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67" r:id="rId2"/>
    <p:sldId id="268" r:id="rId3"/>
    <p:sldId id="293" r:id="rId4"/>
    <p:sldId id="288" r:id="rId5"/>
    <p:sldId id="289" r:id="rId6"/>
    <p:sldId id="290" r:id="rId7"/>
    <p:sldId id="291" r:id="rId8"/>
  </p:sldIdLst>
  <p:sldSz cx="12192000" cy="6858000"/>
  <p:notesSz cx="6858000" cy="9144000"/>
  <p:defaultTextStyle>
    <a:defPPr>
      <a:defRPr lang="en-L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Original" id="{59FE852B-F64F-5542-ACA4-8663857DF7D5}">
          <p14:sldIdLst>
            <p14:sldId id="267"/>
            <p14:sldId id="268"/>
            <p14:sldId id="293"/>
            <p14:sldId id="288"/>
            <p14:sldId id="289"/>
            <p14:sldId id="290"/>
            <p14:sldId id="291"/>
          </p14:sldIdLst>
        </p14:section>
        <p14:section name="Tutorial" id="{A3563FA1-D34B-A04C-BBE0-E87336D5C86A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100"/>
    <a:srgbClr val="2D0E84"/>
    <a:srgbClr val="F0456F"/>
    <a:srgbClr val="073A4C"/>
    <a:srgbClr val="717171"/>
    <a:srgbClr val="020686"/>
    <a:srgbClr val="19171B"/>
    <a:srgbClr val="0E0D0F"/>
    <a:srgbClr val="1189B2"/>
    <a:srgbClr val="03D7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B8ECD5-D05B-344E-923B-B5C6F40C88A1}" v="279" dt="2020-07-15T12:08:15.8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419" autoAdjust="0"/>
    <p:restoredTop sz="96928"/>
  </p:normalViewPr>
  <p:slideViewPr>
    <p:cSldViewPr snapToGrid="0" snapToObjects="1" showGuides="1">
      <p:cViewPr varScale="1">
        <p:scale>
          <a:sx n="70" d="100"/>
          <a:sy n="70" d="100"/>
        </p:scale>
        <p:origin x="27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ne Skill" userId="8d49c830ac36a521" providerId="LiveId" clId="{00B8ECD5-D05B-344E-923B-B5C6F40C88A1}"/>
    <pc:docChg chg="undo custSel addSld delSld modSld sldOrd addSection delSection modSection">
      <pc:chgData name="One Skill" userId="8d49c830ac36a521" providerId="LiveId" clId="{00B8ECD5-D05B-344E-923B-B5C6F40C88A1}" dt="2020-07-15T12:08:00.912" v="480" actId="18676"/>
      <pc:docMkLst>
        <pc:docMk/>
      </pc:docMkLst>
      <pc:sldChg chg="addSp modSp">
        <pc:chgData name="One Skill" userId="8d49c830ac36a521" providerId="LiveId" clId="{00B8ECD5-D05B-344E-923B-B5C6F40C88A1}" dt="2020-07-14T17:44:35.664" v="109" actId="571"/>
        <pc:sldMkLst>
          <pc:docMk/>
          <pc:sldMk cId="3649744797" sldId="260"/>
        </pc:sldMkLst>
        <pc:spChg chg="mod">
          <ac:chgData name="One Skill" userId="8d49c830ac36a521" providerId="LiveId" clId="{00B8ECD5-D05B-344E-923B-B5C6F40C88A1}" dt="2020-07-14T17:44:35.664" v="109" actId="571"/>
          <ac:spMkLst>
            <pc:docMk/>
            <pc:sldMk cId="3649744797" sldId="260"/>
            <ac:spMk id="349" creationId="{FB7F500C-9F28-454C-A9B1-6720AC14D38E}"/>
          </ac:spMkLst>
        </pc:spChg>
        <pc:spChg chg="mod">
          <ac:chgData name="One Skill" userId="8d49c830ac36a521" providerId="LiveId" clId="{00B8ECD5-D05B-344E-923B-B5C6F40C88A1}" dt="2020-07-14T17:44:35.664" v="109" actId="571"/>
          <ac:spMkLst>
            <pc:docMk/>
            <pc:sldMk cId="3649744797" sldId="260"/>
            <ac:spMk id="350" creationId="{CA463B78-3C5E-084B-9389-0EAB42CFAE19}"/>
          </ac:spMkLst>
        </pc:spChg>
        <pc:spChg chg="mod">
          <ac:chgData name="One Skill" userId="8d49c830ac36a521" providerId="LiveId" clId="{00B8ECD5-D05B-344E-923B-B5C6F40C88A1}" dt="2020-07-14T17:44:35.664" v="109" actId="571"/>
          <ac:spMkLst>
            <pc:docMk/>
            <pc:sldMk cId="3649744797" sldId="260"/>
            <ac:spMk id="351" creationId="{828ECCC1-D044-6A42-B8E6-10C22D1393B2}"/>
          </ac:spMkLst>
        </pc:spChg>
        <pc:spChg chg="mod">
          <ac:chgData name="One Skill" userId="8d49c830ac36a521" providerId="LiveId" clId="{00B8ECD5-D05B-344E-923B-B5C6F40C88A1}" dt="2020-07-14T17:44:35.664" v="109" actId="571"/>
          <ac:spMkLst>
            <pc:docMk/>
            <pc:sldMk cId="3649744797" sldId="260"/>
            <ac:spMk id="352" creationId="{18894AF0-38E4-7449-A285-4FFC1EF1BD2B}"/>
          </ac:spMkLst>
        </pc:spChg>
        <pc:spChg chg="mod">
          <ac:chgData name="One Skill" userId="8d49c830ac36a521" providerId="LiveId" clId="{00B8ECD5-D05B-344E-923B-B5C6F40C88A1}" dt="2020-07-14T17:44:35.664" v="109" actId="571"/>
          <ac:spMkLst>
            <pc:docMk/>
            <pc:sldMk cId="3649744797" sldId="260"/>
            <ac:spMk id="353" creationId="{CFC526FA-69FA-0743-B6DF-D21AA1649005}"/>
          </ac:spMkLst>
        </pc:spChg>
        <pc:spChg chg="mod">
          <ac:chgData name="One Skill" userId="8d49c830ac36a521" providerId="LiveId" clId="{00B8ECD5-D05B-344E-923B-B5C6F40C88A1}" dt="2020-07-14T17:44:35.664" v="109" actId="571"/>
          <ac:spMkLst>
            <pc:docMk/>
            <pc:sldMk cId="3649744797" sldId="260"/>
            <ac:spMk id="354" creationId="{C9807F2F-9784-BE49-BF69-168B6B87DC99}"/>
          </ac:spMkLst>
        </pc:spChg>
        <pc:spChg chg="mod">
          <ac:chgData name="One Skill" userId="8d49c830ac36a521" providerId="LiveId" clId="{00B8ECD5-D05B-344E-923B-B5C6F40C88A1}" dt="2020-07-14T17:44:35.664" v="109" actId="571"/>
          <ac:spMkLst>
            <pc:docMk/>
            <pc:sldMk cId="3649744797" sldId="260"/>
            <ac:spMk id="355" creationId="{ED7E5AAF-D557-B144-86D3-B79BAA40B974}"/>
          </ac:spMkLst>
        </pc:spChg>
        <pc:spChg chg="mod">
          <ac:chgData name="One Skill" userId="8d49c830ac36a521" providerId="LiveId" clId="{00B8ECD5-D05B-344E-923B-B5C6F40C88A1}" dt="2020-07-14T17:44:35.664" v="109" actId="571"/>
          <ac:spMkLst>
            <pc:docMk/>
            <pc:sldMk cId="3649744797" sldId="260"/>
            <ac:spMk id="356" creationId="{D5BEB7B0-69BD-2C40-B3F4-AC72A4EA3418}"/>
          </ac:spMkLst>
        </pc:spChg>
        <pc:spChg chg="mod">
          <ac:chgData name="One Skill" userId="8d49c830ac36a521" providerId="LiveId" clId="{00B8ECD5-D05B-344E-923B-B5C6F40C88A1}" dt="2020-07-14T17:44:35.664" v="109" actId="571"/>
          <ac:spMkLst>
            <pc:docMk/>
            <pc:sldMk cId="3649744797" sldId="260"/>
            <ac:spMk id="357" creationId="{30483A10-258B-974C-B598-E47A934C681C}"/>
          </ac:spMkLst>
        </pc:spChg>
        <pc:spChg chg="mod">
          <ac:chgData name="One Skill" userId="8d49c830ac36a521" providerId="LiveId" clId="{00B8ECD5-D05B-344E-923B-B5C6F40C88A1}" dt="2020-07-14T17:44:35.664" v="109" actId="571"/>
          <ac:spMkLst>
            <pc:docMk/>
            <pc:sldMk cId="3649744797" sldId="260"/>
            <ac:spMk id="358" creationId="{5B303A02-CC85-B940-8FF0-D3284EF0F50A}"/>
          </ac:spMkLst>
        </pc:spChg>
        <pc:spChg chg="mod">
          <ac:chgData name="One Skill" userId="8d49c830ac36a521" providerId="LiveId" clId="{00B8ECD5-D05B-344E-923B-B5C6F40C88A1}" dt="2020-07-14T17:44:35.664" v="109" actId="571"/>
          <ac:spMkLst>
            <pc:docMk/>
            <pc:sldMk cId="3649744797" sldId="260"/>
            <ac:spMk id="359" creationId="{CB5BB6E8-498E-224B-ADDC-32B5589F5ACC}"/>
          </ac:spMkLst>
        </pc:spChg>
        <pc:spChg chg="mod">
          <ac:chgData name="One Skill" userId="8d49c830ac36a521" providerId="LiveId" clId="{00B8ECD5-D05B-344E-923B-B5C6F40C88A1}" dt="2020-07-14T17:44:35.664" v="109" actId="571"/>
          <ac:spMkLst>
            <pc:docMk/>
            <pc:sldMk cId="3649744797" sldId="260"/>
            <ac:spMk id="360" creationId="{8CE9F017-28D9-B344-B9B3-0930FA74328B}"/>
          </ac:spMkLst>
        </pc:spChg>
        <pc:spChg chg="mod">
          <ac:chgData name="One Skill" userId="8d49c830ac36a521" providerId="LiveId" clId="{00B8ECD5-D05B-344E-923B-B5C6F40C88A1}" dt="2020-07-14T17:44:35.664" v="109" actId="571"/>
          <ac:spMkLst>
            <pc:docMk/>
            <pc:sldMk cId="3649744797" sldId="260"/>
            <ac:spMk id="361" creationId="{DD0AFBD0-3FB0-8C49-9F60-57D73AA340EE}"/>
          </ac:spMkLst>
        </pc:spChg>
        <pc:spChg chg="mod">
          <ac:chgData name="One Skill" userId="8d49c830ac36a521" providerId="LiveId" clId="{00B8ECD5-D05B-344E-923B-B5C6F40C88A1}" dt="2020-07-14T17:44:35.664" v="109" actId="571"/>
          <ac:spMkLst>
            <pc:docMk/>
            <pc:sldMk cId="3649744797" sldId="260"/>
            <ac:spMk id="362" creationId="{E0C8267B-822B-1B46-81D3-4F5E42FD6E42}"/>
          </ac:spMkLst>
        </pc:spChg>
        <pc:spChg chg="mod">
          <ac:chgData name="One Skill" userId="8d49c830ac36a521" providerId="LiveId" clId="{00B8ECD5-D05B-344E-923B-B5C6F40C88A1}" dt="2020-07-14T17:44:35.664" v="109" actId="571"/>
          <ac:spMkLst>
            <pc:docMk/>
            <pc:sldMk cId="3649744797" sldId="260"/>
            <ac:spMk id="363" creationId="{6FBCB533-CB8A-1E47-BDD6-43694C664F95}"/>
          </ac:spMkLst>
        </pc:spChg>
        <pc:spChg chg="mod">
          <ac:chgData name="One Skill" userId="8d49c830ac36a521" providerId="LiveId" clId="{00B8ECD5-D05B-344E-923B-B5C6F40C88A1}" dt="2020-07-14T17:44:35.664" v="109" actId="571"/>
          <ac:spMkLst>
            <pc:docMk/>
            <pc:sldMk cId="3649744797" sldId="260"/>
            <ac:spMk id="364" creationId="{020065BF-EAC7-2D4C-B104-CE62330AE507}"/>
          </ac:spMkLst>
        </pc:spChg>
        <pc:spChg chg="mod">
          <ac:chgData name="One Skill" userId="8d49c830ac36a521" providerId="LiveId" clId="{00B8ECD5-D05B-344E-923B-B5C6F40C88A1}" dt="2020-07-14T17:44:35.664" v="109" actId="571"/>
          <ac:spMkLst>
            <pc:docMk/>
            <pc:sldMk cId="3649744797" sldId="260"/>
            <ac:spMk id="365" creationId="{7CCC8CF4-A82D-4B45-8703-8E88887F5C78}"/>
          </ac:spMkLst>
        </pc:spChg>
        <pc:spChg chg="mod">
          <ac:chgData name="One Skill" userId="8d49c830ac36a521" providerId="LiveId" clId="{00B8ECD5-D05B-344E-923B-B5C6F40C88A1}" dt="2020-07-14T17:44:35.664" v="109" actId="571"/>
          <ac:spMkLst>
            <pc:docMk/>
            <pc:sldMk cId="3649744797" sldId="260"/>
            <ac:spMk id="366" creationId="{E6AA3F88-4DF2-C040-9F82-5B0FEA90FF99}"/>
          </ac:spMkLst>
        </pc:spChg>
        <pc:spChg chg="mod">
          <ac:chgData name="One Skill" userId="8d49c830ac36a521" providerId="LiveId" clId="{00B8ECD5-D05B-344E-923B-B5C6F40C88A1}" dt="2020-07-14T17:44:35.664" v="109" actId="571"/>
          <ac:spMkLst>
            <pc:docMk/>
            <pc:sldMk cId="3649744797" sldId="260"/>
            <ac:spMk id="367" creationId="{3598A93C-259D-3F41-AEE5-942A11C16DB3}"/>
          </ac:spMkLst>
        </pc:spChg>
        <pc:spChg chg="mod">
          <ac:chgData name="One Skill" userId="8d49c830ac36a521" providerId="LiveId" clId="{00B8ECD5-D05B-344E-923B-B5C6F40C88A1}" dt="2020-07-14T17:44:35.664" v="109" actId="571"/>
          <ac:spMkLst>
            <pc:docMk/>
            <pc:sldMk cId="3649744797" sldId="260"/>
            <ac:spMk id="368" creationId="{96F82179-D01A-F747-A5BB-E72B0DD4A7CF}"/>
          </ac:spMkLst>
        </pc:spChg>
        <pc:spChg chg="mod">
          <ac:chgData name="One Skill" userId="8d49c830ac36a521" providerId="LiveId" clId="{00B8ECD5-D05B-344E-923B-B5C6F40C88A1}" dt="2020-07-14T17:44:35.664" v="109" actId="571"/>
          <ac:spMkLst>
            <pc:docMk/>
            <pc:sldMk cId="3649744797" sldId="260"/>
            <ac:spMk id="369" creationId="{75BFF3A1-69AF-194D-A07D-F2379A58E866}"/>
          </ac:spMkLst>
        </pc:spChg>
        <pc:spChg chg="mod">
          <ac:chgData name="One Skill" userId="8d49c830ac36a521" providerId="LiveId" clId="{00B8ECD5-D05B-344E-923B-B5C6F40C88A1}" dt="2020-07-14T17:44:35.664" v="109" actId="571"/>
          <ac:spMkLst>
            <pc:docMk/>
            <pc:sldMk cId="3649744797" sldId="260"/>
            <ac:spMk id="370" creationId="{3477A1F8-D2A7-B847-8AFD-843B62FB2893}"/>
          </ac:spMkLst>
        </pc:spChg>
        <pc:spChg chg="mod">
          <ac:chgData name="One Skill" userId="8d49c830ac36a521" providerId="LiveId" clId="{00B8ECD5-D05B-344E-923B-B5C6F40C88A1}" dt="2020-07-14T17:44:35.664" v="109" actId="571"/>
          <ac:spMkLst>
            <pc:docMk/>
            <pc:sldMk cId="3649744797" sldId="260"/>
            <ac:spMk id="371" creationId="{2B6274CA-73D8-8048-B700-F3C7323A3F6D}"/>
          </ac:spMkLst>
        </pc:spChg>
        <pc:spChg chg="mod">
          <ac:chgData name="One Skill" userId="8d49c830ac36a521" providerId="LiveId" clId="{00B8ECD5-D05B-344E-923B-B5C6F40C88A1}" dt="2020-07-14T17:44:35.664" v="109" actId="571"/>
          <ac:spMkLst>
            <pc:docMk/>
            <pc:sldMk cId="3649744797" sldId="260"/>
            <ac:spMk id="372" creationId="{340A3B66-BD16-4148-BD1F-A6CA2066C7DA}"/>
          </ac:spMkLst>
        </pc:spChg>
        <pc:spChg chg="mod">
          <ac:chgData name="One Skill" userId="8d49c830ac36a521" providerId="LiveId" clId="{00B8ECD5-D05B-344E-923B-B5C6F40C88A1}" dt="2020-07-14T17:44:35.664" v="109" actId="571"/>
          <ac:spMkLst>
            <pc:docMk/>
            <pc:sldMk cId="3649744797" sldId="260"/>
            <ac:spMk id="373" creationId="{3421CEDB-9EE9-5746-BE8C-4B8C8A9CE3FA}"/>
          </ac:spMkLst>
        </pc:spChg>
        <pc:spChg chg="mod">
          <ac:chgData name="One Skill" userId="8d49c830ac36a521" providerId="LiveId" clId="{00B8ECD5-D05B-344E-923B-B5C6F40C88A1}" dt="2020-07-14T17:44:35.664" v="109" actId="571"/>
          <ac:spMkLst>
            <pc:docMk/>
            <pc:sldMk cId="3649744797" sldId="260"/>
            <ac:spMk id="374" creationId="{39F33E46-D991-4546-AB3E-B5F774E8668A}"/>
          </ac:spMkLst>
        </pc:spChg>
        <pc:spChg chg="mod">
          <ac:chgData name="One Skill" userId="8d49c830ac36a521" providerId="LiveId" clId="{00B8ECD5-D05B-344E-923B-B5C6F40C88A1}" dt="2020-07-14T17:44:35.664" v="109" actId="571"/>
          <ac:spMkLst>
            <pc:docMk/>
            <pc:sldMk cId="3649744797" sldId="260"/>
            <ac:spMk id="375" creationId="{329B40A5-2E62-AC43-A73A-B55F0C388190}"/>
          </ac:spMkLst>
        </pc:spChg>
        <pc:spChg chg="mod">
          <ac:chgData name="One Skill" userId="8d49c830ac36a521" providerId="LiveId" clId="{00B8ECD5-D05B-344E-923B-B5C6F40C88A1}" dt="2020-07-14T17:44:35.664" v="109" actId="571"/>
          <ac:spMkLst>
            <pc:docMk/>
            <pc:sldMk cId="3649744797" sldId="260"/>
            <ac:spMk id="376" creationId="{81E436A4-5BD6-F745-BE8B-24E31F3BA187}"/>
          </ac:spMkLst>
        </pc:spChg>
        <pc:spChg chg="mod">
          <ac:chgData name="One Skill" userId="8d49c830ac36a521" providerId="LiveId" clId="{00B8ECD5-D05B-344E-923B-B5C6F40C88A1}" dt="2020-07-14T17:44:35.664" v="109" actId="571"/>
          <ac:spMkLst>
            <pc:docMk/>
            <pc:sldMk cId="3649744797" sldId="260"/>
            <ac:spMk id="377" creationId="{7A552414-CE09-2441-AC3D-60ED4D07151D}"/>
          </ac:spMkLst>
        </pc:spChg>
        <pc:spChg chg="mod">
          <ac:chgData name="One Skill" userId="8d49c830ac36a521" providerId="LiveId" clId="{00B8ECD5-D05B-344E-923B-B5C6F40C88A1}" dt="2020-07-14T17:44:35.664" v="109" actId="571"/>
          <ac:spMkLst>
            <pc:docMk/>
            <pc:sldMk cId="3649744797" sldId="260"/>
            <ac:spMk id="378" creationId="{CB531337-EE4D-674E-92A3-3766D18F4DC9}"/>
          </ac:spMkLst>
        </pc:spChg>
        <pc:spChg chg="mod">
          <ac:chgData name="One Skill" userId="8d49c830ac36a521" providerId="LiveId" clId="{00B8ECD5-D05B-344E-923B-B5C6F40C88A1}" dt="2020-07-14T17:44:35.664" v="109" actId="571"/>
          <ac:spMkLst>
            <pc:docMk/>
            <pc:sldMk cId="3649744797" sldId="260"/>
            <ac:spMk id="379" creationId="{8E08DD7B-AB1E-3B49-A1E0-9191E9B8E7BE}"/>
          </ac:spMkLst>
        </pc:spChg>
        <pc:spChg chg="mod">
          <ac:chgData name="One Skill" userId="8d49c830ac36a521" providerId="LiveId" clId="{00B8ECD5-D05B-344E-923B-B5C6F40C88A1}" dt="2020-07-14T17:44:35.664" v="109" actId="571"/>
          <ac:spMkLst>
            <pc:docMk/>
            <pc:sldMk cId="3649744797" sldId="260"/>
            <ac:spMk id="380" creationId="{0E2CCD30-B310-2242-A394-DE542E96C7D5}"/>
          </ac:spMkLst>
        </pc:spChg>
        <pc:spChg chg="mod">
          <ac:chgData name="One Skill" userId="8d49c830ac36a521" providerId="LiveId" clId="{00B8ECD5-D05B-344E-923B-B5C6F40C88A1}" dt="2020-07-14T17:44:35.664" v="109" actId="571"/>
          <ac:spMkLst>
            <pc:docMk/>
            <pc:sldMk cId="3649744797" sldId="260"/>
            <ac:spMk id="381" creationId="{27A7D9A3-2F88-CF49-9D9C-89E26F0A358A}"/>
          </ac:spMkLst>
        </pc:spChg>
        <pc:spChg chg="mod">
          <ac:chgData name="One Skill" userId="8d49c830ac36a521" providerId="LiveId" clId="{00B8ECD5-D05B-344E-923B-B5C6F40C88A1}" dt="2020-07-14T17:44:35.664" v="109" actId="571"/>
          <ac:spMkLst>
            <pc:docMk/>
            <pc:sldMk cId="3649744797" sldId="260"/>
            <ac:spMk id="382" creationId="{FE3A2C0C-2DA4-7A4B-A466-DE882BC56E6B}"/>
          </ac:spMkLst>
        </pc:spChg>
        <pc:spChg chg="mod">
          <ac:chgData name="One Skill" userId="8d49c830ac36a521" providerId="LiveId" clId="{00B8ECD5-D05B-344E-923B-B5C6F40C88A1}" dt="2020-07-14T17:44:35.664" v="109" actId="571"/>
          <ac:spMkLst>
            <pc:docMk/>
            <pc:sldMk cId="3649744797" sldId="260"/>
            <ac:spMk id="383" creationId="{861B9ADF-3F16-D246-BAFA-6BC601A9DE86}"/>
          </ac:spMkLst>
        </pc:spChg>
        <pc:spChg chg="mod">
          <ac:chgData name="One Skill" userId="8d49c830ac36a521" providerId="LiveId" clId="{00B8ECD5-D05B-344E-923B-B5C6F40C88A1}" dt="2020-07-14T17:44:35.664" v="109" actId="571"/>
          <ac:spMkLst>
            <pc:docMk/>
            <pc:sldMk cId="3649744797" sldId="260"/>
            <ac:spMk id="384" creationId="{E429FA83-92BC-2746-A5CB-A6EDBF82B126}"/>
          </ac:spMkLst>
        </pc:spChg>
        <pc:spChg chg="mod">
          <ac:chgData name="One Skill" userId="8d49c830ac36a521" providerId="LiveId" clId="{00B8ECD5-D05B-344E-923B-B5C6F40C88A1}" dt="2020-07-14T17:44:35.664" v="109" actId="571"/>
          <ac:spMkLst>
            <pc:docMk/>
            <pc:sldMk cId="3649744797" sldId="260"/>
            <ac:spMk id="385" creationId="{5805B93C-B096-FE43-A531-8C92669626B0}"/>
          </ac:spMkLst>
        </pc:spChg>
        <pc:spChg chg="mod">
          <ac:chgData name="One Skill" userId="8d49c830ac36a521" providerId="LiveId" clId="{00B8ECD5-D05B-344E-923B-B5C6F40C88A1}" dt="2020-07-14T17:44:35.664" v="109" actId="571"/>
          <ac:spMkLst>
            <pc:docMk/>
            <pc:sldMk cId="3649744797" sldId="260"/>
            <ac:spMk id="386" creationId="{78069A0F-26C3-7B4F-B932-78AA334C3CCD}"/>
          </ac:spMkLst>
        </pc:spChg>
        <pc:spChg chg="mod">
          <ac:chgData name="One Skill" userId="8d49c830ac36a521" providerId="LiveId" clId="{00B8ECD5-D05B-344E-923B-B5C6F40C88A1}" dt="2020-07-14T17:44:35.664" v="109" actId="571"/>
          <ac:spMkLst>
            <pc:docMk/>
            <pc:sldMk cId="3649744797" sldId="260"/>
            <ac:spMk id="387" creationId="{57956BBD-FD3A-C249-8C8B-AE84C5D31AFD}"/>
          </ac:spMkLst>
        </pc:spChg>
        <pc:spChg chg="mod">
          <ac:chgData name="One Skill" userId="8d49c830ac36a521" providerId="LiveId" clId="{00B8ECD5-D05B-344E-923B-B5C6F40C88A1}" dt="2020-07-14T17:44:35.664" v="109" actId="571"/>
          <ac:spMkLst>
            <pc:docMk/>
            <pc:sldMk cId="3649744797" sldId="260"/>
            <ac:spMk id="388" creationId="{E2464D5D-AE86-0E4F-A200-3A211DF20E31}"/>
          </ac:spMkLst>
        </pc:spChg>
        <pc:spChg chg="mod">
          <ac:chgData name="One Skill" userId="8d49c830ac36a521" providerId="LiveId" clId="{00B8ECD5-D05B-344E-923B-B5C6F40C88A1}" dt="2020-07-14T17:44:35.664" v="109" actId="571"/>
          <ac:spMkLst>
            <pc:docMk/>
            <pc:sldMk cId="3649744797" sldId="260"/>
            <ac:spMk id="389" creationId="{44CD2427-8279-F74A-AD23-CCC70E72500C}"/>
          </ac:spMkLst>
        </pc:spChg>
        <pc:spChg chg="mod">
          <ac:chgData name="One Skill" userId="8d49c830ac36a521" providerId="LiveId" clId="{00B8ECD5-D05B-344E-923B-B5C6F40C88A1}" dt="2020-07-14T17:44:35.664" v="109" actId="571"/>
          <ac:spMkLst>
            <pc:docMk/>
            <pc:sldMk cId="3649744797" sldId="260"/>
            <ac:spMk id="390" creationId="{65DC1DC5-E554-A247-922D-45DECC8E7457}"/>
          </ac:spMkLst>
        </pc:spChg>
        <pc:spChg chg="mod">
          <ac:chgData name="One Skill" userId="8d49c830ac36a521" providerId="LiveId" clId="{00B8ECD5-D05B-344E-923B-B5C6F40C88A1}" dt="2020-07-14T17:44:35.664" v="109" actId="571"/>
          <ac:spMkLst>
            <pc:docMk/>
            <pc:sldMk cId="3649744797" sldId="260"/>
            <ac:spMk id="391" creationId="{249392CF-2074-5F44-AB4D-CFACD8D61294}"/>
          </ac:spMkLst>
        </pc:spChg>
        <pc:spChg chg="mod">
          <ac:chgData name="One Skill" userId="8d49c830ac36a521" providerId="LiveId" clId="{00B8ECD5-D05B-344E-923B-B5C6F40C88A1}" dt="2020-07-14T17:44:35.664" v="109" actId="571"/>
          <ac:spMkLst>
            <pc:docMk/>
            <pc:sldMk cId="3649744797" sldId="260"/>
            <ac:spMk id="392" creationId="{1577F503-CFFB-9343-A67E-891DF4A39448}"/>
          </ac:spMkLst>
        </pc:spChg>
        <pc:spChg chg="mod">
          <ac:chgData name="One Skill" userId="8d49c830ac36a521" providerId="LiveId" clId="{00B8ECD5-D05B-344E-923B-B5C6F40C88A1}" dt="2020-07-14T17:44:35.664" v="109" actId="571"/>
          <ac:spMkLst>
            <pc:docMk/>
            <pc:sldMk cId="3649744797" sldId="260"/>
            <ac:spMk id="393" creationId="{1908AD3F-0B49-4944-912F-BDCC357E0C0B}"/>
          </ac:spMkLst>
        </pc:spChg>
        <pc:spChg chg="mod">
          <ac:chgData name="One Skill" userId="8d49c830ac36a521" providerId="LiveId" clId="{00B8ECD5-D05B-344E-923B-B5C6F40C88A1}" dt="2020-07-14T17:44:35.664" v="109" actId="571"/>
          <ac:spMkLst>
            <pc:docMk/>
            <pc:sldMk cId="3649744797" sldId="260"/>
            <ac:spMk id="394" creationId="{C5A56C91-8032-8E41-8DDB-E9861C2752EB}"/>
          </ac:spMkLst>
        </pc:spChg>
        <pc:spChg chg="mod">
          <ac:chgData name="One Skill" userId="8d49c830ac36a521" providerId="LiveId" clId="{00B8ECD5-D05B-344E-923B-B5C6F40C88A1}" dt="2020-07-14T17:44:35.664" v="109" actId="571"/>
          <ac:spMkLst>
            <pc:docMk/>
            <pc:sldMk cId="3649744797" sldId="260"/>
            <ac:spMk id="395" creationId="{F415629C-1382-604C-B9CC-B89B2284B8BC}"/>
          </ac:spMkLst>
        </pc:spChg>
        <pc:grpChg chg="mod">
          <ac:chgData name="One Skill" userId="8d49c830ac36a521" providerId="LiveId" clId="{00B8ECD5-D05B-344E-923B-B5C6F40C88A1}" dt="2020-07-14T17:44:32.747" v="108" actId="1076"/>
          <ac:grpSpMkLst>
            <pc:docMk/>
            <pc:sldMk cId="3649744797" sldId="260"/>
            <ac:grpSpMk id="239" creationId="{55A4698C-AA75-FF48-9410-1AFC52459EE5}"/>
          </ac:grpSpMkLst>
        </pc:grpChg>
        <pc:grpChg chg="add mod">
          <ac:chgData name="One Skill" userId="8d49c830ac36a521" providerId="LiveId" clId="{00B8ECD5-D05B-344E-923B-B5C6F40C88A1}" dt="2020-07-14T17:44:35.664" v="109" actId="571"/>
          <ac:grpSpMkLst>
            <pc:docMk/>
            <pc:sldMk cId="3649744797" sldId="260"/>
            <ac:grpSpMk id="348" creationId="{AF8670AB-CE3F-3A41-BE84-655932AB3272}"/>
          </ac:grpSpMkLst>
        </pc:grpChg>
      </pc:sldChg>
      <pc:sldChg chg="addSp delSp modSp add modTransition setBg">
        <pc:chgData name="One Skill" userId="8d49c830ac36a521" providerId="LiveId" clId="{00B8ECD5-D05B-344E-923B-B5C6F40C88A1}" dt="2020-07-14T17:56:11.152" v="201"/>
        <pc:sldMkLst>
          <pc:docMk/>
          <pc:sldMk cId="1970053849" sldId="261"/>
        </pc:sldMkLst>
        <pc:spChg chg="add mod topLvl">
          <ac:chgData name="One Skill" userId="8d49c830ac36a521" providerId="LiveId" clId="{00B8ECD5-D05B-344E-923B-B5C6F40C88A1}" dt="2020-07-14T17:44:50.104" v="112" actId="164"/>
          <ac:spMkLst>
            <pc:docMk/>
            <pc:sldMk cId="1970053849" sldId="261"/>
            <ac:spMk id="15" creationId="{C63BB543-D0E5-5042-9CB4-55F681920FEE}"/>
          </ac:spMkLst>
        </pc:spChg>
        <pc:spChg chg="add mod topLvl">
          <ac:chgData name="One Skill" userId="8d49c830ac36a521" providerId="LiveId" clId="{00B8ECD5-D05B-344E-923B-B5C6F40C88A1}" dt="2020-07-14T17:44:47.156" v="111" actId="164"/>
          <ac:spMkLst>
            <pc:docMk/>
            <pc:sldMk cId="1970053849" sldId="261"/>
            <ac:spMk id="16" creationId="{007D414A-99D1-F84C-AE90-C89AEC681791}"/>
          </ac:spMkLst>
        </pc:spChg>
        <pc:spChg chg="add mod topLvl">
          <ac:chgData name="One Skill" userId="8d49c830ac36a521" providerId="LiveId" clId="{00B8ECD5-D05B-344E-923B-B5C6F40C88A1}" dt="2020-07-14T17:44:43.932" v="110" actId="164"/>
          <ac:spMkLst>
            <pc:docMk/>
            <pc:sldMk cId="1970053849" sldId="261"/>
            <ac:spMk id="17" creationId="{DB68CD9A-A811-1B4B-B7E6-6E44B9169A4E}"/>
          </ac:spMkLst>
        </pc:spChg>
        <pc:spChg chg="add mod topLvl">
          <ac:chgData name="One Skill" userId="8d49c830ac36a521" providerId="LiveId" clId="{00B8ECD5-D05B-344E-923B-B5C6F40C88A1}" dt="2020-07-14T17:44:55.142" v="114" actId="164"/>
          <ac:spMkLst>
            <pc:docMk/>
            <pc:sldMk cId="1970053849" sldId="261"/>
            <ac:spMk id="18" creationId="{E1993894-AEC5-1242-850D-7665D2C30400}"/>
          </ac:spMkLst>
        </pc:spChg>
        <pc:spChg chg="add mod topLvl">
          <ac:chgData name="One Skill" userId="8d49c830ac36a521" providerId="LiveId" clId="{00B8ECD5-D05B-344E-923B-B5C6F40C88A1}" dt="2020-07-14T17:44:52.707" v="113" actId="164"/>
          <ac:spMkLst>
            <pc:docMk/>
            <pc:sldMk cId="1970053849" sldId="261"/>
            <ac:spMk id="19" creationId="{D23C41BB-0BC1-6440-A83B-0B27454C016F}"/>
          </ac:spMkLst>
        </pc:spChg>
        <pc:spChg chg="add del mod">
          <ac:chgData name="One Skill" userId="8d49c830ac36a521" providerId="LiveId" clId="{00B8ECD5-D05B-344E-923B-B5C6F40C88A1}" dt="2020-07-14T17:47:34.961" v="126" actId="21"/>
          <ac:spMkLst>
            <pc:docMk/>
            <pc:sldMk cId="1970053849" sldId="261"/>
            <ac:spMk id="20" creationId="{41BC53B5-1B90-3541-9B19-25E446F9A85D}"/>
          </ac:spMkLst>
        </pc:spChg>
        <pc:spChg chg="mod">
          <ac:chgData name="One Skill" userId="8d49c830ac36a521" providerId="LiveId" clId="{00B8ECD5-D05B-344E-923B-B5C6F40C88A1}" dt="2020-07-14T17:52:06.935" v="171"/>
          <ac:spMkLst>
            <pc:docMk/>
            <pc:sldMk cId="1970053849" sldId="261"/>
            <ac:spMk id="33" creationId="{57BCD9D6-4EBF-B044-9AC8-6FE2AEF7F781}"/>
          </ac:spMkLst>
        </pc:spChg>
        <pc:spChg chg="mod">
          <ac:chgData name="One Skill" userId="8d49c830ac36a521" providerId="LiveId" clId="{00B8ECD5-D05B-344E-923B-B5C6F40C88A1}" dt="2020-07-14T17:52:06.935" v="171"/>
          <ac:spMkLst>
            <pc:docMk/>
            <pc:sldMk cId="1970053849" sldId="261"/>
            <ac:spMk id="36" creationId="{2705948C-4241-B642-BAE6-33070E69710D}"/>
          </ac:spMkLst>
        </pc:spChg>
        <pc:spChg chg="mod">
          <ac:chgData name="One Skill" userId="8d49c830ac36a521" providerId="LiveId" clId="{00B8ECD5-D05B-344E-923B-B5C6F40C88A1}" dt="2020-07-14T17:52:06.935" v="171"/>
          <ac:spMkLst>
            <pc:docMk/>
            <pc:sldMk cId="1970053849" sldId="261"/>
            <ac:spMk id="39" creationId="{1A574B25-D4D4-3B4A-84BD-61F16D114C7A}"/>
          </ac:spMkLst>
        </pc:spChg>
        <pc:spChg chg="mod">
          <ac:chgData name="One Skill" userId="8d49c830ac36a521" providerId="LiveId" clId="{00B8ECD5-D05B-344E-923B-B5C6F40C88A1}" dt="2020-07-14T17:52:06.935" v="171"/>
          <ac:spMkLst>
            <pc:docMk/>
            <pc:sldMk cId="1970053849" sldId="261"/>
            <ac:spMk id="42" creationId="{A6C20EFE-6C22-874A-BD0B-C66F6BAD513B}"/>
          </ac:spMkLst>
        </pc:spChg>
        <pc:spChg chg="mod">
          <ac:chgData name="One Skill" userId="8d49c830ac36a521" providerId="LiveId" clId="{00B8ECD5-D05B-344E-923B-B5C6F40C88A1}" dt="2020-07-14T17:52:06.935" v="171"/>
          <ac:spMkLst>
            <pc:docMk/>
            <pc:sldMk cId="1970053849" sldId="261"/>
            <ac:spMk id="45" creationId="{F8464695-C285-B141-9A1F-AD570E75FD71}"/>
          </ac:spMkLst>
        </pc:spChg>
        <pc:spChg chg="add mod">
          <ac:chgData name="One Skill" userId="8d49c830ac36a521" providerId="LiveId" clId="{00B8ECD5-D05B-344E-923B-B5C6F40C88A1}" dt="2020-07-14T17:52:46.215" v="178" actId="1076"/>
          <ac:spMkLst>
            <pc:docMk/>
            <pc:sldMk cId="1970053849" sldId="261"/>
            <ac:spMk id="47" creationId="{23EEECD3-D9B6-A849-80A9-833A93365D91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54" creationId="{E04400D9-EC50-2040-89E5-5AEBBDD9BCA8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55" creationId="{E03444F5-58E5-504F-829F-F5B23DBC351D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56" creationId="{1BAFEFA7-B31B-6B4E-9B8C-5A46B0231D45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57" creationId="{4A8A3B44-D4E5-C34F-A341-246D32ADBA49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58" creationId="{F911CF23-1364-E54C-B29F-C5AD84E1EF53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59" creationId="{9CB9B73E-5D8D-CD4E-9D67-0C4F312C5F4B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60" creationId="{3329A6CE-FA61-4A48-AFA5-B0A52CFBD007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61" creationId="{0AC9AC51-42B5-394C-B6DE-C02658C67B46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62" creationId="{F4D4AE9D-1915-124B-BACE-16BA48081A9B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63" creationId="{7E8E5A53-96B8-1C4D-8B54-B1DEF5243D4B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64" creationId="{BFC31ECE-F18F-4F40-BF42-36D21DEC06DD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65" creationId="{33A9467D-9886-6349-9636-D10144707555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66" creationId="{8C04F652-2908-7E4A-9D23-042FA9B94C62}"/>
          </ac:spMkLst>
        </pc:spChg>
        <pc:spChg chg="add 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67" creationId="{558FCBCF-B8E6-7341-9BD9-4C6C1767D015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70" creationId="{A5F9A02E-5200-3549-8A28-AC73A419BDDC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71" creationId="{4E1CF37B-98A1-D64C-B2AE-07F2E584B696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72" creationId="{1DCEE8A5-9C9D-064C-B878-322E5C9FC2AA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73" creationId="{F3CE7114-3C8D-824B-925B-FD533388D438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74" creationId="{F5169EF2-5776-2144-9EEA-0E9D1D14C2F9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75" creationId="{6686892F-F485-4941-846A-B979804271DB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76" creationId="{F5EC2662-1F99-6D4F-98BB-E630070A5A76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77" creationId="{C07B7912-4E7E-0E4D-ADB1-1EE8A1A6BABC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78" creationId="{D2D8653C-CAAB-D149-AA3E-7E52D66AA594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79" creationId="{8843DBB0-C0D8-3E4C-9FEC-D408FDC03E66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80" creationId="{E20A51BB-426A-A04C-AFA5-954AFCBC47F1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81" creationId="{95296DCF-EB96-9842-8D61-CC63F51CF0F0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82" creationId="{2887FE25-FCAC-D741-94D2-A9EAF275AB54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83" creationId="{46E7DAFC-C84B-AA43-95CA-E5F4BDDD273F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84" creationId="{594A8917-7E50-1D4A-AC18-E9E9C63E1EBC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87" creationId="{4A0E61B5-B0C3-8B4C-8D46-F25E26CF9761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88" creationId="{70CE06F8-0C17-9A4A-8753-BECFAF1D0446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89" creationId="{D529CEFA-91F7-0641-B271-40855046BE90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90" creationId="{BEB02DBB-395D-0345-8FAA-7DE209D13E3E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91" creationId="{894C6BB4-E12D-C34B-885F-2CEC6EFC193E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92" creationId="{DF480589-EA19-454F-B40C-B10DAEED9FD7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93" creationId="{B8950402-2F13-FB47-87E2-417FDD35AFEB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94" creationId="{2C1BCB9B-41CE-7B41-BCE7-17F99F18D18D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95" creationId="{EC604B7B-FB8E-C242-BFAD-9C328CDBBF4E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96" creationId="{662BDC41-BBBF-D84E-98EA-950207F19C61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97" creationId="{1D967C41-C52A-2F4E-B982-56258E7FFC2C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98" creationId="{9223E1AE-C829-D847-80D9-811B878E3E1C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99" creationId="{C7982C79-D18E-1247-AA67-72C69D1C1104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100" creationId="{B9E4465E-5719-054D-AC88-CF829B6B926B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101" creationId="{9A0D5C5A-F2E2-4E4E-85C9-A1C80807ADCD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104" creationId="{378A9B65-600E-7847-A80B-8B85E0631C07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105" creationId="{EFE77739-BC79-434C-97F1-2FD8D29D7DF4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106" creationId="{9ECA88F6-93AC-6C41-AE33-ABA9BD726B46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107" creationId="{68972CFB-9644-1D49-BEBB-C79C58AB5E6E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108" creationId="{17F1FAF3-E852-7641-A5E4-E5FCD4136610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109" creationId="{0D9E486E-4180-7441-AC4C-CE18CC53A45C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110" creationId="{76F9E69F-9C25-8F48-A08C-FA428F5591CE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111" creationId="{F2012C44-7092-DE43-9860-57E58D1C0EEB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112" creationId="{0C7FF0A1-B040-F640-800A-1D3DEA24EEBF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113" creationId="{52660338-09AD-0A40-87B2-4D97E2EFB094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114" creationId="{1BB271D6-8236-6A49-B95A-1B1D31453572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115" creationId="{D02F4B95-E8EC-5544-A270-B23612EEF5D2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116" creationId="{75FAFF5B-293A-9A42-8CA4-86EFDA67BA17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117" creationId="{02D3E46C-BE0A-B646-BE46-E4E4FEE75AB0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118" creationId="{1FD747C5-81CC-684D-ADBB-0A04ACF43AB7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121" creationId="{879E1AEB-F92B-3A43-9113-3D2A9D873E60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122" creationId="{5AA47A39-50DB-4341-8FF6-C919EDA85A5C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123" creationId="{FD12E3EF-F82F-1740-890C-FB8E4199EC44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124" creationId="{2DB3CF22-6921-7748-8400-5848DCFEA824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125" creationId="{8F1D86E6-80B0-E24E-A56B-5930CDD8C354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126" creationId="{5A67153F-F37E-3140-AA20-EF2C2BB45064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127" creationId="{862D7BA9-C6EF-8C4A-997E-47661F4364E8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128" creationId="{04BF3192-710E-574C-BF1C-C662963E4F71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129" creationId="{E482DB18-1F11-E84E-BEC6-50FA93B5028E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130" creationId="{95A309F4-4B67-FB40-B800-08EEC4C554A0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131" creationId="{F918A3CD-15F2-1248-913F-085B4627AE0B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132" creationId="{8467CF44-76F5-B340-8E12-39A7CE54DA2C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133" creationId="{78D7F4C1-BAB6-4949-91EF-10B85BAE7BE2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134" creationId="{DE7D2E82-BB48-D84D-B44D-EE2C30BDE58C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135" creationId="{BFEE7B35-D908-C045-B70F-9B7AD107A79C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137" creationId="{C3C60140-49FD-C049-AFE9-EE7F5813166B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138" creationId="{19DD13EE-DE27-874D-8745-32AC246F44F6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140" creationId="{7C6BD8D8-F67D-134D-9451-39BB8E83A544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141" creationId="{B75BF56C-6CD7-0046-ADB6-A5674CA8DEA1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143" creationId="{29BC9C78-C1D5-C843-9CF9-A3B5C723981A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144" creationId="{A4D6DA70-FA41-9B42-9E78-D735877A04BB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146" creationId="{F339321E-3933-464C-B73A-0752F635833F}"/>
          </ac:spMkLst>
        </pc:spChg>
        <pc:spChg chg="mod">
          <ac:chgData name="One Skill" userId="8d49c830ac36a521" providerId="LiveId" clId="{00B8ECD5-D05B-344E-923B-B5C6F40C88A1}" dt="2020-07-14T17:56:11.152" v="201"/>
          <ac:spMkLst>
            <pc:docMk/>
            <pc:sldMk cId="1970053849" sldId="261"/>
            <ac:spMk id="147" creationId="{8CB0390C-19F6-324D-BE81-F5E570B09D70}"/>
          </ac:spMkLst>
        </pc:spChg>
        <pc:grpChg chg="add del mod">
          <ac:chgData name="One Skill" userId="8d49c830ac36a521" providerId="LiveId" clId="{00B8ECD5-D05B-344E-923B-B5C6F40C88A1}" dt="2020-07-14T17:43:06.861" v="100" actId="165"/>
          <ac:grpSpMkLst>
            <pc:docMk/>
            <pc:sldMk cId="1970053849" sldId="261"/>
            <ac:grpSpMk id="21" creationId="{D320D8D2-14E2-094F-97B9-1691F02CCEDA}"/>
          </ac:grpSpMkLst>
        </pc:grpChg>
        <pc:grpChg chg="add del mod">
          <ac:chgData name="One Skill" userId="8d49c830ac36a521" providerId="LiveId" clId="{00B8ECD5-D05B-344E-923B-B5C6F40C88A1}" dt="2020-07-14T17:47:34.961" v="126" actId="21"/>
          <ac:grpSpMkLst>
            <pc:docMk/>
            <pc:sldMk cId="1970053849" sldId="261"/>
            <ac:grpSpMk id="27" creationId="{6D8CA656-93CD-3947-A34C-C94120CF0F76}"/>
          </ac:grpSpMkLst>
        </pc:grpChg>
        <pc:grpChg chg="add del mod">
          <ac:chgData name="One Skill" userId="8d49c830ac36a521" providerId="LiveId" clId="{00B8ECD5-D05B-344E-923B-B5C6F40C88A1}" dt="2020-07-14T17:47:34.961" v="126" actId="21"/>
          <ac:grpSpMkLst>
            <pc:docMk/>
            <pc:sldMk cId="1970053849" sldId="261"/>
            <ac:grpSpMk id="28" creationId="{C631FF50-F7AE-294D-8B40-7C39D2D9E78A}"/>
          </ac:grpSpMkLst>
        </pc:grpChg>
        <pc:grpChg chg="add del mod">
          <ac:chgData name="One Skill" userId="8d49c830ac36a521" providerId="LiveId" clId="{00B8ECD5-D05B-344E-923B-B5C6F40C88A1}" dt="2020-07-14T17:47:34.961" v="126" actId="21"/>
          <ac:grpSpMkLst>
            <pc:docMk/>
            <pc:sldMk cId="1970053849" sldId="261"/>
            <ac:grpSpMk id="29" creationId="{0021B0D5-3D57-1643-9DE3-544BB916B0EB}"/>
          </ac:grpSpMkLst>
        </pc:grpChg>
        <pc:grpChg chg="add del mod">
          <ac:chgData name="One Skill" userId="8d49c830ac36a521" providerId="LiveId" clId="{00B8ECD5-D05B-344E-923B-B5C6F40C88A1}" dt="2020-07-14T17:47:34.961" v="126" actId="21"/>
          <ac:grpSpMkLst>
            <pc:docMk/>
            <pc:sldMk cId="1970053849" sldId="261"/>
            <ac:grpSpMk id="30" creationId="{64E44D99-326B-1F4D-802A-AA7268452513}"/>
          </ac:grpSpMkLst>
        </pc:grpChg>
        <pc:grpChg chg="add del mod">
          <ac:chgData name="One Skill" userId="8d49c830ac36a521" providerId="LiveId" clId="{00B8ECD5-D05B-344E-923B-B5C6F40C88A1}" dt="2020-07-14T17:47:34.961" v="126" actId="21"/>
          <ac:grpSpMkLst>
            <pc:docMk/>
            <pc:sldMk cId="1970053849" sldId="261"/>
            <ac:grpSpMk id="31" creationId="{2FD8570F-F28B-9A4B-B47F-B415436F01C6}"/>
          </ac:grpSpMkLst>
        </pc:grpChg>
        <pc:grpChg chg="add mod">
          <ac:chgData name="One Skill" userId="8d49c830ac36a521" providerId="LiveId" clId="{00B8ECD5-D05B-344E-923B-B5C6F40C88A1}" dt="2020-07-14T17:52:27.597" v="174" actId="1076"/>
          <ac:grpSpMkLst>
            <pc:docMk/>
            <pc:sldMk cId="1970053849" sldId="261"/>
            <ac:grpSpMk id="32" creationId="{8E554224-A3A2-6044-8B97-870EC501488D}"/>
          </ac:grpSpMkLst>
        </pc:grpChg>
        <pc:grpChg chg="add mod">
          <ac:chgData name="One Skill" userId="8d49c830ac36a521" providerId="LiveId" clId="{00B8ECD5-D05B-344E-923B-B5C6F40C88A1}" dt="2020-07-14T17:52:06.935" v="171"/>
          <ac:grpSpMkLst>
            <pc:docMk/>
            <pc:sldMk cId="1970053849" sldId="261"/>
            <ac:grpSpMk id="35" creationId="{FCF7DB45-890D-964F-9011-3EB86AB1165D}"/>
          </ac:grpSpMkLst>
        </pc:grpChg>
        <pc:grpChg chg="add mod">
          <ac:chgData name="One Skill" userId="8d49c830ac36a521" providerId="LiveId" clId="{00B8ECD5-D05B-344E-923B-B5C6F40C88A1}" dt="2020-07-14T17:52:06.935" v="171"/>
          <ac:grpSpMkLst>
            <pc:docMk/>
            <pc:sldMk cId="1970053849" sldId="261"/>
            <ac:grpSpMk id="38" creationId="{AF1A661F-AB0E-4446-9375-3869F60865D8}"/>
          </ac:grpSpMkLst>
        </pc:grpChg>
        <pc:grpChg chg="add mod">
          <ac:chgData name="One Skill" userId="8d49c830ac36a521" providerId="LiveId" clId="{00B8ECD5-D05B-344E-923B-B5C6F40C88A1}" dt="2020-07-14T17:52:06.935" v="171"/>
          <ac:grpSpMkLst>
            <pc:docMk/>
            <pc:sldMk cId="1970053849" sldId="261"/>
            <ac:grpSpMk id="41" creationId="{EEEB75A1-2F8E-E244-9AB8-8D925AD89B84}"/>
          </ac:grpSpMkLst>
        </pc:grpChg>
        <pc:grpChg chg="add mod">
          <ac:chgData name="One Skill" userId="8d49c830ac36a521" providerId="LiveId" clId="{00B8ECD5-D05B-344E-923B-B5C6F40C88A1}" dt="2020-07-14T17:52:15.819" v="172" actId="1076"/>
          <ac:grpSpMkLst>
            <pc:docMk/>
            <pc:sldMk cId="1970053849" sldId="261"/>
            <ac:grpSpMk id="44" creationId="{68FF4C94-5DE8-E443-AB2D-3A5B458F85CF}"/>
          </ac:grpSpMkLst>
        </pc:grpChg>
        <pc:grpChg chg="add mod">
          <ac:chgData name="One Skill" userId="8d49c830ac36a521" providerId="LiveId" clId="{00B8ECD5-D05B-344E-923B-B5C6F40C88A1}" dt="2020-07-14T17:56:11.152" v="201"/>
          <ac:grpSpMkLst>
            <pc:docMk/>
            <pc:sldMk cId="1970053849" sldId="261"/>
            <ac:grpSpMk id="53" creationId="{289BA0BD-04D0-6840-8215-882FB2E5540E}"/>
          </ac:grpSpMkLst>
        </pc:grpChg>
        <pc:grpChg chg="add mod">
          <ac:chgData name="One Skill" userId="8d49c830ac36a521" providerId="LiveId" clId="{00B8ECD5-D05B-344E-923B-B5C6F40C88A1}" dt="2020-07-14T17:56:11.152" v="201"/>
          <ac:grpSpMkLst>
            <pc:docMk/>
            <pc:sldMk cId="1970053849" sldId="261"/>
            <ac:grpSpMk id="68" creationId="{46851DE8-FBBD-ED40-9997-5109BE5E0821}"/>
          </ac:grpSpMkLst>
        </pc:grpChg>
        <pc:grpChg chg="mod">
          <ac:chgData name="One Skill" userId="8d49c830ac36a521" providerId="LiveId" clId="{00B8ECD5-D05B-344E-923B-B5C6F40C88A1}" dt="2020-07-14T17:56:11.152" v="201"/>
          <ac:grpSpMkLst>
            <pc:docMk/>
            <pc:sldMk cId="1970053849" sldId="261"/>
            <ac:grpSpMk id="69" creationId="{2E389949-6B6B-204B-A92C-FA5787AFE06F}"/>
          </ac:grpSpMkLst>
        </pc:grpChg>
        <pc:grpChg chg="add mod">
          <ac:chgData name="One Skill" userId="8d49c830ac36a521" providerId="LiveId" clId="{00B8ECD5-D05B-344E-923B-B5C6F40C88A1}" dt="2020-07-14T17:56:11.152" v="201"/>
          <ac:grpSpMkLst>
            <pc:docMk/>
            <pc:sldMk cId="1970053849" sldId="261"/>
            <ac:grpSpMk id="85" creationId="{0903D23F-0350-084D-8DDF-2D492A568D8F}"/>
          </ac:grpSpMkLst>
        </pc:grpChg>
        <pc:grpChg chg="mod">
          <ac:chgData name="One Skill" userId="8d49c830ac36a521" providerId="LiveId" clId="{00B8ECD5-D05B-344E-923B-B5C6F40C88A1}" dt="2020-07-14T17:56:11.152" v="201"/>
          <ac:grpSpMkLst>
            <pc:docMk/>
            <pc:sldMk cId="1970053849" sldId="261"/>
            <ac:grpSpMk id="86" creationId="{AA74A3D4-A233-7A40-BCFF-2BFFE86DC03B}"/>
          </ac:grpSpMkLst>
        </pc:grpChg>
        <pc:grpChg chg="add mod">
          <ac:chgData name="One Skill" userId="8d49c830ac36a521" providerId="LiveId" clId="{00B8ECD5-D05B-344E-923B-B5C6F40C88A1}" dt="2020-07-14T17:56:11.152" v="201"/>
          <ac:grpSpMkLst>
            <pc:docMk/>
            <pc:sldMk cId="1970053849" sldId="261"/>
            <ac:grpSpMk id="102" creationId="{3CCF62FF-731A-F94E-9D08-04D74543070A}"/>
          </ac:grpSpMkLst>
        </pc:grpChg>
        <pc:grpChg chg="mod">
          <ac:chgData name="One Skill" userId="8d49c830ac36a521" providerId="LiveId" clId="{00B8ECD5-D05B-344E-923B-B5C6F40C88A1}" dt="2020-07-14T17:56:11.152" v="201"/>
          <ac:grpSpMkLst>
            <pc:docMk/>
            <pc:sldMk cId="1970053849" sldId="261"/>
            <ac:grpSpMk id="103" creationId="{ED472347-3E0A-6C46-8D39-FFD54E58C2E7}"/>
          </ac:grpSpMkLst>
        </pc:grpChg>
        <pc:grpChg chg="add mod">
          <ac:chgData name="One Skill" userId="8d49c830ac36a521" providerId="LiveId" clId="{00B8ECD5-D05B-344E-923B-B5C6F40C88A1}" dt="2020-07-14T17:56:11.152" v="201"/>
          <ac:grpSpMkLst>
            <pc:docMk/>
            <pc:sldMk cId="1970053849" sldId="261"/>
            <ac:grpSpMk id="119" creationId="{F38099D4-EDA3-2C4C-BA04-EBC6527951C7}"/>
          </ac:grpSpMkLst>
        </pc:grpChg>
        <pc:grpChg chg="mod">
          <ac:chgData name="One Skill" userId="8d49c830ac36a521" providerId="LiveId" clId="{00B8ECD5-D05B-344E-923B-B5C6F40C88A1}" dt="2020-07-14T17:56:11.152" v="201"/>
          <ac:grpSpMkLst>
            <pc:docMk/>
            <pc:sldMk cId="1970053849" sldId="261"/>
            <ac:grpSpMk id="120" creationId="{94396034-8E0C-E54E-B3DC-F40266DD8530}"/>
          </ac:grpSpMkLst>
        </pc:grpChg>
        <pc:grpChg chg="add mod">
          <ac:chgData name="One Skill" userId="8d49c830ac36a521" providerId="LiveId" clId="{00B8ECD5-D05B-344E-923B-B5C6F40C88A1}" dt="2020-07-14T17:56:11.152" v="201"/>
          <ac:grpSpMkLst>
            <pc:docMk/>
            <pc:sldMk cId="1970053849" sldId="261"/>
            <ac:grpSpMk id="136" creationId="{967E03F4-F9CB-1C4D-B7EA-A848CEBC6016}"/>
          </ac:grpSpMkLst>
        </pc:grpChg>
        <pc:grpChg chg="add mod">
          <ac:chgData name="One Skill" userId="8d49c830ac36a521" providerId="LiveId" clId="{00B8ECD5-D05B-344E-923B-B5C6F40C88A1}" dt="2020-07-14T17:56:11.152" v="201"/>
          <ac:grpSpMkLst>
            <pc:docMk/>
            <pc:sldMk cId="1970053849" sldId="261"/>
            <ac:grpSpMk id="139" creationId="{47E2E13C-827B-A442-8686-931E2EF22ADA}"/>
          </ac:grpSpMkLst>
        </pc:grpChg>
        <pc:grpChg chg="add mod">
          <ac:chgData name="One Skill" userId="8d49c830ac36a521" providerId="LiveId" clId="{00B8ECD5-D05B-344E-923B-B5C6F40C88A1}" dt="2020-07-14T17:56:11.152" v="201"/>
          <ac:grpSpMkLst>
            <pc:docMk/>
            <pc:sldMk cId="1970053849" sldId="261"/>
            <ac:grpSpMk id="142" creationId="{53554C58-6C53-CF46-8A7C-992BC7660B56}"/>
          </ac:grpSpMkLst>
        </pc:grpChg>
        <pc:grpChg chg="add mod">
          <ac:chgData name="One Skill" userId="8d49c830ac36a521" providerId="LiveId" clId="{00B8ECD5-D05B-344E-923B-B5C6F40C88A1}" dt="2020-07-14T17:56:11.152" v="201"/>
          <ac:grpSpMkLst>
            <pc:docMk/>
            <pc:sldMk cId="1970053849" sldId="261"/>
            <ac:grpSpMk id="145" creationId="{5D9C4850-388C-5B48-998F-93315DC876CB}"/>
          </ac:grpSpMkLst>
        </pc:grpChg>
        <pc:picChg chg="add del mod">
          <ac:chgData name="One Skill" userId="8d49c830ac36a521" providerId="LiveId" clId="{00B8ECD5-D05B-344E-923B-B5C6F40C88A1}" dt="2020-07-14T17:37:20.481" v="28" actId="478"/>
          <ac:picMkLst>
            <pc:docMk/>
            <pc:sldMk cId="1970053849" sldId="261"/>
            <ac:picMk id="2" creationId="{4FC030FC-17FD-F048-836F-08CB6CA35564}"/>
          </ac:picMkLst>
        </pc:picChg>
        <pc:picChg chg="add mod topLvl">
          <ac:chgData name="One Skill" userId="8d49c830ac36a521" providerId="LiveId" clId="{00B8ECD5-D05B-344E-923B-B5C6F40C88A1}" dt="2020-07-14T17:44:43.932" v="110" actId="164"/>
          <ac:picMkLst>
            <pc:docMk/>
            <pc:sldMk cId="1970053849" sldId="261"/>
            <ac:picMk id="4" creationId="{4F1AB3FC-8418-FE4E-B9C0-F862E7B72857}"/>
          </ac:picMkLst>
        </pc:picChg>
        <pc:picChg chg="add mod topLvl">
          <ac:chgData name="One Skill" userId="8d49c830ac36a521" providerId="LiveId" clId="{00B8ECD5-D05B-344E-923B-B5C6F40C88A1}" dt="2020-07-14T17:44:47.156" v="111" actId="164"/>
          <ac:picMkLst>
            <pc:docMk/>
            <pc:sldMk cId="1970053849" sldId="261"/>
            <ac:picMk id="6" creationId="{56398338-12D9-DA46-A01D-CD02FDE3558A}"/>
          </ac:picMkLst>
        </pc:picChg>
        <pc:picChg chg="add del mod">
          <ac:chgData name="One Skill" userId="8d49c830ac36a521" providerId="LiveId" clId="{00B8ECD5-D05B-344E-923B-B5C6F40C88A1}" dt="2020-07-14T17:39:05.902" v="36" actId="478"/>
          <ac:picMkLst>
            <pc:docMk/>
            <pc:sldMk cId="1970053849" sldId="261"/>
            <ac:picMk id="8" creationId="{DB256E83-8241-9940-A492-288E20C7890C}"/>
          </ac:picMkLst>
        </pc:picChg>
        <pc:picChg chg="add mod topLvl">
          <ac:chgData name="One Skill" userId="8d49c830ac36a521" providerId="LiveId" clId="{00B8ECD5-D05B-344E-923B-B5C6F40C88A1}" dt="2020-07-14T17:44:50.104" v="112" actId="164"/>
          <ac:picMkLst>
            <pc:docMk/>
            <pc:sldMk cId="1970053849" sldId="261"/>
            <ac:picMk id="10" creationId="{333CC85A-6C4D-754C-8381-E1130832E304}"/>
          </ac:picMkLst>
        </pc:picChg>
        <pc:picChg chg="add mod topLvl">
          <ac:chgData name="One Skill" userId="8d49c830ac36a521" providerId="LiveId" clId="{00B8ECD5-D05B-344E-923B-B5C6F40C88A1}" dt="2020-07-14T17:44:52.707" v="113" actId="164"/>
          <ac:picMkLst>
            <pc:docMk/>
            <pc:sldMk cId="1970053849" sldId="261"/>
            <ac:picMk id="12" creationId="{02CDD2DE-6878-0B42-8E2F-C2D5A01ABD7F}"/>
          </ac:picMkLst>
        </pc:picChg>
        <pc:picChg chg="add mod topLvl">
          <ac:chgData name="One Skill" userId="8d49c830ac36a521" providerId="LiveId" clId="{00B8ECD5-D05B-344E-923B-B5C6F40C88A1}" dt="2020-07-14T17:44:55.142" v="114" actId="164"/>
          <ac:picMkLst>
            <pc:docMk/>
            <pc:sldMk cId="1970053849" sldId="261"/>
            <ac:picMk id="14" creationId="{FBCA46CE-F3EF-064D-B7B7-0B0A6D0F823D}"/>
          </ac:picMkLst>
        </pc:picChg>
        <pc:picChg chg="add del mod">
          <ac:chgData name="One Skill" userId="8d49c830ac36a521" providerId="LiveId" clId="{00B8ECD5-D05B-344E-923B-B5C6F40C88A1}" dt="2020-07-14T17:47:34.961" v="126" actId="21"/>
          <ac:picMkLst>
            <pc:docMk/>
            <pc:sldMk cId="1970053849" sldId="261"/>
            <ac:picMk id="22" creationId="{08AE00A7-3087-AD44-A8AB-6AC5B45A9024}"/>
          </ac:picMkLst>
        </pc:picChg>
        <pc:picChg chg="add del mod">
          <ac:chgData name="One Skill" userId="8d49c830ac36a521" providerId="LiveId" clId="{00B8ECD5-D05B-344E-923B-B5C6F40C88A1}" dt="2020-07-14T17:47:34.961" v="126" actId="21"/>
          <ac:picMkLst>
            <pc:docMk/>
            <pc:sldMk cId="1970053849" sldId="261"/>
            <ac:picMk id="23" creationId="{DDB07B8A-2D5D-DB43-B3B5-1893C14F4200}"/>
          </ac:picMkLst>
        </pc:picChg>
        <pc:picChg chg="add del mod">
          <ac:chgData name="One Skill" userId="8d49c830ac36a521" providerId="LiveId" clId="{00B8ECD5-D05B-344E-923B-B5C6F40C88A1}" dt="2020-07-14T17:47:34.961" v="126" actId="21"/>
          <ac:picMkLst>
            <pc:docMk/>
            <pc:sldMk cId="1970053849" sldId="261"/>
            <ac:picMk id="24" creationId="{BBC3938C-FADA-304F-8BC2-8366BDB48708}"/>
          </ac:picMkLst>
        </pc:picChg>
        <pc:picChg chg="add del mod">
          <ac:chgData name="One Skill" userId="8d49c830ac36a521" providerId="LiveId" clId="{00B8ECD5-D05B-344E-923B-B5C6F40C88A1}" dt="2020-07-14T17:47:34.961" v="126" actId="21"/>
          <ac:picMkLst>
            <pc:docMk/>
            <pc:sldMk cId="1970053849" sldId="261"/>
            <ac:picMk id="25" creationId="{C06C3724-1C21-C34B-B1A1-11BE750125B6}"/>
          </ac:picMkLst>
        </pc:picChg>
        <pc:picChg chg="add del mod">
          <ac:chgData name="One Skill" userId="8d49c830ac36a521" providerId="LiveId" clId="{00B8ECD5-D05B-344E-923B-B5C6F40C88A1}" dt="2020-07-14T17:47:34.961" v="126" actId="21"/>
          <ac:picMkLst>
            <pc:docMk/>
            <pc:sldMk cId="1970053849" sldId="261"/>
            <ac:picMk id="26" creationId="{1AB8DAB5-D25B-3242-9183-9C27FE64C0CF}"/>
          </ac:picMkLst>
        </pc:picChg>
        <pc:picChg chg="mod">
          <ac:chgData name="One Skill" userId="8d49c830ac36a521" providerId="LiveId" clId="{00B8ECD5-D05B-344E-923B-B5C6F40C88A1}" dt="2020-07-14T17:52:06.935" v="171"/>
          <ac:picMkLst>
            <pc:docMk/>
            <pc:sldMk cId="1970053849" sldId="261"/>
            <ac:picMk id="34" creationId="{69A111AA-089D-BC47-B236-8D4D616DB12D}"/>
          </ac:picMkLst>
        </pc:picChg>
        <pc:picChg chg="mod">
          <ac:chgData name="One Skill" userId="8d49c830ac36a521" providerId="LiveId" clId="{00B8ECD5-D05B-344E-923B-B5C6F40C88A1}" dt="2020-07-14T17:52:06.935" v="171"/>
          <ac:picMkLst>
            <pc:docMk/>
            <pc:sldMk cId="1970053849" sldId="261"/>
            <ac:picMk id="37" creationId="{6BB0B18E-96F4-5244-B85B-DA58E3A542B5}"/>
          </ac:picMkLst>
        </pc:picChg>
        <pc:picChg chg="mod">
          <ac:chgData name="One Skill" userId="8d49c830ac36a521" providerId="LiveId" clId="{00B8ECD5-D05B-344E-923B-B5C6F40C88A1}" dt="2020-07-14T17:52:06.935" v="171"/>
          <ac:picMkLst>
            <pc:docMk/>
            <pc:sldMk cId="1970053849" sldId="261"/>
            <ac:picMk id="40" creationId="{BC0B43F6-4773-CF4C-8319-6D8FA505FE9A}"/>
          </ac:picMkLst>
        </pc:picChg>
        <pc:picChg chg="mod">
          <ac:chgData name="One Skill" userId="8d49c830ac36a521" providerId="LiveId" clId="{00B8ECD5-D05B-344E-923B-B5C6F40C88A1}" dt="2020-07-14T17:52:06.935" v="171"/>
          <ac:picMkLst>
            <pc:docMk/>
            <pc:sldMk cId="1970053849" sldId="261"/>
            <ac:picMk id="43" creationId="{0C1763B9-C96A-9A48-84E6-2CC0CD240056}"/>
          </ac:picMkLst>
        </pc:picChg>
        <pc:picChg chg="mod">
          <ac:chgData name="One Skill" userId="8d49c830ac36a521" providerId="LiveId" clId="{00B8ECD5-D05B-344E-923B-B5C6F40C88A1}" dt="2020-07-14T17:52:06.935" v="171"/>
          <ac:picMkLst>
            <pc:docMk/>
            <pc:sldMk cId="1970053849" sldId="261"/>
            <ac:picMk id="46" creationId="{ADB7183E-7FAE-8042-A01F-DB668553E6F6}"/>
          </ac:picMkLst>
        </pc:picChg>
        <pc:picChg chg="add mod">
          <ac:chgData name="One Skill" userId="8d49c830ac36a521" providerId="LiveId" clId="{00B8ECD5-D05B-344E-923B-B5C6F40C88A1}" dt="2020-07-14T17:52:34.559" v="175" actId="2084"/>
          <ac:picMkLst>
            <pc:docMk/>
            <pc:sldMk cId="1970053849" sldId="261"/>
            <ac:picMk id="48" creationId="{3A4946F9-7A70-8C4B-AD36-118CD5548F09}"/>
          </ac:picMkLst>
        </pc:picChg>
        <pc:picChg chg="add mod">
          <ac:chgData name="One Skill" userId="8d49c830ac36a521" providerId="LiveId" clId="{00B8ECD5-D05B-344E-923B-B5C6F40C88A1}" dt="2020-07-14T17:52:06.935" v="171"/>
          <ac:picMkLst>
            <pc:docMk/>
            <pc:sldMk cId="1970053849" sldId="261"/>
            <ac:picMk id="49" creationId="{8CE52F98-B993-F846-9719-86F17DA7D300}"/>
          </ac:picMkLst>
        </pc:picChg>
        <pc:picChg chg="add mod">
          <ac:chgData name="One Skill" userId="8d49c830ac36a521" providerId="LiveId" clId="{00B8ECD5-D05B-344E-923B-B5C6F40C88A1}" dt="2020-07-14T17:52:20.122" v="173" actId="108"/>
          <ac:picMkLst>
            <pc:docMk/>
            <pc:sldMk cId="1970053849" sldId="261"/>
            <ac:picMk id="50" creationId="{47246F37-96EE-4E47-999B-7303F69EC04E}"/>
          </ac:picMkLst>
        </pc:picChg>
        <pc:picChg chg="add mod">
          <ac:chgData name="One Skill" userId="8d49c830ac36a521" providerId="LiveId" clId="{00B8ECD5-D05B-344E-923B-B5C6F40C88A1}" dt="2020-07-14T17:52:06.935" v="171"/>
          <ac:picMkLst>
            <pc:docMk/>
            <pc:sldMk cId="1970053849" sldId="261"/>
            <ac:picMk id="51" creationId="{8F887550-4CF5-DB4F-BAF4-84F2D43CDC1D}"/>
          </ac:picMkLst>
        </pc:picChg>
        <pc:picChg chg="add mod">
          <ac:chgData name="One Skill" userId="8d49c830ac36a521" providerId="LiveId" clId="{00B8ECD5-D05B-344E-923B-B5C6F40C88A1}" dt="2020-07-14T17:52:06.935" v="171"/>
          <ac:picMkLst>
            <pc:docMk/>
            <pc:sldMk cId="1970053849" sldId="261"/>
            <ac:picMk id="52" creationId="{BAB726F9-4C08-AC4C-B61B-A2566AD16C03}"/>
          </ac:picMkLst>
        </pc:picChg>
        <pc:picChg chg="add mod">
          <ac:chgData name="One Skill" userId="8d49c830ac36a521" providerId="LiveId" clId="{00B8ECD5-D05B-344E-923B-B5C6F40C88A1}" dt="2020-07-14T17:56:11.152" v="201"/>
          <ac:picMkLst>
            <pc:docMk/>
            <pc:sldMk cId="1970053849" sldId="261"/>
            <ac:picMk id="148" creationId="{4C9310F8-21E6-DA4A-B18E-21113065D385}"/>
          </ac:picMkLst>
        </pc:picChg>
      </pc:sldChg>
      <pc:sldChg chg="add del">
        <pc:chgData name="One Skill" userId="8d49c830ac36a521" providerId="LiveId" clId="{00B8ECD5-D05B-344E-923B-B5C6F40C88A1}" dt="2020-07-14T17:31:02.727" v="3"/>
        <pc:sldMkLst>
          <pc:docMk/>
          <pc:sldMk cId="2784144421" sldId="261"/>
        </pc:sldMkLst>
      </pc:sldChg>
      <pc:sldChg chg="addSp delSp modSp add modTransition setBg">
        <pc:chgData name="One Skill" userId="8d49c830ac36a521" providerId="LiveId" clId="{00B8ECD5-D05B-344E-923B-B5C6F40C88A1}" dt="2020-07-14T17:56:16.975" v="202"/>
        <pc:sldMkLst>
          <pc:docMk/>
          <pc:sldMk cId="1823642579" sldId="262"/>
        </pc:sldMkLst>
        <pc:spChg chg="mod">
          <ac:chgData name="One Skill" userId="8d49c830ac36a521" providerId="LiveId" clId="{00B8ECD5-D05B-344E-923B-B5C6F40C88A1}" dt="2020-07-14T17:53:36.165" v="181"/>
          <ac:spMkLst>
            <pc:docMk/>
            <pc:sldMk cId="1823642579" sldId="262"/>
            <ac:spMk id="4" creationId="{E4BB35AD-874E-6541-B09F-E2EDB5F5CDD5}"/>
          </ac:spMkLst>
        </pc:spChg>
        <pc:spChg chg="mod">
          <ac:chgData name="One Skill" userId="8d49c830ac36a521" providerId="LiveId" clId="{00B8ECD5-D05B-344E-923B-B5C6F40C88A1}" dt="2020-07-14T17:53:36.165" v="181"/>
          <ac:spMkLst>
            <pc:docMk/>
            <pc:sldMk cId="1823642579" sldId="262"/>
            <ac:spMk id="7" creationId="{F80EDEEA-121D-724F-BF15-26561DC3AB5E}"/>
          </ac:spMkLst>
        </pc:spChg>
        <pc:spChg chg="mod">
          <ac:chgData name="One Skill" userId="8d49c830ac36a521" providerId="LiveId" clId="{00B8ECD5-D05B-344E-923B-B5C6F40C88A1}" dt="2020-07-14T17:53:36.165" v="181"/>
          <ac:spMkLst>
            <pc:docMk/>
            <pc:sldMk cId="1823642579" sldId="262"/>
            <ac:spMk id="10" creationId="{C1179CC4-AB17-104F-883B-C5A52A640ABC}"/>
          </ac:spMkLst>
        </pc:spChg>
        <pc:spChg chg="mod">
          <ac:chgData name="One Skill" userId="8d49c830ac36a521" providerId="LiveId" clId="{00B8ECD5-D05B-344E-923B-B5C6F40C88A1}" dt="2020-07-14T17:53:36.165" v="181"/>
          <ac:spMkLst>
            <pc:docMk/>
            <pc:sldMk cId="1823642579" sldId="262"/>
            <ac:spMk id="13" creationId="{CCED1FFD-0B1B-054B-8C08-A39CEADC9A08}"/>
          </ac:spMkLst>
        </pc:spChg>
        <pc:spChg chg="mod">
          <ac:chgData name="One Skill" userId="8d49c830ac36a521" providerId="LiveId" clId="{00B8ECD5-D05B-344E-923B-B5C6F40C88A1}" dt="2020-07-14T17:53:36.165" v="181"/>
          <ac:spMkLst>
            <pc:docMk/>
            <pc:sldMk cId="1823642579" sldId="262"/>
            <ac:spMk id="16" creationId="{8DC1A2C4-C031-9D4F-8F62-D6CE652A6614}"/>
          </ac:spMkLst>
        </pc:spChg>
        <pc:spChg chg="add mod">
          <ac:chgData name="One Skill" userId="8d49c830ac36a521" providerId="LiveId" clId="{00B8ECD5-D05B-344E-923B-B5C6F40C88A1}" dt="2020-07-14T17:54:05.089" v="188" actId="1076"/>
          <ac:spMkLst>
            <pc:docMk/>
            <pc:sldMk cId="1823642579" sldId="262"/>
            <ac:spMk id="18" creationId="{AC92B69C-893F-FB47-8499-29EBCD3745F2}"/>
          </ac:spMkLst>
        </pc:spChg>
        <pc:spChg chg="add 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24" creationId="{5E4A1646-EC26-E342-8F56-550FDA07E651}"/>
          </ac:spMkLst>
        </pc:spChg>
        <pc:spChg chg="add 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25" creationId="{AE69EF38-5176-4340-8160-CE4E30F5DF6C}"/>
          </ac:spMkLst>
        </pc:spChg>
        <pc:spChg chg="add 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26" creationId="{0BBF29FB-B505-D947-B872-02C53C216B56}"/>
          </ac:spMkLst>
        </pc:spChg>
        <pc:spChg chg="add 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27" creationId="{783F3C9C-8636-7941-90EA-733DDEBB07A3}"/>
          </ac:spMkLst>
        </pc:spChg>
        <pc:spChg chg="add 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28" creationId="{80B838F8-710A-F443-BB3C-8D18843BC7F3}"/>
          </ac:spMkLst>
        </pc:spChg>
        <pc:spChg chg="add 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29" creationId="{C7047870-BFA6-8D4C-9B1C-A5A5BD16653F}"/>
          </ac:spMkLst>
        </pc:spChg>
        <pc:spChg chg="add 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30" creationId="{3D287CF1-D375-1747-843D-1E565838DC61}"/>
          </ac:spMkLst>
        </pc:spChg>
        <pc:spChg chg="add 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31" creationId="{E0756CC1-E8AB-F047-879E-BDFFDF92960F}"/>
          </ac:spMkLst>
        </pc:spChg>
        <pc:spChg chg="add 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32" creationId="{4F4CB97C-C6E5-C747-97A1-87B6A5ABE3C9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34" creationId="{5AD21338-F23E-FF47-9FBC-738A42EF3A7D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35" creationId="{0E854577-8BCF-1B43-A886-E8A3A8EEE0F5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37" creationId="{08179BFE-A0B0-B541-A65F-07984CAB7E1B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38" creationId="{DF0B4D93-BC93-B142-B7C3-010296673F83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40" creationId="{AC647395-3DE4-6C41-ACA5-10A10F8AC543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41" creationId="{DDB3EDC6-0928-174F-ACED-14A2C13463D3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43" creationId="{3E48EA14-573E-6244-B4F5-700CA7503F22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44" creationId="{0BE1FD67-E5FB-F24C-AFB4-FCF5B4C8A229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47" creationId="{D91B16E0-2167-384C-949A-FF1560F4C136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48" creationId="{B2F8BC5A-5F3B-6D41-AA82-83FF79EA7560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49" creationId="{6343C29E-80A3-D141-A5BF-02E766F97735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50" creationId="{B89CED22-2E77-9E45-8E84-321D674633A1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51" creationId="{0ACB675B-0C42-444C-BDD8-74EF0914DCF6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52" creationId="{01295297-2867-1441-9876-0CD4EA784B5B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53" creationId="{008B5257-3316-6E4A-A7CF-C99DA26DF169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54" creationId="{4BF5019D-3027-D34E-BC59-8E9141C3CE5D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55" creationId="{9C22200C-3D73-F74F-AB07-D2082DACC769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56" creationId="{A8FA7BDF-117A-184F-8A7C-B2A36DD82172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57" creationId="{97FD7205-7251-2240-86C5-0D9646077877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58" creationId="{D5F93C7C-FA10-6A46-A37A-DC2E81AB15C4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59" creationId="{ED293229-5810-C641-99D5-9B7F0952A0DB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60" creationId="{9D1A0731-BD2B-3A4D-8133-203EB4BA4124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61" creationId="{839A2279-5FA3-4641-B671-3253F97127E6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62" creationId="{2F94BEFB-14C4-6449-8E49-B028D42960C1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63" creationId="{A5759168-D8F5-494B-8DF5-E2980F8E1D18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65" creationId="{F6F2939C-6310-B640-BB34-D0472A61154D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66" creationId="{84243D16-1903-7642-94B4-7884F16B1AE8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67" creationId="{7FD3AD76-DB71-CF43-8F91-7AC928E47727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68" creationId="{F9ED51E2-60E0-8640-91EA-178A276BCD66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69" creationId="{29D8E8F4-2667-134B-B218-3D35FBAD7199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70" creationId="{573A4E0D-DA5B-6A48-A45A-F4FA8C83F970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71" creationId="{305A2C95-F383-A041-A120-9862E7208BB6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72" creationId="{EFA9F983-B5F0-BF41-BB49-00383EFFDA41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73" creationId="{479D4EEC-35D5-8747-8F5A-3EF771C8C1FE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74" creationId="{4C28E1A8-6688-BB4C-9373-3F5A25E2937C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75" creationId="{A992E7F8-7267-F742-BF31-8F20D5C325F0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76" creationId="{A41F876E-A7D6-5945-952C-600B7496039A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77" creationId="{836873EC-E582-014B-9A3F-66755C6A570E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78" creationId="{17BC6C21-379A-694D-BBFA-E86C26DCF380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79" creationId="{B2E7F0D3-5BFA-BB4D-9B1A-49CD328E60BB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80" creationId="{E85C1AA4-CA94-0A4C-A837-5D07C8A95991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81" creationId="{922BEACE-D37B-174D-B224-02D77B713B3C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83" creationId="{A8BAB250-9BD2-8147-9B2B-73EC5EF79350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84" creationId="{E596876E-7890-2D4E-B70A-5BE8182BEEAA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85" creationId="{02AA79F7-DE80-2348-93C0-9CDBEAA637EC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86" creationId="{94B4375E-4807-9F41-8A64-3103EF8D93C7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87" creationId="{92119F37-C9A0-C740-8604-AD4E54C16F7D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88" creationId="{11B5B709-F006-1741-8437-F887467776AE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89" creationId="{88C31D8B-000C-334D-90C8-43CF8537D4C5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90" creationId="{5475025B-500C-DD4D-98CF-E9A191443DA6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91" creationId="{6DAFAD7E-5F87-7F4D-900C-ADB41466642C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92" creationId="{DC117C2C-00CA-B04D-A2A3-EC7322E3A25B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93" creationId="{2974ACF5-E6C5-D54A-95AC-A83463D3CC49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94" creationId="{25C26E47-589D-914C-8F0D-BB00BDCA2E7A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95" creationId="{79C1379B-D984-2740-9034-6E07F2F9E821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96" creationId="{28827615-C743-E94D-ADB5-8D02787955ED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97" creationId="{6F13C8F3-696C-244D-B869-E695FF246732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98" creationId="{D5EE875E-4806-CC4E-8FF7-23F8DD52899F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99" creationId="{87610D2D-91FA-2E40-9971-CBE212C16D91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101" creationId="{8C414817-436A-104C-8CD4-74AFB828AC5F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102" creationId="{33EEC2CC-5425-7448-8FCD-F8D8D344219B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103" creationId="{E63E8676-62EA-8F4D-B5B0-7E394EA44EE3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104" creationId="{5F7D1821-0911-AD42-820A-1AEE04F848C9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105" creationId="{23732F2A-7AC2-3E45-96DA-6F4DB47FAD53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106" creationId="{4AFD5E3D-0711-2E48-B0C9-90ACD05750A1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107" creationId="{B9AB86B5-0478-F84A-8387-0A7A6B829A22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108" creationId="{19A6A32B-90ED-4F4F-B35D-117F8587979E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109" creationId="{C914C9BA-F2CC-FD43-8FE1-5F1CF3692F16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110" creationId="{28F14115-03A1-8C4A-BF74-706BAB7F9043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111" creationId="{C3D537CC-1428-374D-ADC7-12F0566D8D70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112" creationId="{EBA939D2-3E77-AA40-A3D6-A8C198D674A1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113" creationId="{9D5855AF-BF2C-AE47-A952-7F5B1BF6BD75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114" creationId="{BC080C24-F54F-7241-A3DC-0F9501D0543B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115" creationId="{958ACD88-BC30-FE4A-840B-695F0130AD85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116" creationId="{7735C7E0-B8FB-2A4A-B4A9-57ABC5CE3A99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117" creationId="{16F35451-98C2-7041-B90E-759E9B396994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119" creationId="{667CD084-6FD9-754B-9AFA-54A481C0A7A1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120" creationId="{79BCEE24-65CD-1141-AAD3-77CE1F30115F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121" creationId="{7597B607-10EF-6149-91CC-A7B56EAD3704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122" creationId="{C91CFF22-08ED-0A4A-A016-A1F99333E1FE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123" creationId="{3A9BD2CA-13EE-C34E-8D81-E8FC78CAC7A1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124" creationId="{3A0C82CD-4900-AA48-AF11-F048BF3A3C70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125" creationId="{AD825ABB-EE29-914F-BFDF-59BCC362EB85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126" creationId="{5BDE6D0B-784F-D747-9DEF-7426D11D05CA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127" creationId="{A30A20D5-2318-7443-9264-94CA68E45101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128" creationId="{F887AE06-DABE-1943-B717-AD5E7DD3A251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129" creationId="{AB0E83A2-6A78-B448-A801-770C802942EA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130" creationId="{EF64F1D4-AF54-EC48-A841-B091A2C9791F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131" creationId="{0BBCAFC6-A657-C945-977A-18C518D8B8F4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132" creationId="{5CE0B615-91D5-EA47-8F9F-B80BE42BA68E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133" creationId="{4AB0264F-9DD9-1845-B0B3-4C234581CC82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134" creationId="{772E72BB-5BEB-C44E-93BE-223654250DE5}"/>
          </ac:spMkLst>
        </pc:spChg>
        <pc:spChg chg="mod">
          <ac:chgData name="One Skill" userId="8d49c830ac36a521" providerId="LiveId" clId="{00B8ECD5-D05B-344E-923B-B5C6F40C88A1}" dt="2020-07-14T17:56:16.975" v="202"/>
          <ac:spMkLst>
            <pc:docMk/>
            <pc:sldMk cId="1823642579" sldId="262"/>
            <ac:spMk id="135" creationId="{40643524-F730-144A-9E81-DAF0C4590244}"/>
          </ac:spMkLst>
        </pc:spChg>
        <pc:grpChg chg="add mod">
          <ac:chgData name="One Skill" userId="8d49c830ac36a521" providerId="LiveId" clId="{00B8ECD5-D05B-344E-923B-B5C6F40C88A1}" dt="2020-07-14T17:53:49.745" v="183" actId="1076"/>
          <ac:grpSpMkLst>
            <pc:docMk/>
            <pc:sldMk cId="1823642579" sldId="262"/>
            <ac:grpSpMk id="3" creationId="{013BE852-1008-3F4B-A74F-E2232EAE4C11}"/>
          </ac:grpSpMkLst>
        </pc:grpChg>
        <pc:grpChg chg="add mod">
          <ac:chgData name="One Skill" userId="8d49c830ac36a521" providerId="LiveId" clId="{00B8ECD5-D05B-344E-923B-B5C6F40C88A1}" dt="2020-07-14T17:53:58.362" v="186" actId="1076"/>
          <ac:grpSpMkLst>
            <pc:docMk/>
            <pc:sldMk cId="1823642579" sldId="262"/>
            <ac:grpSpMk id="6" creationId="{240157CE-103D-9C4E-833C-43A13ED128E8}"/>
          </ac:grpSpMkLst>
        </pc:grpChg>
        <pc:grpChg chg="add mod">
          <ac:chgData name="One Skill" userId="8d49c830ac36a521" providerId="LiveId" clId="{00B8ECD5-D05B-344E-923B-B5C6F40C88A1}" dt="2020-07-14T17:53:36.165" v="181"/>
          <ac:grpSpMkLst>
            <pc:docMk/>
            <pc:sldMk cId="1823642579" sldId="262"/>
            <ac:grpSpMk id="9" creationId="{ACF50250-8508-7543-B632-EE09DB4D21CC}"/>
          </ac:grpSpMkLst>
        </pc:grpChg>
        <pc:grpChg chg="add mod">
          <ac:chgData name="One Skill" userId="8d49c830ac36a521" providerId="LiveId" clId="{00B8ECD5-D05B-344E-923B-B5C6F40C88A1}" dt="2020-07-14T17:53:36.165" v="181"/>
          <ac:grpSpMkLst>
            <pc:docMk/>
            <pc:sldMk cId="1823642579" sldId="262"/>
            <ac:grpSpMk id="12" creationId="{81E8BC71-4405-B04F-BA86-0B2715A74DF6}"/>
          </ac:grpSpMkLst>
        </pc:grpChg>
        <pc:grpChg chg="add mod">
          <ac:chgData name="One Skill" userId="8d49c830ac36a521" providerId="LiveId" clId="{00B8ECD5-D05B-344E-923B-B5C6F40C88A1}" dt="2020-07-14T17:53:36.165" v="181"/>
          <ac:grpSpMkLst>
            <pc:docMk/>
            <pc:sldMk cId="1823642579" sldId="262"/>
            <ac:grpSpMk id="15" creationId="{6E87D772-00A3-4147-B1BB-939FE5C9654B}"/>
          </ac:grpSpMkLst>
        </pc:grpChg>
        <pc:grpChg chg="add mod">
          <ac:chgData name="One Skill" userId="8d49c830ac36a521" providerId="LiveId" clId="{00B8ECD5-D05B-344E-923B-B5C6F40C88A1}" dt="2020-07-14T17:56:16.975" v="202"/>
          <ac:grpSpMkLst>
            <pc:docMk/>
            <pc:sldMk cId="1823642579" sldId="262"/>
            <ac:grpSpMk id="33" creationId="{4F37B5B8-9291-7F4C-956E-CC823BDCBBCA}"/>
          </ac:grpSpMkLst>
        </pc:grpChg>
        <pc:grpChg chg="add mod">
          <ac:chgData name="One Skill" userId="8d49c830ac36a521" providerId="LiveId" clId="{00B8ECD5-D05B-344E-923B-B5C6F40C88A1}" dt="2020-07-14T17:56:16.975" v="202"/>
          <ac:grpSpMkLst>
            <pc:docMk/>
            <pc:sldMk cId="1823642579" sldId="262"/>
            <ac:grpSpMk id="36" creationId="{6F2D6651-7403-C449-A8F0-FBFA898CEDBD}"/>
          </ac:grpSpMkLst>
        </pc:grpChg>
        <pc:grpChg chg="add mod">
          <ac:chgData name="One Skill" userId="8d49c830ac36a521" providerId="LiveId" clId="{00B8ECD5-D05B-344E-923B-B5C6F40C88A1}" dt="2020-07-14T17:56:16.975" v="202"/>
          <ac:grpSpMkLst>
            <pc:docMk/>
            <pc:sldMk cId="1823642579" sldId="262"/>
            <ac:grpSpMk id="39" creationId="{5E303144-502D-BC48-8940-6886C37B23E5}"/>
          </ac:grpSpMkLst>
        </pc:grpChg>
        <pc:grpChg chg="add mod">
          <ac:chgData name="One Skill" userId="8d49c830ac36a521" providerId="LiveId" clId="{00B8ECD5-D05B-344E-923B-B5C6F40C88A1}" dt="2020-07-14T17:56:16.975" v="202"/>
          <ac:grpSpMkLst>
            <pc:docMk/>
            <pc:sldMk cId="1823642579" sldId="262"/>
            <ac:grpSpMk id="42" creationId="{7240C05C-0820-6D43-8691-81C2D5A31064}"/>
          </ac:grpSpMkLst>
        </pc:grpChg>
        <pc:grpChg chg="add mod">
          <ac:chgData name="One Skill" userId="8d49c830ac36a521" providerId="LiveId" clId="{00B8ECD5-D05B-344E-923B-B5C6F40C88A1}" dt="2020-07-14T17:56:16.975" v="202"/>
          <ac:grpSpMkLst>
            <pc:docMk/>
            <pc:sldMk cId="1823642579" sldId="262"/>
            <ac:grpSpMk id="46" creationId="{2A7EB914-5FAF-3C49-91E6-2DE4AADE4C3B}"/>
          </ac:grpSpMkLst>
        </pc:grpChg>
        <pc:grpChg chg="add mod">
          <ac:chgData name="One Skill" userId="8d49c830ac36a521" providerId="LiveId" clId="{00B8ECD5-D05B-344E-923B-B5C6F40C88A1}" dt="2020-07-14T17:56:16.975" v="202"/>
          <ac:grpSpMkLst>
            <pc:docMk/>
            <pc:sldMk cId="1823642579" sldId="262"/>
            <ac:grpSpMk id="64" creationId="{A69AB693-E461-F741-A997-2149023C88F9}"/>
          </ac:grpSpMkLst>
        </pc:grpChg>
        <pc:grpChg chg="add mod">
          <ac:chgData name="One Skill" userId="8d49c830ac36a521" providerId="LiveId" clId="{00B8ECD5-D05B-344E-923B-B5C6F40C88A1}" dt="2020-07-14T17:56:16.975" v="202"/>
          <ac:grpSpMkLst>
            <pc:docMk/>
            <pc:sldMk cId="1823642579" sldId="262"/>
            <ac:grpSpMk id="82" creationId="{A5863105-34C7-5947-AFEA-86B7392F4835}"/>
          </ac:grpSpMkLst>
        </pc:grpChg>
        <pc:grpChg chg="add mod">
          <ac:chgData name="One Skill" userId="8d49c830ac36a521" providerId="LiveId" clId="{00B8ECD5-D05B-344E-923B-B5C6F40C88A1}" dt="2020-07-14T17:56:16.975" v="202"/>
          <ac:grpSpMkLst>
            <pc:docMk/>
            <pc:sldMk cId="1823642579" sldId="262"/>
            <ac:grpSpMk id="100" creationId="{26CD6E68-626E-C44E-86AC-2D8AF4016D15}"/>
          </ac:grpSpMkLst>
        </pc:grpChg>
        <pc:grpChg chg="add mod">
          <ac:chgData name="One Skill" userId="8d49c830ac36a521" providerId="LiveId" clId="{00B8ECD5-D05B-344E-923B-B5C6F40C88A1}" dt="2020-07-14T17:56:16.975" v="202"/>
          <ac:grpSpMkLst>
            <pc:docMk/>
            <pc:sldMk cId="1823642579" sldId="262"/>
            <ac:grpSpMk id="118" creationId="{600E2781-F0D9-FC47-A92F-D99AA1EBB2AF}"/>
          </ac:grpSpMkLst>
        </pc:grpChg>
        <pc:picChg chg="del">
          <ac:chgData name="One Skill" userId="8d49c830ac36a521" providerId="LiveId" clId="{00B8ECD5-D05B-344E-923B-B5C6F40C88A1}" dt="2020-07-14T17:37:19.096" v="27" actId="478"/>
          <ac:picMkLst>
            <pc:docMk/>
            <pc:sldMk cId="1823642579" sldId="262"/>
            <ac:picMk id="2" creationId="{4FC030FC-17FD-F048-836F-08CB6CA35564}"/>
          </ac:picMkLst>
        </pc:picChg>
        <pc:picChg chg="mod">
          <ac:chgData name="One Skill" userId="8d49c830ac36a521" providerId="LiveId" clId="{00B8ECD5-D05B-344E-923B-B5C6F40C88A1}" dt="2020-07-14T17:53:36.165" v="181"/>
          <ac:picMkLst>
            <pc:docMk/>
            <pc:sldMk cId="1823642579" sldId="262"/>
            <ac:picMk id="5" creationId="{120D84BF-D805-6D46-AB67-E6C6938AA5F0}"/>
          </ac:picMkLst>
        </pc:picChg>
        <pc:picChg chg="mod">
          <ac:chgData name="One Skill" userId="8d49c830ac36a521" providerId="LiveId" clId="{00B8ECD5-D05B-344E-923B-B5C6F40C88A1}" dt="2020-07-14T17:53:36.165" v="181"/>
          <ac:picMkLst>
            <pc:docMk/>
            <pc:sldMk cId="1823642579" sldId="262"/>
            <ac:picMk id="8" creationId="{70C364D2-5FCA-6247-AF2A-7EC73FDBC1F6}"/>
          </ac:picMkLst>
        </pc:picChg>
        <pc:picChg chg="mod">
          <ac:chgData name="One Skill" userId="8d49c830ac36a521" providerId="LiveId" clId="{00B8ECD5-D05B-344E-923B-B5C6F40C88A1}" dt="2020-07-14T17:53:36.165" v="181"/>
          <ac:picMkLst>
            <pc:docMk/>
            <pc:sldMk cId="1823642579" sldId="262"/>
            <ac:picMk id="11" creationId="{09AAB3A5-1AC5-0C4B-B681-0C1CB8D60098}"/>
          </ac:picMkLst>
        </pc:picChg>
        <pc:picChg chg="mod">
          <ac:chgData name="One Skill" userId="8d49c830ac36a521" providerId="LiveId" clId="{00B8ECD5-D05B-344E-923B-B5C6F40C88A1}" dt="2020-07-14T17:53:36.165" v="181"/>
          <ac:picMkLst>
            <pc:docMk/>
            <pc:sldMk cId="1823642579" sldId="262"/>
            <ac:picMk id="14" creationId="{793CF527-D9A8-4E46-A099-DAACB2BEFC28}"/>
          </ac:picMkLst>
        </pc:picChg>
        <pc:picChg chg="mod">
          <ac:chgData name="One Skill" userId="8d49c830ac36a521" providerId="LiveId" clId="{00B8ECD5-D05B-344E-923B-B5C6F40C88A1}" dt="2020-07-14T17:53:36.165" v="181"/>
          <ac:picMkLst>
            <pc:docMk/>
            <pc:sldMk cId="1823642579" sldId="262"/>
            <ac:picMk id="17" creationId="{07E54F45-AC62-9547-8C7E-9B3C71D84E80}"/>
          </ac:picMkLst>
        </pc:picChg>
        <pc:picChg chg="add mod">
          <ac:chgData name="One Skill" userId="8d49c830ac36a521" providerId="LiveId" clId="{00B8ECD5-D05B-344E-923B-B5C6F40C88A1}" dt="2020-07-14T17:53:44.297" v="182" actId="207"/>
          <ac:picMkLst>
            <pc:docMk/>
            <pc:sldMk cId="1823642579" sldId="262"/>
            <ac:picMk id="19" creationId="{8A6B196E-6E74-2543-8537-661806F748D5}"/>
          </ac:picMkLst>
        </pc:picChg>
        <pc:picChg chg="add mod">
          <ac:chgData name="One Skill" userId="8d49c830ac36a521" providerId="LiveId" clId="{00B8ECD5-D05B-344E-923B-B5C6F40C88A1}" dt="2020-07-14T17:54:01.780" v="187" actId="2084"/>
          <ac:picMkLst>
            <pc:docMk/>
            <pc:sldMk cId="1823642579" sldId="262"/>
            <ac:picMk id="20" creationId="{06D8346F-0DD1-0441-B6A6-E94559A9582A}"/>
          </ac:picMkLst>
        </pc:picChg>
        <pc:picChg chg="add mod">
          <ac:chgData name="One Skill" userId="8d49c830ac36a521" providerId="LiveId" clId="{00B8ECD5-D05B-344E-923B-B5C6F40C88A1}" dt="2020-07-14T17:53:36.165" v="181"/>
          <ac:picMkLst>
            <pc:docMk/>
            <pc:sldMk cId="1823642579" sldId="262"/>
            <ac:picMk id="21" creationId="{28208CEA-F1A9-864B-A36C-54798B1B9361}"/>
          </ac:picMkLst>
        </pc:picChg>
        <pc:picChg chg="add mod">
          <ac:chgData name="One Skill" userId="8d49c830ac36a521" providerId="LiveId" clId="{00B8ECD5-D05B-344E-923B-B5C6F40C88A1}" dt="2020-07-14T17:53:36.165" v="181"/>
          <ac:picMkLst>
            <pc:docMk/>
            <pc:sldMk cId="1823642579" sldId="262"/>
            <ac:picMk id="22" creationId="{47A5BBBD-8129-FF4F-A54F-24C4D742D0E8}"/>
          </ac:picMkLst>
        </pc:picChg>
        <pc:picChg chg="add mod">
          <ac:chgData name="One Skill" userId="8d49c830ac36a521" providerId="LiveId" clId="{00B8ECD5-D05B-344E-923B-B5C6F40C88A1}" dt="2020-07-14T17:53:36.165" v="181"/>
          <ac:picMkLst>
            <pc:docMk/>
            <pc:sldMk cId="1823642579" sldId="262"/>
            <ac:picMk id="23" creationId="{65CB741C-BFAA-8F4B-8097-6BCA7351DDB9}"/>
          </ac:picMkLst>
        </pc:picChg>
        <pc:picChg chg="add mod">
          <ac:chgData name="One Skill" userId="8d49c830ac36a521" providerId="LiveId" clId="{00B8ECD5-D05B-344E-923B-B5C6F40C88A1}" dt="2020-07-14T17:56:16.975" v="202"/>
          <ac:picMkLst>
            <pc:docMk/>
            <pc:sldMk cId="1823642579" sldId="262"/>
            <ac:picMk id="45" creationId="{21215F32-E82D-0247-82B8-22F9DCE5EF04}"/>
          </ac:picMkLst>
        </pc:picChg>
      </pc:sldChg>
      <pc:sldChg chg="addSp delSp modSp add modTransition setBg">
        <pc:chgData name="One Skill" userId="8d49c830ac36a521" providerId="LiveId" clId="{00B8ECD5-D05B-344E-923B-B5C6F40C88A1}" dt="2020-07-14T17:56:22.618" v="203"/>
        <pc:sldMkLst>
          <pc:docMk/>
          <pc:sldMk cId="3784356185" sldId="263"/>
        </pc:sldMkLst>
        <pc:spChg chg="mod">
          <ac:chgData name="One Skill" userId="8d49c830ac36a521" providerId="LiveId" clId="{00B8ECD5-D05B-344E-923B-B5C6F40C88A1}" dt="2020-07-14T17:47:42.539" v="127"/>
          <ac:spMkLst>
            <pc:docMk/>
            <pc:sldMk cId="3784356185" sldId="263"/>
            <ac:spMk id="4" creationId="{BFF1E332-5141-7F42-A085-81009930052F}"/>
          </ac:spMkLst>
        </pc:spChg>
        <pc:spChg chg="mod">
          <ac:chgData name="One Skill" userId="8d49c830ac36a521" providerId="LiveId" clId="{00B8ECD5-D05B-344E-923B-B5C6F40C88A1}" dt="2020-07-14T17:47:42.539" v="127"/>
          <ac:spMkLst>
            <pc:docMk/>
            <pc:sldMk cId="3784356185" sldId="263"/>
            <ac:spMk id="7" creationId="{CBB52C33-FC90-3B48-B335-066CE1796A17}"/>
          </ac:spMkLst>
        </pc:spChg>
        <pc:spChg chg="mod">
          <ac:chgData name="One Skill" userId="8d49c830ac36a521" providerId="LiveId" clId="{00B8ECD5-D05B-344E-923B-B5C6F40C88A1}" dt="2020-07-14T17:49:54.353" v="152" actId="207"/>
          <ac:spMkLst>
            <pc:docMk/>
            <pc:sldMk cId="3784356185" sldId="263"/>
            <ac:spMk id="10" creationId="{EE352BED-9555-2142-BC0C-E295DA34FA15}"/>
          </ac:spMkLst>
        </pc:spChg>
        <pc:spChg chg="mod">
          <ac:chgData name="One Skill" userId="8d49c830ac36a521" providerId="LiveId" clId="{00B8ECD5-D05B-344E-923B-B5C6F40C88A1}" dt="2020-07-14T17:47:42.539" v="127"/>
          <ac:spMkLst>
            <pc:docMk/>
            <pc:sldMk cId="3784356185" sldId="263"/>
            <ac:spMk id="13" creationId="{3310A612-6AF2-5649-876A-7C6D96D53503}"/>
          </ac:spMkLst>
        </pc:spChg>
        <pc:spChg chg="mod">
          <ac:chgData name="One Skill" userId="8d49c830ac36a521" providerId="LiveId" clId="{00B8ECD5-D05B-344E-923B-B5C6F40C88A1}" dt="2020-07-14T17:47:42.539" v="127"/>
          <ac:spMkLst>
            <pc:docMk/>
            <pc:sldMk cId="3784356185" sldId="263"/>
            <ac:spMk id="16" creationId="{BBE45BD8-45BC-7E46-AE4A-303C864C141E}"/>
          </ac:spMkLst>
        </pc:spChg>
        <pc:spChg chg="add del mod">
          <ac:chgData name="One Skill" userId="8d49c830ac36a521" providerId="LiveId" clId="{00B8ECD5-D05B-344E-923B-B5C6F40C88A1}" dt="2020-07-14T17:49:40.804" v="151"/>
          <ac:spMkLst>
            <pc:docMk/>
            <pc:sldMk cId="3784356185" sldId="263"/>
            <ac:spMk id="18" creationId="{DE6BEFEC-EDFB-4347-805A-070B5AFE175D}"/>
          </ac:spMkLst>
        </pc:spChg>
        <pc:spChg chg="add del mod">
          <ac:chgData name="One Skill" userId="8d49c830ac36a521" providerId="LiveId" clId="{00B8ECD5-D05B-344E-923B-B5C6F40C88A1}" dt="2020-07-14T17:49:40.804" v="151"/>
          <ac:spMkLst>
            <pc:docMk/>
            <pc:sldMk cId="3784356185" sldId="263"/>
            <ac:spMk id="24" creationId="{C04C2DD9-29A5-0F4A-92E4-97033F860BFB}"/>
          </ac:spMkLst>
        </pc:spChg>
        <pc:spChg chg="mod">
          <ac:chgData name="One Skill" userId="8d49c830ac36a521" providerId="LiveId" clId="{00B8ECD5-D05B-344E-923B-B5C6F40C88A1}" dt="2020-07-14T17:51:05.248" v="165" actId="12789"/>
          <ac:spMkLst>
            <pc:docMk/>
            <pc:sldMk cId="3784356185" sldId="263"/>
            <ac:spMk id="25" creationId="{F68E4FE8-2EC7-1948-9C8F-38AEBF0B9B75}"/>
          </ac:spMkLst>
        </pc:spChg>
        <pc:spChg chg="add mod">
          <ac:chgData name="One Skill" userId="8d49c830ac36a521" providerId="LiveId" clId="{00B8ECD5-D05B-344E-923B-B5C6F40C88A1}" dt="2020-07-14T17:56:22.618" v="203"/>
          <ac:spMkLst>
            <pc:docMk/>
            <pc:sldMk cId="3784356185" sldId="263"/>
            <ac:spMk id="26" creationId="{357FA89B-3FCB-1E41-90D6-121CCCA270CB}"/>
          </ac:spMkLst>
        </pc:spChg>
        <pc:spChg chg="add mod">
          <ac:chgData name="One Skill" userId="8d49c830ac36a521" providerId="LiveId" clId="{00B8ECD5-D05B-344E-923B-B5C6F40C88A1}" dt="2020-07-14T17:56:22.618" v="203"/>
          <ac:spMkLst>
            <pc:docMk/>
            <pc:sldMk cId="3784356185" sldId="263"/>
            <ac:spMk id="27" creationId="{F56630A2-81C1-8143-8AA0-12D91789CD12}"/>
          </ac:spMkLst>
        </pc:spChg>
        <pc:spChg chg="add mod">
          <ac:chgData name="One Skill" userId="8d49c830ac36a521" providerId="LiveId" clId="{00B8ECD5-D05B-344E-923B-B5C6F40C88A1}" dt="2020-07-14T17:56:22.618" v="203"/>
          <ac:spMkLst>
            <pc:docMk/>
            <pc:sldMk cId="3784356185" sldId="263"/>
            <ac:spMk id="28" creationId="{2EE92C5D-0921-3949-B054-EC480BA481F0}"/>
          </ac:spMkLst>
        </pc:spChg>
        <pc:spChg chg="add mod">
          <ac:chgData name="One Skill" userId="8d49c830ac36a521" providerId="LiveId" clId="{00B8ECD5-D05B-344E-923B-B5C6F40C88A1}" dt="2020-07-14T17:56:22.618" v="203"/>
          <ac:spMkLst>
            <pc:docMk/>
            <pc:sldMk cId="3784356185" sldId="263"/>
            <ac:spMk id="29" creationId="{3EC2E320-A093-2349-B836-F54D6C64C988}"/>
          </ac:spMkLst>
        </pc:spChg>
        <pc:spChg chg="add mod">
          <ac:chgData name="One Skill" userId="8d49c830ac36a521" providerId="LiveId" clId="{00B8ECD5-D05B-344E-923B-B5C6F40C88A1}" dt="2020-07-14T17:56:22.618" v="203"/>
          <ac:spMkLst>
            <pc:docMk/>
            <pc:sldMk cId="3784356185" sldId="263"/>
            <ac:spMk id="30" creationId="{3049E03E-5570-2343-8768-64C4EC17EC73}"/>
          </ac:spMkLst>
        </pc:spChg>
        <pc:spChg chg="add mod">
          <ac:chgData name="One Skill" userId="8d49c830ac36a521" providerId="LiveId" clId="{00B8ECD5-D05B-344E-923B-B5C6F40C88A1}" dt="2020-07-14T17:56:22.618" v="203"/>
          <ac:spMkLst>
            <pc:docMk/>
            <pc:sldMk cId="3784356185" sldId="263"/>
            <ac:spMk id="31" creationId="{0E3CC823-B693-4E4A-AEEA-62FE0196FEEE}"/>
          </ac:spMkLst>
        </pc:spChg>
        <pc:spChg chg="add mod">
          <ac:chgData name="One Skill" userId="8d49c830ac36a521" providerId="LiveId" clId="{00B8ECD5-D05B-344E-923B-B5C6F40C88A1}" dt="2020-07-14T17:56:22.618" v="203"/>
          <ac:spMkLst>
            <pc:docMk/>
            <pc:sldMk cId="3784356185" sldId="263"/>
            <ac:spMk id="32" creationId="{782D2E39-FBCE-3F4C-ABDA-C83353C76D2E}"/>
          </ac:spMkLst>
        </pc:spChg>
        <pc:spChg chg="add mod">
          <ac:chgData name="One Skill" userId="8d49c830ac36a521" providerId="LiveId" clId="{00B8ECD5-D05B-344E-923B-B5C6F40C88A1}" dt="2020-07-14T17:56:22.618" v="203"/>
          <ac:spMkLst>
            <pc:docMk/>
            <pc:sldMk cId="3784356185" sldId="263"/>
            <ac:spMk id="33" creationId="{2E0596F1-C041-8F4E-8B26-EA1BA4EDD6E8}"/>
          </ac:spMkLst>
        </pc:spChg>
        <pc:spChg chg="add mod">
          <ac:chgData name="One Skill" userId="8d49c830ac36a521" providerId="LiveId" clId="{00B8ECD5-D05B-344E-923B-B5C6F40C88A1}" dt="2020-07-14T17:56:22.618" v="203"/>
          <ac:spMkLst>
            <pc:docMk/>
            <pc:sldMk cId="3784356185" sldId="263"/>
            <ac:spMk id="34" creationId="{5EF4D101-0DCB-AC4A-A87B-18001EC37F3C}"/>
          </ac:spMkLst>
        </pc:spChg>
        <pc:spChg chg="mod">
          <ac:chgData name="One Skill" userId="8d49c830ac36a521" providerId="LiveId" clId="{00B8ECD5-D05B-344E-923B-B5C6F40C88A1}" dt="2020-07-14T17:56:22.618" v="203"/>
          <ac:spMkLst>
            <pc:docMk/>
            <pc:sldMk cId="3784356185" sldId="263"/>
            <ac:spMk id="36" creationId="{F8B76066-522B-EF42-B4CE-301299C6C9EF}"/>
          </ac:spMkLst>
        </pc:spChg>
        <pc:spChg chg="mod">
          <ac:chgData name="One Skill" userId="8d49c830ac36a521" providerId="LiveId" clId="{00B8ECD5-D05B-344E-923B-B5C6F40C88A1}" dt="2020-07-14T17:56:22.618" v="203"/>
          <ac:spMkLst>
            <pc:docMk/>
            <pc:sldMk cId="3784356185" sldId="263"/>
            <ac:spMk id="37" creationId="{BC8A9A1B-6F8F-CC40-885D-EFD14005A33D}"/>
          </ac:spMkLst>
        </pc:spChg>
        <pc:spChg chg="mod">
          <ac:chgData name="One Skill" userId="8d49c830ac36a521" providerId="LiveId" clId="{00B8ECD5-D05B-344E-923B-B5C6F40C88A1}" dt="2020-07-14T17:56:22.618" v="203"/>
          <ac:spMkLst>
            <pc:docMk/>
            <pc:sldMk cId="3784356185" sldId="263"/>
            <ac:spMk id="39" creationId="{6C82CC9A-6F94-2B48-9438-99922F38B91E}"/>
          </ac:spMkLst>
        </pc:spChg>
        <pc:spChg chg="mod">
          <ac:chgData name="One Skill" userId="8d49c830ac36a521" providerId="LiveId" clId="{00B8ECD5-D05B-344E-923B-B5C6F40C88A1}" dt="2020-07-14T17:56:22.618" v="203"/>
          <ac:spMkLst>
            <pc:docMk/>
            <pc:sldMk cId="3784356185" sldId="263"/>
            <ac:spMk id="40" creationId="{5142DCFF-A294-5340-B33D-5BACC2276690}"/>
          </ac:spMkLst>
        </pc:spChg>
        <pc:spChg chg="mod">
          <ac:chgData name="One Skill" userId="8d49c830ac36a521" providerId="LiveId" clId="{00B8ECD5-D05B-344E-923B-B5C6F40C88A1}" dt="2020-07-14T17:56:22.618" v="203"/>
          <ac:spMkLst>
            <pc:docMk/>
            <pc:sldMk cId="3784356185" sldId="263"/>
            <ac:spMk id="42" creationId="{7418880F-FA72-3B41-BE2D-55FE55E09303}"/>
          </ac:spMkLst>
        </pc:spChg>
        <pc:spChg chg="mod">
          <ac:chgData name="One Skill" userId="8d49c830ac36a521" providerId="LiveId" clId="{00B8ECD5-D05B-344E-923B-B5C6F40C88A1}" dt="2020-07-14T17:56:22.618" v="203"/>
          <ac:spMkLst>
            <pc:docMk/>
            <pc:sldMk cId="3784356185" sldId="263"/>
            <ac:spMk id="43" creationId="{AA8D6AAB-2FB9-7145-969B-B80618D4EDF9}"/>
          </ac:spMkLst>
        </pc:spChg>
        <pc:spChg chg="mod">
          <ac:chgData name="One Skill" userId="8d49c830ac36a521" providerId="LiveId" clId="{00B8ECD5-D05B-344E-923B-B5C6F40C88A1}" dt="2020-07-14T17:56:22.618" v="203"/>
          <ac:spMkLst>
            <pc:docMk/>
            <pc:sldMk cId="3784356185" sldId="263"/>
            <ac:spMk id="45" creationId="{DB8767B5-7BD4-FE45-8C53-E24C978F38E6}"/>
          </ac:spMkLst>
        </pc:spChg>
        <pc:spChg chg="mod">
          <ac:chgData name="One Skill" userId="8d49c830ac36a521" providerId="LiveId" clId="{00B8ECD5-D05B-344E-923B-B5C6F40C88A1}" dt="2020-07-14T17:56:22.618" v="203"/>
          <ac:spMkLst>
            <pc:docMk/>
            <pc:sldMk cId="3784356185" sldId="263"/>
            <ac:spMk id="46" creationId="{7B293B19-186D-294E-9F95-62B17A9C4A50}"/>
          </ac:spMkLst>
        </pc:spChg>
        <pc:spChg chg="mod">
          <ac:chgData name="One Skill" userId="8d49c830ac36a521" providerId="LiveId" clId="{00B8ECD5-D05B-344E-923B-B5C6F40C88A1}" dt="2020-07-14T17:56:22.618" v="203"/>
          <ac:spMkLst>
            <pc:docMk/>
            <pc:sldMk cId="3784356185" sldId="263"/>
            <ac:spMk id="49" creationId="{9DC42383-AA68-1745-B48F-66DE2109DB8E}"/>
          </ac:spMkLst>
        </pc:spChg>
        <pc:spChg chg="mod">
          <ac:chgData name="One Skill" userId="8d49c830ac36a521" providerId="LiveId" clId="{00B8ECD5-D05B-344E-923B-B5C6F40C88A1}" dt="2020-07-14T17:56:22.618" v="203"/>
          <ac:spMkLst>
            <pc:docMk/>
            <pc:sldMk cId="3784356185" sldId="263"/>
            <ac:spMk id="50" creationId="{122F237A-C3EF-2444-B31A-339E2E148F7B}"/>
          </ac:spMkLst>
        </pc:spChg>
        <pc:spChg chg="mod">
          <ac:chgData name="One Skill" userId="8d49c830ac36a521" providerId="LiveId" clId="{00B8ECD5-D05B-344E-923B-B5C6F40C88A1}" dt="2020-07-14T17:56:22.618" v="203"/>
          <ac:spMkLst>
            <pc:docMk/>
            <pc:sldMk cId="3784356185" sldId="263"/>
            <ac:spMk id="51" creationId="{598F9E0C-B36B-444B-89A6-29D9485D2B9A}"/>
          </ac:spMkLst>
        </pc:spChg>
        <pc:spChg chg="mod">
          <ac:chgData name="One Skill" userId="8d49c830ac36a521" providerId="LiveId" clId="{00B8ECD5-D05B-344E-923B-B5C6F40C88A1}" dt="2020-07-14T17:56:22.618" v="203"/>
          <ac:spMkLst>
            <pc:docMk/>
            <pc:sldMk cId="3784356185" sldId="263"/>
            <ac:spMk id="52" creationId="{5F5D6235-20C2-9144-A5F0-B087471832F5}"/>
          </ac:spMkLst>
        </pc:spChg>
        <pc:spChg chg="mod">
          <ac:chgData name="One Skill" userId="8d49c830ac36a521" providerId="LiveId" clId="{00B8ECD5-D05B-344E-923B-B5C6F40C88A1}" dt="2020-07-14T17:56:22.618" v="203"/>
          <ac:spMkLst>
            <pc:docMk/>
            <pc:sldMk cId="3784356185" sldId="263"/>
            <ac:spMk id="53" creationId="{19CE5923-6E28-D74A-B119-0AD5A04B4992}"/>
          </ac:spMkLst>
        </pc:spChg>
        <pc:spChg chg="mod">
          <ac:chgData name="One Skill" userId="8d49c830ac36a521" providerId="LiveId" clId="{00B8ECD5-D05B-344E-923B-B5C6F40C88A1}" dt="2020-07-14T17:56:22.618" v="203"/>
          <ac:spMkLst>
            <pc:docMk/>
            <pc:sldMk cId="3784356185" sldId="263"/>
            <ac:spMk id="55" creationId="{DCA8E139-2E59-C84B-83DF-5A2C685EDA7F}"/>
          </ac:spMkLst>
        </pc:spChg>
        <pc:spChg chg="mod">
          <ac:chgData name="One Skill" userId="8d49c830ac36a521" providerId="LiveId" clId="{00B8ECD5-D05B-344E-923B-B5C6F40C88A1}" dt="2020-07-14T17:56:22.618" v="203"/>
          <ac:spMkLst>
            <pc:docMk/>
            <pc:sldMk cId="3784356185" sldId="263"/>
            <ac:spMk id="56" creationId="{955B1B90-6B99-CD46-B2D8-ADD8573DAC13}"/>
          </ac:spMkLst>
        </pc:spChg>
        <pc:spChg chg="mod">
          <ac:chgData name="One Skill" userId="8d49c830ac36a521" providerId="LiveId" clId="{00B8ECD5-D05B-344E-923B-B5C6F40C88A1}" dt="2020-07-14T17:56:22.618" v="203"/>
          <ac:spMkLst>
            <pc:docMk/>
            <pc:sldMk cId="3784356185" sldId="263"/>
            <ac:spMk id="57" creationId="{D6AB5C18-1972-DD4C-9780-C929C2437745}"/>
          </ac:spMkLst>
        </pc:spChg>
        <pc:spChg chg="mod">
          <ac:chgData name="One Skill" userId="8d49c830ac36a521" providerId="LiveId" clId="{00B8ECD5-D05B-344E-923B-B5C6F40C88A1}" dt="2020-07-14T17:56:22.618" v="203"/>
          <ac:spMkLst>
            <pc:docMk/>
            <pc:sldMk cId="3784356185" sldId="263"/>
            <ac:spMk id="58" creationId="{DA209CDA-76D0-E04D-824B-07EC14DDBADF}"/>
          </ac:spMkLst>
        </pc:spChg>
        <pc:spChg chg="mod">
          <ac:chgData name="One Skill" userId="8d49c830ac36a521" providerId="LiveId" clId="{00B8ECD5-D05B-344E-923B-B5C6F40C88A1}" dt="2020-07-14T17:56:22.618" v="203"/>
          <ac:spMkLst>
            <pc:docMk/>
            <pc:sldMk cId="3784356185" sldId="263"/>
            <ac:spMk id="59" creationId="{A7A1D178-5815-8643-9D82-B485D2C6892A}"/>
          </ac:spMkLst>
        </pc:spChg>
        <pc:spChg chg="mod">
          <ac:chgData name="One Skill" userId="8d49c830ac36a521" providerId="LiveId" clId="{00B8ECD5-D05B-344E-923B-B5C6F40C88A1}" dt="2020-07-14T17:56:22.618" v="203"/>
          <ac:spMkLst>
            <pc:docMk/>
            <pc:sldMk cId="3784356185" sldId="263"/>
            <ac:spMk id="61" creationId="{AE233348-5938-1144-8838-7304F2A98CDC}"/>
          </ac:spMkLst>
        </pc:spChg>
        <pc:spChg chg="mod">
          <ac:chgData name="One Skill" userId="8d49c830ac36a521" providerId="LiveId" clId="{00B8ECD5-D05B-344E-923B-B5C6F40C88A1}" dt="2020-07-14T17:56:22.618" v="203"/>
          <ac:spMkLst>
            <pc:docMk/>
            <pc:sldMk cId="3784356185" sldId="263"/>
            <ac:spMk id="62" creationId="{7C0AADEC-5780-BF49-85F5-27F8BFAD5BE9}"/>
          </ac:spMkLst>
        </pc:spChg>
        <pc:spChg chg="mod">
          <ac:chgData name="One Skill" userId="8d49c830ac36a521" providerId="LiveId" clId="{00B8ECD5-D05B-344E-923B-B5C6F40C88A1}" dt="2020-07-14T17:56:22.618" v="203"/>
          <ac:spMkLst>
            <pc:docMk/>
            <pc:sldMk cId="3784356185" sldId="263"/>
            <ac:spMk id="63" creationId="{D808BD23-C85D-D445-866C-763E3D5D62FD}"/>
          </ac:spMkLst>
        </pc:spChg>
        <pc:spChg chg="mod">
          <ac:chgData name="One Skill" userId="8d49c830ac36a521" providerId="LiveId" clId="{00B8ECD5-D05B-344E-923B-B5C6F40C88A1}" dt="2020-07-14T17:56:22.618" v="203"/>
          <ac:spMkLst>
            <pc:docMk/>
            <pc:sldMk cId="3784356185" sldId="263"/>
            <ac:spMk id="64" creationId="{030B8EEF-192F-E742-96F7-83CEC04ADAC3}"/>
          </ac:spMkLst>
        </pc:spChg>
        <pc:spChg chg="mod">
          <ac:chgData name="One Skill" userId="8d49c830ac36a521" providerId="LiveId" clId="{00B8ECD5-D05B-344E-923B-B5C6F40C88A1}" dt="2020-07-14T17:56:22.618" v="203"/>
          <ac:spMkLst>
            <pc:docMk/>
            <pc:sldMk cId="3784356185" sldId="263"/>
            <ac:spMk id="65" creationId="{8760517C-5BA4-4444-A7DC-12E3BC0857F2}"/>
          </ac:spMkLst>
        </pc:spChg>
        <pc:spChg chg="mod">
          <ac:chgData name="One Skill" userId="8d49c830ac36a521" providerId="LiveId" clId="{00B8ECD5-D05B-344E-923B-B5C6F40C88A1}" dt="2020-07-14T17:56:22.618" v="203"/>
          <ac:spMkLst>
            <pc:docMk/>
            <pc:sldMk cId="3784356185" sldId="263"/>
            <ac:spMk id="67" creationId="{376AA20A-567A-584F-BCEB-55698690170D}"/>
          </ac:spMkLst>
        </pc:spChg>
        <pc:spChg chg="mod">
          <ac:chgData name="One Skill" userId="8d49c830ac36a521" providerId="LiveId" clId="{00B8ECD5-D05B-344E-923B-B5C6F40C88A1}" dt="2020-07-14T17:56:22.618" v="203"/>
          <ac:spMkLst>
            <pc:docMk/>
            <pc:sldMk cId="3784356185" sldId="263"/>
            <ac:spMk id="68" creationId="{D245B090-6D88-A540-87B4-13A3994E4F1D}"/>
          </ac:spMkLst>
        </pc:spChg>
        <pc:spChg chg="mod">
          <ac:chgData name="One Skill" userId="8d49c830ac36a521" providerId="LiveId" clId="{00B8ECD5-D05B-344E-923B-B5C6F40C88A1}" dt="2020-07-14T17:56:22.618" v="203"/>
          <ac:spMkLst>
            <pc:docMk/>
            <pc:sldMk cId="3784356185" sldId="263"/>
            <ac:spMk id="69" creationId="{41417524-EBE5-FF49-B69D-B1AEC648F186}"/>
          </ac:spMkLst>
        </pc:spChg>
        <pc:spChg chg="mod">
          <ac:chgData name="One Skill" userId="8d49c830ac36a521" providerId="LiveId" clId="{00B8ECD5-D05B-344E-923B-B5C6F40C88A1}" dt="2020-07-14T17:56:22.618" v="203"/>
          <ac:spMkLst>
            <pc:docMk/>
            <pc:sldMk cId="3784356185" sldId="263"/>
            <ac:spMk id="70" creationId="{7BB9A81F-D410-2843-A80E-7F3997136DBF}"/>
          </ac:spMkLst>
        </pc:spChg>
        <pc:spChg chg="mod">
          <ac:chgData name="One Skill" userId="8d49c830ac36a521" providerId="LiveId" clId="{00B8ECD5-D05B-344E-923B-B5C6F40C88A1}" dt="2020-07-14T17:56:22.618" v="203"/>
          <ac:spMkLst>
            <pc:docMk/>
            <pc:sldMk cId="3784356185" sldId="263"/>
            <ac:spMk id="71" creationId="{D44F2769-8945-2443-8226-51284FF3C3B3}"/>
          </ac:spMkLst>
        </pc:spChg>
        <pc:spChg chg="mod">
          <ac:chgData name="One Skill" userId="8d49c830ac36a521" providerId="LiveId" clId="{00B8ECD5-D05B-344E-923B-B5C6F40C88A1}" dt="2020-07-14T17:56:22.618" v="203"/>
          <ac:spMkLst>
            <pc:docMk/>
            <pc:sldMk cId="3784356185" sldId="263"/>
            <ac:spMk id="73" creationId="{E2F2B983-AE8E-A542-955E-C017330A68BB}"/>
          </ac:spMkLst>
        </pc:spChg>
        <pc:spChg chg="mod">
          <ac:chgData name="One Skill" userId="8d49c830ac36a521" providerId="LiveId" clId="{00B8ECD5-D05B-344E-923B-B5C6F40C88A1}" dt="2020-07-14T17:56:22.618" v="203"/>
          <ac:spMkLst>
            <pc:docMk/>
            <pc:sldMk cId="3784356185" sldId="263"/>
            <ac:spMk id="74" creationId="{4F9CFCB0-F60B-BC47-A2DC-01F6A1076D91}"/>
          </ac:spMkLst>
        </pc:spChg>
        <pc:spChg chg="mod">
          <ac:chgData name="One Skill" userId="8d49c830ac36a521" providerId="LiveId" clId="{00B8ECD5-D05B-344E-923B-B5C6F40C88A1}" dt="2020-07-14T17:56:22.618" v="203"/>
          <ac:spMkLst>
            <pc:docMk/>
            <pc:sldMk cId="3784356185" sldId="263"/>
            <ac:spMk id="75" creationId="{85C74A75-53C1-6F4C-B8AE-90369EEA2FBA}"/>
          </ac:spMkLst>
        </pc:spChg>
        <pc:spChg chg="mod">
          <ac:chgData name="One Skill" userId="8d49c830ac36a521" providerId="LiveId" clId="{00B8ECD5-D05B-344E-923B-B5C6F40C88A1}" dt="2020-07-14T17:56:22.618" v="203"/>
          <ac:spMkLst>
            <pc:docMk/>
            <pc:sldMk cId="3784356185" sldId="263"/>
            <ac:spMk id="76" creationId="{6D9DD5DD-E297-9445-80FB-7339AFCE418C}"/>
          </ac:spMkLst>
        </pc:spChg>
        <pc:spChg chg="mod">
          <ac:chgData name="One Skill" userId="8d49c830ac36a521" providerId="LiveId" clId="{00B8ECD5-D05B-344E-923B-B5C6F40C88A1}" dt="2020-07-14T17:56:22.618" v="203"/>
          <ac:spMkLst>
            <pc:docMk/>
            <pc:sldMk cId="3784356185" sldId="263"/>
            <ac:spMk id="77" creationId="{64EC2B02-4E89-9841-B749-7515125E6009}"/>
          </ac:spMkLst>
        </pc:spChg>
        <pc:grpChg chg="add mod">
          <ac:chgData name="One Skill" userId="8d49c830ac36a521" providerId="LiveId" clId="{00B8ECD5-D05B-344E-923B-B5C6F40C88A1}" dt="2020-07-14T17:51:48.493" v="170" actId="1076"/>
          <ac:grpSpMkLst>
            <pc:docMk/>
            <pc:sldMk cId="3784356185" sldId="263"/>
            <ac:grpSpMk id="3" creationId="{107B1E46-AFE4-7249-8585-E8992EB8FFDB}"/>
          </ac:grpSpMkLst>
        </pc:grpChg>
        <pc:grpChg chg="add mod">
          <ac:chgData name="One Skill" userId="8d49c830ac36a521" providerId="LiveId" clId="{00B8ECD5-D05B-344E-923B-B5C6F40C88A1}" dt="2020-07-14T17:51:42.471" v="168" actId="167"/>
          <ac:grpSpMkLst>
            <pc:docMk/>
            <pc:sldMk cId="3784356185" sldId="263"/>
            <ac:grpSpMk id="6" creationId="{AEA5F28F-FEF4-1044-B1D3-AA8FC63D0B2D}"/>
          </ac:grpSpMkLst>
        </pc:grpChg>
        <pc:grpChg chg="add mod">
          <ac:chgData name="One Skill" userId="8d49c830ac36a521" providerId="LiveId" clId="{00B8ECD5-D05B-344E-923B-B5C6F40C88A1}" dt="2020-07-14T17:51:42.471" v="168" actId="167"/>
          <ac:grpSpMkLst>
            <pc:docMk/>
            <pc:sldMk cId="3784356185" sldId="263"/>
            <ac:grpSpMk id="9" creationId="{973B85E7-70CE-5745-8C07-E339FC9044B6}"/>
          </ac:grpSpMkLst>
        </pc:grpChg>
        <pc:grpChg chg="add mod">
          <ac:chgData name="One Skill" userId="8d49c830ac36a521" providerId="LiveId" clId="{00B8ECD5-D05B-344E-923B-B5C6F40C88A1}" dt="2020-07-14T17:51:42.471" v="168" actId="167"/>
          <ac:grpSpMkLst>
            <pc:docMk/>
            <pc:sldMk cId="3784356185" sldId="263"/>
            <ac:grpSpMk id="12" creationId="{DB03BC48-34D5-814C-8853-5D4181958B9C}"/>
          </ac:grpSpMkLst>
        </pc:grpChg>
        <pc:grpChg chg="add mod">
          <ac:chgData name="One Skill" userId="8d49c830ac36a521" providerId="LiveId" clId="{00B8ECD5-D05B-344E-923B-B5C6F40C88A1}" dt="2020-07-14T17:51:42.471" v="168" actId="167"/>
          <ac:grpSpMkLst>
            <pc:docMk/>
            <pc:sldMk cId="3784356185" sldId="263"/>
            <ac:grpSpMk id="15" creationId="{50C7A29C-9ABB-5142-88E1-6FEC205E8705}"/>
          </ac:grpSpMkLst>
        </pc:grpChg>
        <pc:grpChg chg="add mod">
          <ac:chgData name="One Skill" userId="8d49c830ac36a521" providerId="LiveId" clId="{00B8ECD5-D05B-344E-923B-B5C6F40C88A1}" dt="2020-07-14T17:56:22.618" v="203"/>
          <ac:grpSpMkLst>
            <pc:docMk/>
            <pc:sldMk cId="3784356185" sldId="263"/>
            <ac:grpSpMk id="35" creationId="{826DB255-AE63-4144-B965-2EC228A52AAA}"/>
          </ac:grpSpMkLst>
        </pc:grpChg>
        <pc:grpChg chg="add mod">
          <ac:chgData name="One Skill" userId="8d49c830ac36a521" providerId="LiveId" clId="{00B8ECD5-D05B-344E-923B-B5C6F40C88A1}" dt="2020-07-14T17:56:22.618" v="203"/>
          <ac:grpSpMkLst>
            <pc:docMk/>
            <pc:sldMk cId="3784356185" sldId="263"/>
            <ac:grpSpMk id="38" creationId="{B80CE628-BBBD-784A-99FB-A65DBC309C6A}"/>
          </ac:grpSpMkLst>
        </pc:grpChg>
        <pc:grpChg chg="add mod">
          <ac:chgData name="One Skill" userId="8d49c830ac36a521" providerId="LiveId" clId="{00B8ECD5-D05B-344E-923B-B5C6F40C88A1}" dt="2020-07-14T17:56:22.618" v="203"/>
          <ac:grpSpMkLst>
            <pc:docMk/>
            <pc:sldMk cId="3784356185" sldId="263"/>
            <ac:grpSpMk id="41" creationId="{2F98F988-00F3-9A48-851F-C6350B71F860}"/>
          </ac:grpSpMkLst>
        </pc:grpChg>
        <pc:grpChg chg="add mod">
          <ac:chgData name="One Skill" userId="8d49c830ac36a521" providerId="LiveId" clId="{00B8ECD5-D05B-344E-923B-B5C6F40C88A1}" dt="2020-07-14T17:56:22.618" v="203"/>
          <ac:grpSpMkLst>
            <pc:docMk/>
            <pc:sldMk cId="3784356185" sldId="263"/>
            <ac:grpSpMk id="44" creationId="{26958DBE-1D61-724B-A7B8-78C4640CE6CE}"/>
          </ac:grpSpMkLst>
        </pc:grpChg>
        <pc:grpChg chg="add mod">
          <ac:chgData name="One Skill" userId="8d49c830ac36a521" providerId="LiveId" clId="{00B8ECD5-D05B-344E-923B-B5C6F40C88A1}" dt="2020-07-14T17:56:22.618" v="203"/>
          <ac:grpSpMkLst>
            <pc:docMk/>
            <pc:sldMk cId="3784356185" sldId="263"/>
            <ac:grpSpMk id="48" creationId="{181A5DEA-5B2D-E047-A711-8ECD5C590B76}"/>
          </ac:grpSpMkLst>
        </pc:grpChg>
        <pc:grpChg chg="add mod">
          <ac:chgData name="One Skill" userId="8d49c830ac36a521" providerId="LiveId" clId="{00B8ECD5-D05B-344E-923B-B5C6F40C88A1}" dt="2020-07-14T17:56:22.618" v="203"/>
          <ac:grpSpMkLst>
            <pc:docMk/>
            <pc:sldMk cId="3784356185" sldId="263"/>
            <ac:grpSpMk id="54" creationId="{D78CCDB4-0E86-AB4A-98E4-F8AE6B343C5D}"/>
          </ac:grpSpMkLst>
        </pc:grpChg>
        <pc:grpChg chg="add mod">
          <ac:chgData name="One Skill" userId="8d49c830ac36a521" providerId="LiveId" clId="{00B8ECD5-D05B-344E-923B-B5C6F40C88A1}" dt="2020-07-14T17:56:22.618" v="203"/>
          <ac:grpSpMkLst>
            <pc:docMk/>
            <pc:sldMk cId="3784356185" sldId="263"/>
            <ac:grpSpMk id="60" creationId="{55E7589F-0272-B046-B754-686EE1574C35}"/>
          </ac:grpSpMkLst>
        </pc:grpChg>
        <pc:grpChg chg="add mod">
          <ac:chgData name="One Skill" userId="8d49c830ac36a521" providerId="LiveId" clId="{00B8ECD5-D05B-344E-923B-B5C6F40C88A1}" dt="2020-07-14T17:56:22.618" v="203"/>
          <ac:grpSpMkLst>
            <pc:docMk/>
            <pc:sldMk cId="3784356185" sldId="263"/>
            <ac:grpSpMk id="66" creationId="{E42A6D1B-0BCC-7343-8904-3F30620C1539}"/>
          </ac:grpSpMkLst>
        </pc:grpChg>
        <pc:grpChg chg="add mod">
          <ac:chgData name="One Skill" userId="8d49c830ac36a521" providerId="LiveId" clId="{00B8ECD5-D05B-344E-923B-B5C6F40C88A1}" dt="2020-07-14T17:56:22.618" v="203"/>
          <ac:grpSpMkLst>
            <pc:docMk/>
            <pc:sldMk cId="3784356185" sldId="263"/>
            <ac:grpSpMk id="72" creationId="{87067E5B-3506-EE4F-8506-2C9DD3F0A99C}"/>
          </ac:grpSpMkLst>
        </pc:grpChg>
        <pc:picChg chg="del">
          <ac:chgData name="One Skill" userId="8d49c830ac36a521" providerId="LiveId" clId="{00B8ECD5-D05B-344E-923B-B5C6F40C88A1}" dt="2020-07-14T17:37:17.632" v="26" actId="478"/>
          <ac:picMkLst>
            <pc:docMk/>
            <pc:sldMk cId="3784356185" sldId="263"/>
            <ac:picMk id="2" creationId="{4FC030FC-17FD-F048-836F-08CB6CA35564}"/>
          </ac:picMkLst>
        </pc:picChg>
        <pc:picChg chg="mod">
          <ac:chgData name="One Skill" userId="8d49c830ac36a521" providerId="LiveId" clId="{00B8ECD5-D05B-344E-923B-B5C6F40C88A1}" dt="2020-07-14T17:47:42.539" v="127"/>
          <ac:picMkLst>
            <pc:docMk/>
            <pc:sldMk cId="3784356185" sldId="263"/>
            <ac:picMk id="5" creationId="{EEFF5876-BA9E-0C4E-A27D-FE95E688B5B6}"/>
          </ac:picMkLst>
        </pc:picChg>
        <pc:picChg chg="mod">
          <ac:chgData name="One Skill" userId="8d49c830ac36a521" providerId="LiveId" clId="{00B8ECD5-D05B-344E-923B-B5C6F40C88A1}" dt="2020-07-14T17:47:42.539" v="127"/>
          <ac:picMkLst>
            <pc:docMk/>
            <pc:sldMk cId="3784356185" sldId="263"/>
            <ac:picMk id="8" creationId="{7D2D1E17-6996-C847-88A9-307D4A3D1082}"/>
          </ac:picMkLst>
        </pc:picChg>
        <pc:picChg chg="mod">
          <ac:chgData name="One Skill" userId="8d49c830ac36a521" providerId="LiveId" clId="{00B8ECD5-D05B-344E-923B-B5C6F40C88A1}" dt="2020-07-14T17:47:42.539" v="127"/>
          <ac:picMkLst>
            <pc:docMk/>
            <pc:sldMk cId="3784356185" sldId="263"/>
            <ac:picMk id="11" creationId="{E13E9660-E21E-6A42-A21F-5955A8A2DB51}"/>
          </ac:picMkLst>
        </pc:picChg>
        <pc:picChg chg="mod">
          <ac:chgData name="One Skill" userId="8d49c830ac36a521" providerId="LiveId" clId="{00B8ECD5-D05B-344E-923B-B5C6F40C88A1}" dt="2020-07-14T17:47:42.539" v="127"/>
          <ac:picMkLst>
            <pc:docMk/>
            <pc:sldMk cId="3784356185" sldId="263"/>
            <ac:picMk id="14" creationId="{DF75B869-6F8B-FC4A-B9E4-CCFDB4319AEE}"/>
          </ac:picMkLst>
        </pc:picChg>
        <pc:picChg chg="mod">
          <ac:chgData name="One Skill" userId="8d49c830ac36a521" providerId="LiveId" clId="{00B8ECD5-D05B-344E-923B-B5C6F40C88A1}" dt="2020-07-14T17:47:42.539" v="127"/>
          <ac:picMkLst>
            <pc:docMk/>
            <pc:sldMk cId="3784356185" sldId="263"/>
            <ac:picMk id="17" creationId="{BD0DCAC9-F308-BB42-A19F-3A801D9D9CE6}"/>
          </ac:picMkLst>
        </pc:picChg>
        <pc:picChg chg="add mod">
          <ac:chgData name="One Skill" userId="8d49c830ac36a521" providerId="LiveId" clId="{00B8ECD5-D05B-344E-923B-B5C6F40C88A1}" dt="2020-07-14T17:47:42.539" v="127"/>
          <ac:picMkLst>
            <pc:docMk/>
            <pc:sldMk cId="3784356185" sldId="263"/>
            <ac:picMk id="19" creationId="{A8E20A41-3FBE-4A48-AC8C-95092B95CFB0}"/>
          </ac:picMkLst>
        </pc:picChg>
        <pc:picChg chg="add mod">
          <ac:chgData name="One Skill" userId="8d49c830ac36a521" providerId="LiveId" clId="{00B8ECD5-D05B-344E-923B-B5C6F40C88A1}" dt="2020-07-14T17:47:42.539" v="127"/>
          <ac:picMkLst>
            <pc:docMk/>
            <pc:sldMk cId="3784356185" sldId="263"/>
            <ac:picMk id="20" creationId="{ED1F818B-1BDA-0140-B3FD-1E1B571347EA}"/>
          </ac:picMkLst>
        </pc:picChg>
        <pc:picChg chg="add mod">
          <ac:chgData name="One Skill" userId="8d49c830ac36a521" providerId="LiveId" clId="{00B8ECD5-D05B-344E-923B-B5C6F40C88A1}" dt="2020-07-14T17:51:22.045" v="167" actId="2084"/>
          <ac:picMkLst>
            <pc:docMk/>
            <pc:sldMk cId="3784356185" sldId="263"/>
            <ac:picMk id="21" creationId="{CC541A29-6416-9C4B-9FF4-D3CBB6A847CB}"/>
          </ac:picMkLst>
        </pc:picChg>
        <pc:picChg chg="add mod">
          <ac:chgData name="One Skill" userId="8d49c830ac36a521" providerId="LiveId" clId="{00B8ECD5-D05B-344E-923B-B5C6F40C88A1}" dt="2020-07-14T17:47:42.539" v="127"/>
          <ac:picMkLst>
            <pc:docMk/>
            <pc:sldMk cId="3784356185" sldId="263"/>
            <ac:picMk id="22" creationId="{08D738B1-65DD-CE4E-A30F-35EA671AA4EE}"/>
          </ac:picMkLst>
        </pc:picChg>
        <pc:picChg chg="add mod">
          <ac:chgData name="One Skill" userId="8d49c830ac36a521" providerId="LiveId" clId="{00B8ECD5-D05B-344E-923B-B5C6F40C88A1}" dt="2020-07-14T17:47:42.539" v="127"/>
          <ac:picMkLst>
            <pc:docMk/>
            <pc:sldMk cId="3784356185" sldId="263"/>
            <ac:picMk id="23" creationId="{7F38AD5F-EEFB-7141-BA1B-266FF25872F4}"/>
          </ac:picMkLst>
        </pc:picChg>
        <pc:picChg chg="add mod">
          <ac:chgData name="One Skill" userId="8d49c830ac36a521" providerId="LiveId" clId="{00B8ECD5-D05B-344E-923B-B5C6F40C88A1}" dt="2020-07-14T17:56:22.618" v="203"/>
          <ac:picMkLst>
            <pc:docMk/>
            <pc:sldMk cId="3784356185" sldId="263"/>
            <ac:picMk id="47" creationId="{C886BA0B-0A46-424D-8006-F20DF312835C}"/>
          </ac:picMkLst>
        </pc:picChg>
      </pc:sldChg>
      <pc:sldChg chg="addSp delSp modSp add modTransition setBg">
        <pc:chgData name="One Skill" userId="8d49c830ac36a521" providerId="LiveId" clId="{00B8ECD5-D05B-344E-923B-B5C6F40C88A1}" dt="2020-07-14T17:56:27.526" v="204"/>
        <pc:sldMkLst>
          <pc:docMk/>
          <pc:sldMk cId="2475483233" sldId="264"/>
        </pc:sldMkLst>
        <pc:spChg chg="mod">
          <ac:chgData name="One Skill" userId="8d49c830ac36a521" providerId="LiveId" clId="{00B8ECD5-D05B-344E-923B-B5C6F40C88A1}" dt="2020-07-14T17:54:18.606" v="189"/>
          <ac:spMkLst>
            <pc:docMk/>
            <pc:sldMk cId="2475483233" sldId="264"/>
            <ac:spMk id="4" creationId="{57902362-D684-C14C-AC1D-84D8BC913A0E}"/>
          </ac:spMkLst>
        </pc:spChg>
        <pc:spChg chg="mod">
          <ac:chgData name="One Skill" userId="8d49c830ac36a521" providerId="LiveId" clId="{00B8ECD5-D05B-344E-923B-B5C6F40C88A1}" dt="2020-07-14T17:54:18.606" v="189"/>
          <ac:spMkLst>
            <pc:docMk/>
            <pc:sldMk cId="2475483233" sldId="264"/>
            <ac:spMk id="7" creationId="{D5049621-9561-D142-8933-35B66BC7AD95}"/>
          </ac:spMkLst>
        </pc:spChg>
        <pc:spChg chg="mod">
          <ac:chgData name="One Skill" userId="8d49c830ac36a521" providerId="LiveId" clId="{00B8ECD5-D05B-344E-923B-B5C6F40C88A1}" dt="2020-07-14T17:54:18.606" v="189"/>
          <ac:spMkLst>
            <pc:docMk/>
            <pc:sldMk cId="2475483233" sldId="264"/>
            <ac:spMk id="10" creationId="{1449EFBF-DF5C-2C43-B1BE-BFB8C9DFA5A8}"/>
          </ac:spMkLst>
        </pc:spChg>
        <pc:spChg chg="mod">
          <ac:chgData name="One Skill" userId="8d49c830ac36a521" providerId="LiveId" clId="{00B8ECD5-D05B-344E-923B-B5C6F40C88A1}" dt="2020-07-14T17:54:18.606" v="189"/>
          <ac:spMkLst>
            <pc:docMk/>
            <pc:sldMk cId="2475483233" sldId="264"/>
            <ac:spMk id="13" creationId="{AEFA025F-372C-3A46-B28D-6951E8EF27D3}"/>
          </ac:spMkLst>
        </pc:spChg>
        <pc:spChg chg="mod">
          <ac:chgData name="One Skill" userId="8d49c830ac36a521" providerId="LiveId" clId="{00B8ECD5-D05B-344E-923B-B5C6F40C88A1}" dt="2020-07-14T17:54:18.606" v="189"/>
          <ac:spMkLst>
            <pc:docMk/>
            <pc:sldMk cId="2475483233" sldId="264"/>
            <ac:spMk id="16" creationId="{5A8D021C-AD25-0842-9959-6992519E6305}"/>
          </ac:spMkLst>
        </pc:spChg>
        <pc:spChg chg="add mod">
          <ac:chgData name="One Skill" userId="8d49c830ac36a521" providerId="LiveId" clId="{00B8ECD5-D05B-344E-923B-B5C6F40C88A1}" dt="2020-07-14T17:54:47.636" v="194" actId="1076"/>
          <ac:spMkLst>
            <pc:docMk/>
            <pc:sldMk cId="2475483233" sldId="264"/>
            <ac:spMk id="18" creationId="{75EA0D0B-7B56-214E-AFEB-E5C34AC8BAB2}"/>
          </ac:spMkLst>
        </pc:spChg>
        <pc:spChg chg="add 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24" creationId="{332844A5-9808-1948-A35F-F25460FD6A2A}"/>
          </ac:spMkLst>
        </pc:spChg>
        <pc:spChg chg="add 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25" creationId="{952E3B97-6022-AF48-84CC-4C79F95CFC9C}"/>
          </ac:spMkLst>
        </pc:spChg>
        <pc:spChg chg="add 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26" creationId="{B71A7D23-A077-2B46-BAD4-97A0435A17A2}"/>
          </ac:spMkLst>
        </pc:spChg>
        <pc:spChg chg="add 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27" creationId="{A52E3721-589B-C948-BE2D-957161082162}"/>
          </ac:spMkLst>
        </pc:spChg>
        <pc:spChg chg="add 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28" creationId="{7AC28084-C911-7647-9DFC-8E22A60B6213}"/>
          </ac:spMkLst>
        </pc:spChg>
        <pc:spChg chg="add 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29" creationId="{6CEA4D09-65C4-4F40-A706-8FB3C19327EA}"/>
          </ac:spMkLst>
        </pc:spChg>
        <pc:spChg chg="add 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30" creationId="{F9358777-3062-A545-8AFC-6B65D8D7D605}"/>
          </ac:spMkLst>
        </pc:spChg>
        <pc:spChg chg="add 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31" creationId="{15F6C20F-7244-0B47-9106-B37F76927621}"/>
          </ac:spMkLst>
        </pc:spChg>
        <pc:spChg chg="add 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32" creationId="{63FB32C8-413B-A646-8616-5A01A1469924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34" creationId="{4389F9B2-7FB9-ED49-AF63-ED7EBA9D04A1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35" creationId="{435AA053-35B9-B34F-9419-848DD596CB3D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37" creationId="{6AA4D78B-3C0C-A242-A509-0AF91C4DB6B8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38" creationId="{B3A1639F-B69A-6B41-A547-5D4358785CC6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40" creationId="{98D17247-4459-A749-885E-242D10DE4ABB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41" creationId="{9A035DF1-D36C-1D4C-A32A-AF8DE749A977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43" creationId="{5769CFFD-FF45-A44E-9FD2-83A8B486EA35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44" creationId="{CF97B688-700F-924A-B263-0161157AA512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47" creationId="{D04E7BB2-309D-2C4F-8625-7B80D261465B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48" creationId="{B68B71D0-B883-4E47-8FC1-96DC10E2BD3D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49" creationId="{BED0E0A9-362B-F54D-9D7F-2121DB9B48D2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50" creationId="{021D2007-816D-B243-AF49-476F1C9C44F4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51" creationId="{B2151BD8-7631-8A40-9D8B-73ED65DB1ABC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52" creationId="{7BC25157-A58D-D44F-92D2-1E014E9115D0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53" creationId="{7690923F-8EBA-7742-8DEA-2454BA4399A1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54" creationId="{A7BE018A-4D2B-F44C-B12C-0133523D27CE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55" creationId="{1E8C510C-C5DC-E041-9836-060C51CA6A47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56" creationId="{B4126010-4B18-0145-BD0F-BF689F4744F7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57" creationId="{DD3F16E1-91F2-0F45-8E1B-5AE586AB8971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58" creationId="{A8E720BC-FC28-4C46-92A3-1FE7BB2C827F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59" creationId="{22D4E45D-B83E-6344-A6ED-6F2CB5DFB896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60" creationId="{B8836AA0-2BA1-704F-BAC8-5E23B527544E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61" creationId="{85272DEB-6A63-CC41-8CBD-606BEE387602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62" creationId="{E37756EB-5C03-7541-B45F-21A1431EF2EC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63" creationId="{C9C51807-4799-FB4A-958D-CDB0D6328F45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65" creationId="{00964EBA-F6CF-3743-A146-51FE8B8E38FE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66" creationId="{B4B155A8-B331-0248-AB78-B8816D7DB29D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67" creationId="{AF7F27EB-9248-F843-BA48-72411C4FCFD7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68" creationId="{6B937722-72D3-A241-A9B1-9EF23B16C8ED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69" creationId="{5DDBDA1B-F9CF-A547-83D6-AD3988AD3EE2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70" creationId="{D4E4FB85-E743-7344-A009-DF020DADF51B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71" creationId="{B7ED3114-0843-A94E-91F7-34EFEFEE2B1C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72" creationId="{C00C3B5C-2E14-0343-8E16-A2866E52C7D5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73" creationId="{C8B4583C-CA66-7942-9568-9EC5E50D2B6F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74" creationId="{FDBB97A3-9DCE-7B45-A233-6AD6DAA8BE04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75" creationId="{6FB7EFDF-44EB-8441-9D60-1D59FCCF65DB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76" creationId="{F8DBFACC-2BFD-F843-B6EA-83954491EA8C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77" creationId="{37F4C08F-091D-4C45-A645-A86033B6C3FC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79" creationId="{B6875BA5-427F-824C-BEB5-0B2D3ACF68C5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80" creationId="{983EF1C7-544C-BB49-B905-EDE19F2AFF73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81" creationId="{5F5679C0-84A2-4E4B-BBAA-53EF412D8194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82" creationId="{0359CFB3-519A-7F4D-9AD8-FA2B3AA572DF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83" creationId="{7FE27438-8C00-554F-8656-4152BA22ED28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84" creationId="{099477D2-BBD3-6140-8D2D-ECF4AD7E52AA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85" creationId="{26683245-54DA-AE49-BCED-BD767898CD34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86" creationId="{8AA6B3CA-446F-3F4F-BA2E-8C3B0D218935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87" creationId="{8271C764-5CA8-AF40-800F-BF2DF655DFDF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88" creationId="{05C46145-7DEB-2448-8B6A-0297C88FD8F9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89" creationId="{B799C1F8-8F0C-F54C-BAE0-1C38F368CA19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90" creationId="{C523E143-1578-F540-B58D-3D45D2D08252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91" creationId="{D4135240-FB69-A64E-A450-D5516F0F3198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93" creationId="{6072AE97-AE78-614D-ACB5-5789CB96F952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94" creationId="{11CD7957-7377-664F-B2F4-F4F2517D8E79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95" creationId="{950C6C50-9335-0646-BD3B-A8FFD901B304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96" creationId="{AE151A51-F531-1846-B076-B65029CB7649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97" creationId="{3657A590-DB8B-3C45-950B-865D5AAA68D2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98" creationId="{C01FC841-4DA0-234B-8853-3CFDCEC6458C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99" creationId="{BE374DFC-F0DE-2F46-80DF-3DC724787D36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100" creationId="{061D2A2C-CAC4-A34C-82BB-DDAED1CDC687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101" creationId="{38232350-1975-4D45-9EC2-FFAD52914E1F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102" creationId="{00808BF8-E793-6845-8834-DBB7D6BC6709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103" creationId="{DD7DB78F-57B3-3249-9283-286FCA45CE95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104" creationId="{E76FD603-CB34-7E4F-BB54-380D6A009BFA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105" creationId="{53C549CE-3DAD-6C47-86AA-30F23253693B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107" creationId="{B25A4337-7EE1-3842-A4A6-2D06D9B6BD45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108" creationId="{585A97E6-65A2-7243-A925-8EDD4B84585F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109" creationId="{65354AE4-C0E8-1E4C-A852-8340338D6D3B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110" creationId="{236B6908-90F9-6748-ACA7-F85BB2479773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111" creationId="{3F2E08DB-EF69-774D-ACA5-A57B86C3390F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112" creationId="{8B0CC1F1-3679-E94C-9B74-7D4BEDF41777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113" creationId="{0B852E59-C7FF-BD48-94CD-AADB1C864A8E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114" creationId="{CADA6B57-A9F7-DD4B-B73F-1186CBC8E05C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115" creationId="{C83B00EC-2AE1-FB40-9940-3E6A61BFB968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116" creationId="{29EAF4D5-5475-EF43-A6EC-D16A97D340A7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117" creationId="{1A23234B-AD08-4643-8201-F467F729FB6B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118" creationId="{FEDE57BD-627D-F64D-B2C3-5F9A1A3C4D49}"/>
          </ac:spMkLst>
        </pc:spChg>
        <pc:spChg chg="mod">
          <ac:chgData name="One Skill" userId="8d49c830ac36a521" providerId="LiveId" clId="{00B8ECD5-D05B-344E-923B-B5C6F40C88A1}" dt="2020-07-14T17:56:27.526" v="204"/>
          <ac:spMkLst>
            <pc:docMk/>
            <pc:sldMk cId="2475483233" sldId="264"/>
            <ac:spMk id="119" creationId="{4690E04F-4E63-0443-8160-160FFF68D76C}"/>
          </ac:spMkLst>
        </pc:spChg>
        <pc:grpChg chg="add mod">
          <ac:chgData name="One Skill" userId="8d49c830ac36a521" providerId="LiveId" clId="{00B8ECD5-D05B-344E-923B-B5C6F40C88A1}" dt="2020-07-14T17:54:18.606" v="189"/>
          <ac:grpSpMkLst>
            <pc:docMk/>
            <pc:sldMk cId="2475483233" sldId="264"/>
            <ac:grpSpMk id="3" creationId="{92AFA005-ED2D-B34A-B5F0-29CE343E0DAB}"/>
          </ac:grpSpMkLst>
        </pc:grpChg>
        <pc:grpChg chg="add mod">
          <ac:chgData name="One Skill" userId="8d49c830ac36a521" providerId="LiveId" clId="{00B8ECD5-D05B-344E-923B-B5C6F40C88A1}" dt="2020-07-14T17:54:18.606" v="189"/>
          <ac:grpSpMkLst>
            <pc:docMk/>
            <pc:sldMk cId="2475483233" sldId="264"/>
            <ac:grpSpMk id="6" creationId="{D48F88F5-54D8-3E47-B6A3-29C39C6949CB}"/>
          </ac:grpSpMkLst>
        </pc:grpChg>
        <pc:grpChg chg="add mod">
          <ac:chgData name="One Skill" userId="8d49c830ac36a521" providerId="LiveId" clId="{00B8ECD5-D05B-344E-923B-B5C6F40C88A1}" dt="2020-07-14T17:54:39.278" v="192" actId="1076"/>
          <ac:grpSpMkLst>
            <pc:docMk/>
            <pc:sldMk cId="2475483233" sldId="264"/>
            <ac:grpSpMk id="9" creationId="{A34E412C-49D3-C44F-98CF-76B22E18AA54}"/>
          </ac:grpSpMkLst>
        </pc:grpChg>
        <pc:grpChg chg="add mod">
          <ac:chgData name="One Skill" userId="8d49c830ac36a521" providerId="LiveId" clId="{00B8ECD5-D05B-344E-923B-B5C6F40C88A1}" dt="2020-07-14T17:54:18.606" v="189"/>
          <ac:grpSpMkLst>
            <pc:docMk/>
            <pc:sldMk cId="2475483233" sldId="264"/>
            <ac:grpSpMk id="12" creationId="{9D0C441E-D66E-C741-9C20-22265E292363}"/>
          </ac:grpSpMkLst>
        </pc:grpChg>
        <pc:grpChg chg="add mod">
          <ac:chgData name="One Skill" userId="8d49c830ac36a521" providerId="LiveId" clId="{00B8ECD5-D05B-344E-923B-B5C6F40C88A1}" dt="2020-07-14T17:54:25.376" v="190" actId="1076"/>
          <ac:grpSpMkLst>
            <pc:docMk/>
            <pc:sldMk cId="2475483233" sldId="264"/>
            <ac:grpSpMk id="15" creationId="{05250F7B-F3B8-FF45-AC71-EC8FDD63ED1A}"/>
          </ac:grpSpMkLst>
        </pc:grpChg>
        <pc:grpChg chg="add mod">
          <ac:chgData name="One Skill" userId="8d49c830ac36a521" providerId="LiveId" clId="{00B8ECD5-D05B-344E-923B-B5C6F40C88A1}" dt="2020-07-14T17:56:27.526" v="204"/>
          <ac:grpSpMkLst>
            <pc:docMk/>
            <pc:sldMk cId="2475483233" sldId="264"/>
            <ac:grpSpMk id="33" creationId="{BFA649CB-9244-1B4D-B410-1B35D5D98D32}"/>
          </ac:grpSpMkLst>
        </pc:grpChg>
        <pc:grpChg chg="add mod">
          <ac:chgData name="One Skill" userId="8d49c830ac36a521" providerId="LiveId" clId="{00B8ECD5-D05B-344E-923B-B5C6F40C88A1}" dt="2020-07-14T17:56:27.526" v="204"/>
          <ac:grpSpMkLst>
            <pc:docMk/>
            <pc:sldMk cId="2475483233" sldId="264"/>
            <ac:grpSpMk id="36" creationId="{06E8EDEF-6DE6-7241-8F87-E518743A509C}"/>
          </ac:grpSpMkLst>
        </pc:grpChg>
        <pc:grpChg chg="add mod">
          <ac:chgData name="One Skill" userId="8d49c830ac36a521" providerId="LiveId" clId="{00B8ECD5-D05B-344E-923B-B5C6F40C88A1}" dt="2020-07-14T17:56:27.526" v="204"/>
          <ac:grpSpMkLst>
            <pc:docMk/>
            <pc:sldMk cId="2475483233" sldId="264"/>
            <ac:grpSpMk id="39" creationId="{ACBA8B37-9200-5541-B0F1-C7508FF83FF2}"/>
          </ac:grpSpMkLst>
        </pc:grpChg>
        <pc:grpChg chg="add mod">
          <ac:chgData name="One Skill" userId="8d49c830ac36a521" providerId="LiveId" clId="{00B8ECD5-D05B-344E-923B-B5C6F40C88A1}" dt="2020-07-14T17:56:27.526" v="204"/>
          <ac:grpSpMkLst>
            <pc:docMk/>
            <pc:sldMk cId="2475483233" sldId="264"/>
            <ac:grpSpMk id="42" creationId="{17A1E467-7F1E-1A4F-BAE8-C2DF11299128}"/>
          </ac:grpSpMkLst>
        </pc:grpChg>
        <pc:grpChg chg="add mod">
          <ac:chgData name="One Skill" userId="8d49c830ac36a521" providerId="LiveId" clId="{00B8ECD5-D05B-344E-923B-B5C6F40C88A1}" dt="2020-07-14T17:56:27.526" v="204"/>
          <ac:grpSpMkLst>
            <pc:docMk/>
            <pc:sldMk cId="2475483233" sldId="264"/>
            <ac:grpSpMk id="46" creationId="{397602F5-DB5D-714B-814B-386EAE67717E}"/>
          </ac:grpSpMkLst>
        </pc:grpChg>
        <pc:grpChg chg="add mod">
          <ac:chgData name="One Skill" userId="8d49c830ac36a521" providerId="LiveId" clId="{00B8ECD5-D05B-344E-923B-B5C6F40C88A1}" dt="2020-07-14T17:56:27.526" v="204"/>
          <ac:grpSpMkLst>
            <pc:docMk/>
            <pc:sldMk cId="2475483233" sldId="264"/>
            <ac:grpSpMk id="64" creationId="{0B5A7D8C-E527-3C4F-87B1-C241F17F1503}"/>
          </ac:grpSpMkLst>
        </pc:grpChg>
        <pc:grpChg chg="add mod">
          <ac:chgData name="One Skill" userId="8d49c830ac36a521" providerId="LiveId" clId="{00B8ECD5-D05B-344E-923B-B5C6F40C88A1}" dt="2020-07-14T17:56:27.526" v="204"/>
          <ac:grpSpMkLst>
            <pc:docMk/>
            <pc:sldMk cId="2475483233" sldId="264"/>
            <ac:grpSpMk id="78" creationId="{E1E9072A-7C3E-1142-A133-F3327AF2BDE9}"/>
          </ac:grpSpMkLst>
        </pc:grpChg>
        <pc:grpChg chg="add mod">
          <ac:chgData name="One Skill" userId="8d49c830ac36a521" providerId="LiveId" clId="{00B8ECD5-D05B-344E-923B-B5C6F40C88A1}" dt="2020-07-14T17:56:27.526" v="204"/>
          <ac:grpSpMkLst>
            <pc:docMk/>
            <pc:sldMk cId="2475483233" sldId="264"/>
            <ac:grpSpMk id="92" creationId="{5D9B3646-FF60-0348-9270-CB92D1CA5465}"/>
          </ac:grpSpMkLst>
        </pc:grpChg>
        <pc:grpChg chg="add mod">
          <ac:chgData name="One Skill" userId="8d49c830ac36a521" providerId="LiveId" clId="{00B8ECD5-D05B-344E-923B-B5C6F40C88A1}" dt="2020-07-14T17:56:27.526" v="204"/>
          <ac:grpSpMkLst>
            <pc:docMk/>
            <pc:sldMk cId="2475483233" sldId="264"/>
            <ac:grpSpMk id="106" creationId="{B8986E5F-8BB1-8841-A869-388B2CA877D0}"/>
          </ac:grpSpMkLst>
        </pc:grpChg>
        <pc:picChg chg="del">
          <ac:chgData name="One Skill" userId="8d49c830ac36a521" providerId="LiveId" clId="{00B8ECD5-D05B-344E-923B-B5C6F40C88A1}" dt="2020-07-14T17:37:15.799" v="25" actId="478"/>
          <ac:picMkLst>
            <pc:docMk/>
            <pc:sldMk cId="2475483233" sldId="264"/>
            <ac:picMk id="2" creationId="{4FC030FC-17FD-F048-836F-08CB6CA35564}"/>
          </ac:picMkLst>
        </pc:picChg>
        <pc:picChg chg="mod">
          <ac:chgData name="One Skill" userId="8d49c830ac36a521" providerId="LiveId" clId="{00B8ECD5-D05B-344E-923B-B5C6F40C88A1}" dt="2020-07-14T17:54:18.606" v="189"/>
          <ac:picMkLst>
            <pc:docMk/>
            <pc:sldMk cId="2475483233" sldId="264"/>
            <ac:picMk id="5" creationId="{FE8AF9F5-A916-1940-95B5-49763E7A5085}"/>
          </ac:picMkLst>
        </pc:picChg>
        <pc:picChg chg="mod">
          <ac:chgData name="One Skill" userId="8d49c830ac36a521" providerId="LiveId" clId="{00B8ECD5-D05B-344E-923B-B5C6F40C88A1}" dt="2020-07-14T17:54:18.606" v="189"/>
          <ac:picMkLst>
            <pc:docMk/>
            <pc:sldMk cId="2475483233" sldId="264"/>
            <ac:picMk id="8" creationId="{C89B3B06-233B-C245-B5D9-87D4E13DFA3A}"/>
          </ac:picMkLst>
        </pc:picChg>
        <pc:picChg chg="mod">
          <ac:chgData name="One Skill" userId="8d49c830ac36a521" providerId="LiveId" clId="{00B8ECD5-D05B-344E-923B-B5C6F40C88A1}" dt="2020-07-14T17:54:18.606" v="189"/>
          <ac:picMkLst>
            <pc:docMk/>
            <pc:sldMk cId="2475483233" sldId="264"/>
            <ac:picMk id="11" creationId="{955A39EE-7090-5641-A581-7F3353B0A5E8}"/>
          </ac:picMkLst>
        </pc:picChg>
        <pc:picChg chg="mod">
          <ac:chgData name="One Skill" userId="8d49c830ac36a521" providerId="LiveId" clId="{00B8ECD5-D05B-344E-923B-B5C6F40C88A1}" dt="2020-07-14T17:54:18.606" v="189"/>
          <ac:picMkLst>
            <pc:docMk/>
            <pc:sldMk cId="2475483233" sldId="264"/>
            <ac:picMk id="14" creationId="{DB25CC42-8329-9F41-B08D-5EE60CA23A2A}"/>
          </ac:picMkLst>
        </pc:picChg>
        <pc:picChg chg="mod">
          <ac:chgData name="One Skill" userId="8d49c830ac36a521" providerId="LiveId" clId="{00B8ECD5-D05B-344E-923B-B5C6F40C88A1}" dt="2020-07-14T17:54:18.606" v="189"/>
          <ac:picMkLst>
            <pc:docMk/>
            <pc:sldMk cId="2475483233" sldId="264"/>
            <ac:picMk id="17" creationId="{D460C8F0-B1F3-9741-9487-D0F5196CB79F}"/>
          </ac:picMkLst>
        </pc:picChg>
        <pc:picChg chg="add mod">
          <ac:chgData name="One Skill" userId="8d49c830ac36a521" providerId="LiveId" clId="{00B8ECD5-D05B-344E-923B-B5C6F40C88A1}" dt="2020-07-14T17:54:18.606" v="189"/>
          <ac:picMkLst>
            <pc:docMk/>
            <pc:sldMk cId="2475483233" sldId="264"/>
            <ac:picMk id="19" creationId="{5D9247B3-88AB-DA4C-A21A-308C785744D5}"/>
          </ac:picMkLst>
        </pc:picChg>
        <pc:picChg chg="add mod">
          <ac:chgData name="One Skill" userId="8d49c830ac36a521" providerId="LiveId" clId="{00B8ECD5-D05B-344E-923B-B5C6F40C88A1}" dt="2020-07-14T17:54:18.606" v="189"/>
          <ac:picMkLst>
            <pc:docMk/>
            <pc:sldMk cId="2475483233" sldId="264"/>
            <ac:picMk id="20" creationId="{FF1F7143-DA6B-A947-A75C-193014C03A2A}"/>
          </ac:picMkLst>
        </pc:picChg>
        <pc:picChg chg="add mod">
          <ac:chgData name="One Skill" userId="8d49c830ac36a521" providerId="LiveId" clId="{00B8ECD5-D05B-344E-923B-B5C6F40C88A1}" dt="2020-07-14T17:54:33.434" v="191" actId="108"/>
          <ac:picMkLst>
            <pc:docMk/>
            <pc:sldMk cId="2475483233" sldId="264"/>
            <ac:picMk id="21" creationId="{1AEF2D51-2A87-BA41-97DD-39F65099D9BC}"/>
          </ac:picMkLst>
        </pc:picChg>
        <pc:picChg chg="add mod">
          <ac:chgData name="One Skill" userId="8d49c830ac36a521" providerId="LiveId" clId="{00B8ECD5-D05B-344E-923B-B5C6F40C88A1}" dt="2020-07-14T17:54:43.588" v="193" actId="2084"/>
          <ac:picMkLst>
            <pc:docMk/>
            <pc:sldMk cId="2475483233" sldId="264"/>
            <ac:picMk id="22" creationId="{9D1C8458-31B5-E04B-879C-0DE0B9F69102}"/>
          </ac:picMkLst>
        </pc:picChg>
        <pc:picChg chg="add mod">
          <ac:chgData name="One Skill" userId="8d49c830ac36a521" providerId="LiveId" clId="{00B8ECD5-D05B-344E-923B-B5C6F40C88A1}" dt="2020-07-14T17:54:18.606" v="189"/>
          <ac:picMkLst>
            <pc:docMk/>
            <pc:sldMk cId="2475483233" sldId="264"/>
            <ac:picMk id="23" creationId="{F8A37BEA-2A0A-AC4C-8AAB-370077B34207}"/>
          </ac:picMkLst>
        </pc:picChg>
        <pc:picChg chg="add mod">
          <ac:chgData name="One Skill" userId="8d49c830ac36a521" providerId="LiveId" clId="{00B8ECD5-D05B-344E-923B-B5C6F40C88A1}" dt="2020-07-14T17:56:27.526" v="204"/>
          <ac:picMkLst>
            <pc:docMk/>
            <pc:sldMk cId="2475483233" sldId="264"/>
            <ac:picMk id="45" creationId="{8C8C1021-1576-DA46-B2B6-561B2E585EF3}"/>
          </ac:picMkLst>
        </pc:picChg>
      </pc:sldChg>
      <pc:sldChg chg="addSp delSp modSp add modTransition setBg">
        <pc:chgData name="One Skill" userId="8d49c830ac36a521" providerId="LiveId" clId="{00B8ECD5-D05B-344E-923B-B5C6F40C88A1}" dt="2020-07-14T17:56:32.854" v="205"/>
        <pc:sldMkLst>
          <pc:docMk/>
          <pc:sldMk cId="2380955764" sldId="265"/>
        </pc:sldMkLst>
        <pc:spChg chg="mod">
          <ac:chgData name="One Skill" userId="8d49c830ac36a521" providerId="LiveId" clId="{00B8ECD5-D05B-344E-923B-B5C6F40C88A1}" dt="2020-07-14T17:54:55.191" v="195"/>
          <ac:spMkLst>
            <pc:docMk/>
            <pc:sldMk cId="2380955764" sldId="265"/>
            <ac:spMk id="4" creationId="{B7B3DA2D-B4FA-C24D-B4E8-7624EF4869A7}"/>
          </ac:spMkLst>
        </pc:spChg>
        <pc:spChg chg="mod">
          <ac:chgData name="One Skill" userId="8d49c830ac36a521" providerId="LiveId" clId="{00B8ECD5-D05B-344E-923B-B5C6F40C88A1}" dt="2020-07-14T17:54:55.191" v="195"/>
          <ac:spMkLst>
            <pc:docMk/>
            <pc:sldMk cId="2380955764" sldId="265"/>
            <ac:spMk id="7" creationId="{26475FEE-C144-4548-A8A7-4F513439FE84}"/>
          </ac:spMkLst>
        </pc:spChg>
        <pc:spChg chg="mod">
          <ac:chgData name="One Skill" userId="8d49c830ac36a521" providerId="LiveId" clId="{00B8ECD5-D05B-344E-923B-B5C6F40C88A1}" dt="2020-07-14T17:54:55.191" v="195"/>
          <ac:spMkLst>
            <pc:docMk/>
            <pc:sldMk cId="2380955764" sldId="265"/>
            <ac:spMk id="10" creationId="{D0CC6907-4984-2B45-8E22-55D72C351868}"/>
          </ac:spMkLst>
        </pc:spChg>
        <pc:spChg chg="mod">
          <ac:chgData name="One Skill" userId="8d49c830ac36a521" providerId="LiveId" clId="{00B8ECD5-D05B-344E-923B-B5C6F40C88A1}" dt="2020-07-14T17:54:55.191" v="195"/>
          <ac:spMkLst>
            <pc:docMk/>
            <pc:sldMk cId="2380955764" sldId="265"/>
            <ac:spMk id="13" creationId="{8EED2165-882A-1240-A14A-47390754229B}"/>
          </ac:spMkLst>
        </pc:spChg>
        <pc:spChg chg="mod">
          <ac:chgData name="One Skill" userId="8d49c830ac36a521" providerId="LiveId" clId="{00B8ECD5-D05B-344E-923B-B5C6F40C88A1}" dt="2020-07-14T17:54:55.191" v="195"/>
          <ac:spMkLst>
            <pc:docMk/>
            <pc:sldMk cId="2380955764" sldId="265"/>
            <ac:spMk id="16" creationId="{51886168-6EB5-3E42-8F9F-09068F010F90}"/>
          </ac:spMkLst>
        </pc:spChg>
        <pc:spChg chg="add mod">
          <ac:chgData name="One Skill" userId="8d49c830ac36a521" providerId="LiveId" clId="{00B8ECD5-D05B-344E-923B-B5C6F40C88A1}" dt="2020-07-14T17:55:15.976" v="200" actId="1076"/>
          <ac:spMkLst>
            <pc:docMk/>
            <pc:sldMk cId="2380955764" sldId="265"/>
            <ac:spMk id="18" creationId="{75DB4210-1AF3-3745-AE1A-42472C59C598}"/>
          </ac:spMkLst>
        </pc:spChg>
        <pc:spChg chg="add 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4" creationId="{AADB62CA-6B25-E549-A6A9-E2FD7060B352}"/>
          </ac:spMkLst>
        </pc:spChg>
        <pc:spChg chg="add 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5" creationId="{6A82A2FE-D0FB-6642-A6CB-54AB44DC09A6}"/>
          </ac:spMkLst>
        </pc:spChg>
        <pc:spChg chg="add 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6" creationId="{0ABFF927-AFBD-D543-93E7-58A4B7A1BD56}"/>
          </ac:spMkLst>
        </pc:spChg>
        <pc:spChg chg="add 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7" creationId="{7B33867E-7B8D-2541-BB49-2B96CFFA3A01}"/>
          </ac:spMkLst>
        </pc:spChg>
        <pc:spChg chg="add 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8" creationId="{F15A92C4-E643-A248-96C9-F8087B2AB2F6}"/>
          </ac:spMkLst>
        </pc:spChg>
        <pc:spChg chg="add 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9" creationId="{A85ED833-4E38-4146-8713-ACA07004574C}"/>
          </ac:spMkLst>
        </pc:spChg>
        <pc:spChg chg="add 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0" creationId="{90EC34B0-8772-DE46-8AA5-2909B00627EA}"/>
          </ac:spMkLst>
        </pc:spChg>
        <pc:spChg chg="add 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1" creationId="{CEE54F4A-B5CD-0840-AD3D-6DC69D85D60A}"/>
          </ac:spMkLst>
        </pc:spChg>
        <pc:spChg chg="add 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2" creationId="{5CB6D030-08F3-444E-B678-A0AD542E6B3F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4" creationId="{F9C2B6EE-CE24-344C-805C-9F12790B7D05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5" creationId="{31060E63-6F75-B247-9072-68B8F8C7F801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7" creationId="{B240139D-10F5-1847-8F6B-D244914B21AC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8" creationId="{15F36E5C-2CC3-CF41-AB08-B04F25A57A35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40" creationId="{857024D7-9FEF-F64E-916F-ACB4D10E0899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41" creationId="{BD19BF31-CC81-9045-ABD8-699DDF9B2347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43" creationId="{F6FF771E-8A52-7448-9A41-B32964D9320D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44" creationId="{FA405117-FA9D-0448-AD0E-A852A419FC5E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49" creationId="{8823165F-B849-5E4D-86DB-6434258EC304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50" creationId="{E6F184D6-A5FD-274C-88E7-4B4F987EE2DF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51" creationId="{E57FFC21-75BC-3B43-9D7B-6ABFD61D5A26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52" creationId="{7AF600AB-51D4-4F43-B343-785A3C7D7FD9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53" creationId="{FCBC5BCB-9FA4-BD4A-9BCE-134A14547F33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54" creationId="{F0FD3E0E-35A2-284E-BD54-DD37EDC1AC87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55" creationId="{035D9A97-6C49-9A4C-8D46-A0AD5F2BE58F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56" creationId="{2BB28A02-B1BB-6B44-AEF1-62F0E8140E1A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57" creationId="{696008BC-27A6-4E4A-B77D-CB98BDF64361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58" creationId="{97908BAD-6B7D-D445-A89C-E3B83731DD40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59" creationId="{9ABA7528-16EA-3B4C-9A51-ADD3F85E6F19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60" creationId="{6C68B9FA-B5D0-084B-A0FB-D62D5EDCE3A9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61" creationId="{DD6F6C7F-2C63-3842-9BB7-6CE721F826AA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62" creationId="{67818EF4-82BD-AE4D-87E4-C3BE1A039527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63" creationId="{0B3DFC2C-F03B-6146-B3D2-9FB0939A3C1E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64" creationId="{FDCB6A26-0B86-0B41-9617-FD0306E1EF33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65" creationId="{9FC20E8C-7906-8D44-99BB-98E04EE82934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66" creationId="{4DCD8F7C-46B7-A349-B8EF-D5CD2498AC1A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67" creationId="{12C052F8-C6A0-4049-AD5B-4DB9D683DFAA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68" creationId="{C3248420-D976-FB47-95D2-F7874380F1F9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69" creationId="{2F0FAB03-43DC-E14E-8914-AD4314E2FE48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70" creationId="{9EBC2501-591E-D64A-9294-3EA71672F9FA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71" creationId="{C7E8DBB9-54A0-6C4D-A5F1-D708AF58F1A6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72" creationId="{3AD441EB-2CB3-604A-A3D2-E6BFDFE7D378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73" creationId="{5C2D193F-5F4B-3C44-A3D0-043651100F02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74" creationId="{A4BB8C11-36CC-1E49-87D8-F635A5760DDC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75" creationId="{A16A2751-93D6-3949-AA08-699AAA61E1C6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76" creationId="{C11F4695-8630-454D-8CEB-D60FA57E1884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77" creationId="{010B6133-2D62-2342-A747-CF146863BA7B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78" creationId="{72DCB658-07D3-2742-901A-A1416A365F9C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79" creationId="{446FD6DF-2033-1D4C-8DC5-9CF7D6DE0ED9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80" creationId="{E76583B8-86B1-0947-B3A4-4B840351C6C6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81" creationId="{D7AD73A5-84D4-2844-9042-3BA0272B2E42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82" creationId="{E038FD10-5099-5C48-8CE9-D56B1007981A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83" creationId="{E6C38672-378C-7343-9CDF-D3F3AA5C2A9C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84" creationId="{55D22A36-2EE2-EB42-BBB1-9F2FF23279BE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85" creationId="{559EE380-C79F-7848-8676-97A5FB1DADA2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86" creationId="{8AC66900-8B12-1F47-9649-47F12DE6F128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87" creationId="{CBFDEDE6-6B4F-C247-A3F3-B9FC4A3BE386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88" creationId="{CBE199D2-E947-C44F-A02A-AB4EF3A1781F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89" creationId="{8C44CAA5-3ABF-0149-8FE5-140BAAC9A3FC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90" creationId="{AC7C4EA1-BCC4-3249-B8DA-8FF86A610B48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91" creationId="{5287CF41-B0EF-0B4B-92C9-2623253020F8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92" creationId="{4D3581A0-4F44-884A-9C99-43720806E583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93" creationId="{67C65609-CA30-6941-9143-022ADDC1BBA9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94" creationId="{D01D134D-8AAD-6349-88BC-B1B855368BDE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95" creationId="{89CFEA79-94E0-1642-9D6B-C3F42F360198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96" creationId="{9524E6FF-5B88-3243-985F-7CE66E41ACBF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97" creationId="{EF3AF2CD-E387-D04C-A03E-BFD216ECAF00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98" creationId="{84D5862D-80AC-3D4D-9CEF-B4ABC9449F8E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99" creationId="{8E2B6320-C3D9-D349-BB15-942D9F154C22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00" creationId="{19AA6A2B-70C3-2144-9294-6E8FBF32D93D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01" creationId="{AB860185-08AD-7C4E-A929-0539B3929245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02" creationId="{E05E1C16-14B6-5D43-B9D5-C325485821CE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03" creationId="{B25047D3-CEDF-B34A-98C9-5FA6DF7886B5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04" creationId="{F706240F-1C8D-C44E-B40E-73396E6E7579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05" creationId="{C88C63A7-83FA-A040-806C-FCE02B052F2F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06" creationId="{8B6AB285-9F76-4443-B1D9-947DE7039347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07" creationId="{E52F6E6F-88C6-0341-A26B-A73DA4478BB8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08" creationId="{B94D8659-6E93-B941-8832-1ABF7DA17399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09" creationId="{55F95C52-4C2C-E145-A547-93A8909C369D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10" creationId="{BF27C5F8-1A62-DC41-A537-39E29CCCD7F8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11" creationId="{A4590045-C278-EF49-A1D2-DCC5EEA13CED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12" creationId="{567E5C2D-07A0-974E-8BBA-3F4CD5243F20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13" creationId="{DD1573F9-98E3-5C45-B190-C12BA69BBF10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14" creationId="{8B0484C9-DC07-6F4D-A036-14A5E6B74F17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15" creationId="{418D5F05-5782-0545-9FA0-585877B1D161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16" creationId="{CB0D678E-CB03-FB4F-9CC0-035C23ED8E84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17" creationId="{4585BBBA-D0B8-BD4A-90D1-2C36A8BD5B7A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18" creationId="{021B7840-6633-EF46-9F3E-0FD1C45B8C71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19" creationId="{BAE0A070-919E-5A4F-A313-9C538AEE8B26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20" creationId="{314C9768-C90A-D045-B164-16232DCE1A6E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21" creationId="{1B922F8D-4F05-804F-BBFC-CCED909798F8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22" creationId="{96931C80-48AD-9F44-BE2A-D9191C60366A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23" creationId="{8C6B63E6-B674-0E4D-BEF1-F2B01FD084D8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24" creationId="{36A56193-357D-A442-9BFB-CE0F8666DC48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25" creationId="{18D2ABEE-1F69-BC45-A0B2-A8AD759EED8D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26" creationId="{41E8D440-881E-CC4D-A7E5-CB60FF095BCF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27" creationId="{8BDDB7D2-61D1-234E-B332-45323497513E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28" creationId="{DC65270E-533E-4E4D-9045-95B329907B5F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29" creationId="{958912AF-E8B4-3141-84D2-9E2CEC2E4E86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30" creationId="{4CC13A82-3746-0943-9D73-E1FF2B846F74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31" creationId="{61BA22E4-D544-1049-9225-F2511ED0821A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32" creationId="{37DB742A-42DC-5E4B-BA3B-DCE132CE0910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33" creationId="{68D9B95F-1554-714C-852F-69C31B81067E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34" creationId="{0C9DDF2B-B20C-F644-B851-B1FD026C1CE2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35" creationId="{CCB4DABA-C537-A04E-B883-D9FE882FD4BF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36" creationId="{8A78C059-E9DA-1341-BC64-D46047BF9052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37" creationId="{C6E8C68D-6676-DD49-9794-09AF56C2E8AA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38" creationId="{69103E9B-CF87-1E4B-A0D8-4029DB371DDF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39" creationId="{6C86E63E-3ED8-1A49-BF07-32E06A4C172E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40" creationId="{BFC34BD2-8AF2-8C4B-A9BA-59B91F24E68A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41" creationId="{8515F6AF-A1FF-2F47-B74A-6B4C64926603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42" creationId="{601619A6-B1A9-634B-90AC-C87F61358CC4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43" creationId="{672B3BFA-0E13-EB43-ABC0-57B4F2B2BC0E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44" creationId="{143C139B-0009-A547-AE6D-FC075994A9AB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45" creationId="{160E6B6E-AF0F-B343-8744-C3594B509DAA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46" creationId="{C9B81A2A-3574-774C-A724-49575A465AA6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47" creationId="{209F2BDF-ACED-E84D-9634-A7FD21AB9427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48" creationId="{44A831FB-D233-0545-B1B6-AD84F437256F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49" creationId="{452EF1BD-B5EC-EB4E-9C30-F513984BC268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50" creationId="{25406BEF-5FC1-9A43-BC0A-27C6A032FEF0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51" creationId="{F27EF796-0A43-314F-B53F-56BB7262CB1F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52" creationId="{10DECB60-AADA-0945-9AFA-E0A565CCA173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53" creationId="{9D454F51-AFE6-9647-AD54-3CC2821A9F1C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54" creationId="{C846E0DD-C986-A549-9077-7AD1EADA4D5A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55" creationId="{7529EBFE-550B-5448-BB66-0B688EC78870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57" creationId="{33F3C05D-FD60-F34D-99F7-0DEBF7F7F97A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58" creationId="{D3A1BF6C-1AC1-0444-87C4-FEC82A94FAEF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59" creationId="{96692D79-B08F-9F42-BC1E-D1009EFCFCEC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60" creationId="{6173FE96-64AA-494B-A835-1033C09AAB05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61" creationId="{A4031C39-3156-804A-99AE-2F7D73717BF2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62" creationId="{F461D4F9-BA89-8E4E-B9FF-09C45F36D48A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63" creationId="{1DC35F99-7839-0548-86BA-A5CBF4286A88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64" creationId="{851B1E06-06F0-F841-B7C3-0698D2C78183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65" creationId="{7C1316C6-4CDF-5144-AE1A-D511423A4EC8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66" creationId="{EB5B0EA1-0A6C-1843-A2B7-A89205A51E0D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67" creationId="{134B7E44-3B22-3345-80AF-607D650DC721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68" creationId="{CDF10F82-DDC3-E04B-8FDE-B200339F807A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69" creationId="{1131C67F-B3B7-D94F-8768-4FD785019BFB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70" creationId="{FF41C0DC-C522-AC4E-BB24-B1D53C13728C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71" creationId="{75F2E892-76D1-1647-AC95-ECCC815B6563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72" creationId="{8646D643-A9F9-9744-9625-37560C18CA91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73" creationId="{3A431A7D-98C2-164C-B8D7-19D2DE23A11A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74" creationId="{19080CE8-25FE-874A-9D50-5451554A2A5C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75" creationId="{13B03B47-8A8A-C043-BC8B-BD69ECBD8B44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76" creationId="{9A1FA177-67EB-7543-9097-BAC521435123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77" creationId="{02708B89-E80F-8E49-82FE-27B537109B63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78" creationId="{9E43D6B5-3305-3F4A-AB69-617C2C3FA2B8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79" creationId="{BF64691A-3F7A-3549-9EE2-1DD2A9ACAC7B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80" creationId="{1C59C1FB-FDB8-CF46-AB29-C40F2B1B5D28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81" creationId="{CFB2A069-7A50-4841-AFC8-D45DB7AFAF24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82" creationId="{C5F70584-4C93-8B4B-A7C1-0FB8FEF459EE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83" creationId="{EBE64481-D4B3-644D-B0D5-BE43BE939CD0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84" creationId="{A5B705DE-B9A1-8C4C-B792-9069C1E9324C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85" creationId="{327D8D7B-C9D4-A945-86DD-D6BAB27C5919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86" creationId="{0E832D09-BE59-464C-8BFC-94A177FE587A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87" creationId="{6484CF2B-BAF4-7940-B83F-DDB2DD7177C3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88" creationId="{4B4ABE4F-00DA-A042-88C0-1A4A24E9B39B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89" creationId="{306FADDB-528C-0C4C-A3C0-738CBABA67E6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90" creationId="{E2033E06-C69B-3046-B07D-6906B3F51CFF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91" creationId="{81D833BB-78B5-DA49-8C85-60F59A9F9F65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92" creationId="{EFE213C5-C4FE-6047-833C-83FC92E9348D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93" creationId="{D36C3EEC-C556-B74E-BE45-D613376B4B90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94" creationId="{61AD3210-BB3D-1643-9900-0FEBB29B865F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95" creationId="{152A7EFE-870B-9649-BF39-06D4BA59F5DC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96" creationId="{F3715A4B-20CA-334B-9F2C-0DC091984CBA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97" creationId="{174787AD-4225-FD41-AEE0-E58F285EDABF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98" creationId="{4C0652E3-26C2-2E49-800A-E9B017E7CF0A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199" creationId="{C9BB23DC-90E7-0843-BBA4-95A3AEFF1A68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00" creationId="{3A0D67AC-2721-4647-816A-9ACFCE70EE44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01" creationId="{A78BB6C4-45C3-F044-B11D-ACA89CD7A468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02" creationId="{8DE71078-5687-8D4A-B00B-DBCDB9D6DC99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03" creationId="{1E74786B-5100-294F-BA42-1A3A90519EB7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04" creationId="{C0F1686E-C251-A140-9B11-733CE61738E4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05" creationId="{5319B655-FBAC-914E-A424-A87F571768B1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06" creationId="{82735A62-25F3-CB41-A063-8FAC57404B73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07" creationId="{32CE0A88-C268-DC4B-B3F3-7AB2250CCBED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08" creationId="{954E1F2D-61EB-464B-B6AF-85F5071C616E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09" creationId="{C333B19C-B026-9941-83C8-2B72961F6FA4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10" creationId="{FDDD0999-C616-5543-86E6-28EC08820C85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11" creationId="{B8E4145D-09DD-6A44-8434-2358DF1BCBC8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12" creationId="{1DDBC3B9-4142-F244-AAA9-5BFE527743A3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13" creationId="{E07015C0-2E0E-AA4B-AAE2-FDE2E1BE4888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14" creationId="{95A7B571-810E-DD4A-B1F0-39806C3CBEAA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15" creationId="{FBFF83A2-FBD5-C94E-836E-3790F767AC61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16" creationId="{7AB1ABE1-142F-134B-8403-9E29CF8B8F1A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18" creationId="{B6F37F72-C623-074D-8F99-114E647C96AD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19" creationId="{D3E3266E-C437-E04C-95AD-9D98423F0352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20" creationId="{07618D6E-5370-154C-9BBD-5BAD049637FE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21" creationId="{FBE16487-CF7B-E642-8A80-0BA539D73B7D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22" creationId="{7A61BC94-5F93-9349-9C65-52375E942725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23" creationId="{A0A1BACA-B882-FE48-8F0F-12DF2DFEBFF5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24" creationId="{E1632B51-6F39-CB4E-9A82-4FB90E81E4EB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25" creationId="{7CF031FC-A51F-E44B-9E22-C83C73018076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26" creationId="{DE70736A-92AD-EA47-B6E3-FBA984D3C6DF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27" creationId="{3A9CC420-6B10-E74A-9714-7FEC76E858C2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28" creationId="{37968FB3-D89E-4C45-8A47-90A3C052CEB6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29" creationId="{FFD4F1E6-BEC5-8D47-BF69-F75E86C03B6B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30" creationId="{4454170B-DF6C-AC44-AD99-EB890D09024D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31" creationId="{C516C209-9057-2F4C-BFC7-B25DD5A7D526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32" creationId="{BB2E1447-0381-C449-9985-5B400D2DEC50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33" creationId="{B58066BC-D5EC-CC4E-8178-34F57A616822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34" creationId="{CEB6AD5D-BA76-094B-AC02-8019A91FC411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35" creationId="{68ED8335-58A1-6B4E-8E68-95AC47974E9E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36" creationId="{10D0F772-DD4A-DD46-8D59-693D153FBCF1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37" creationId="{C1F80760-6D4F-F64A-9E6B-0DB30E0CFC88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38" creationId="{0F97B498-BA88-B042-84BC-166ADAA37DE6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39" creationId="{7DFB6B81-FC2F-1943-AFA5-FB0B5BD1A885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40" creationId="{78A20CE0-6827-3B4C-A825-602F0AE1153A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41" creationId="{80B57D3F-0AE6-7D4C-A7C6-FEBA1E896427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42" creationId="{F5C234D0-40EE-744B-A2BE-170DE2EFD8C4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43" creationId="{F4C614B6-09CF-DE40-8468-2FB7D1D892B9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44" creationId="{92A602A5-2698-D64A-ABEE-8472F9429CA6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45" creationId="{41298176-F4C0-6A4E-ADE5-493E1B464655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46" creationId="{FF86553E-C324-1941-8227-C952197C6099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47" creationId="{8B8F1DF8-4C1B-9242-9B59-A58B37431A95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48" creationId="{8D992AFE-6A2F-8C4C-9E74-DCA29CA6E3D1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49" creationId="{10073232-1C2B-2B4A-985D-FA0D2C61B468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50" creationId="{21315890-5BFD-7846-A8DB-20BAFF04A699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51" creationId="{62728E18-19D6-974A-AFC5-482D8D5BA8AB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52" creationId="{93FA0545-3795-7F43-AB1D-CAFBF364AD08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53" creationId="{0358C860-ACF1-F54C-8029-0653ACC02144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54" creationId="{F3269F0F-6472-A047-804B-87AD435ACF23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55" creationId="{8EC6642F-C6E7-244B-9783-845DC2F9EE6E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56" creationId="{6515FDF9-77B5-3C49-8492-C57AD6C788BF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57" creationId="{E34B1199-7B11-C342-89BD-BB72AF678271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58" creationId="{4DC4679E-DD6A-574D-973B-815306D67E4B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59" creationId="{9AE5E01B-143F-BA42-8677-92116547A713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60" creationId="{CD63EE13-B84B-8240-B69A-50C03921E566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61" creationId="{77F145E6-7717-874D-B438-ECD7E2292332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62" creationId="{8237CDE7-EA8B-9D4E-815D-4A9F3D8D2738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63" creationId="{C0861634-182E-DC40-BCBB-CDBE351070B0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64" creationId="{0863EAFC-BA75-514D-AD70-FC7624EEE49A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66" creationId="{56CB509D-B9D1-DB44-B46F-CEED8CC67613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67" creationId="{49BF22DA-22C9-3941-9E34-1B55818DAEE7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68" creationId="{B946BC33-7FB9-DB4F-883E-132EB2BABADE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69" creationId="{3B40B2AE-720F-EE49-B869-237EA1949741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70" creationId="{0822EB08-BDE4-4D4B-BAC4-9CB816BCE941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71" creationId="{C29334D2-E946-6C40-AC2D-55C0E9A4C97C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72" creationId="{C16758AF-6D2D-B248-A13C-D950FE801D6C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73" creationId="{03B88635-AC74-A546-AE93-E467F4D46C15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74" creationId="{78A17DA5-4B75-2D42-B175-AB62DA4297D6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75" creationId="{397CD43B-1DE7-B24D-9CFA-6F1DD45DEC78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76" creationId="{852B20E1-6314-3F4B-ABB8-A0CBFC713C09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77" creationId="{F7372368-6F2B-4E4E-93B8-4FA7F9DA4AC7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78" creationId="{583359B7-BD5C-D345-AF57-1E3E4A6A6929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79" creationId="{AEC6E18D-28D0-E747-9740-8C0D7C07331B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80" creationId="{E330A40D-33D9-B344-8CA7-0DB3FDA9F931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81" creationId="{51710AA7-CF22-1E4E-AE48-158CFEFFB6A0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82" creationId="{98EF6AC8-9ED8-1E4B-9704-8C627A477A0B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83" creationId="{090728DD-C08A-0B43-8E23-8BD33AAEBE05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84" creationId="{F877A468-F2EF-2248-986D-01C90BA8BBE9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85" creationId="{D49F1BFC-B63B-2149-A6F7-F116247DD98D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86" creationId="{19F2CB39-6B5D-5C41-A3FC-88F8AA1C3148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87" creationId="{960C02AE-E4DC-B247-97D7-D7E271DD6D1C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88" creationId="{4837F3E1-B824-3F48-A9AE-DF5E704C3E4F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89" creationId="{2B7B1CDE-A555-0447-B0ED-FA10AB425D96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90" creationId="{DEFF2EA3-EE81-8B4A-9D11-16D3FCBAD242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91" creationId="{38EB0C06-BD1B-B847-8790-BC5E2443BD06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92" creationId="{D87915E8-FA79-DD4A-93E1-5CE657C2E4F4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93" creationId="{1F8E1C14-6136-FC49-8A3B-54B791AF508C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94" creationId="{6903251B-5F13-AE49-B845-6A36133E3D3C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95" creationId="{0D4E51EF-FD19-0943-9A7B-9F2FA976BDFE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96" creationId="{A48A79A7-245A-8347-B738-246AF6C2B8A3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97" creationId="{8CF4EFBC-EABD-4C47-82A6-4048FD1BD92E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98" creationId="{3E2A857F-FC62-3343-A9D0-CB6F60B4BEDD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299" creationId="{21EE6E94-24AC-AB4F-AB52-534488CEF1F9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00" creationId="{9316867D-F5D2-944A-A46C-969B23C5049F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01" creationId="{57EBBC06-75AF-3F4F-BDBA-C88165496350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02" creationId="{28A44BE9-1873-874A-B615-2F8EE473B265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03" creationId="{2F5F7263-33DE-F64A-BAD0-B74D559293FF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04" creationId="{05D97303-8DF4-D940-A91A-D4105D8637E9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05" creationId="{E33E07C9-DFFB-5346-9ADB-F2559A87209F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06" creationId="{A0BF532B-02F3-8C47-8A38-1731C027D40D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07" creationId="{9019D0E9-80B6-4848-B5C5-CC3E623B33D5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08" creationId="{E7D12794-3FCA-FF40-841B-918F2D2F1105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09" creationId="{3B2192D1-025D-CA4E-92ED-45F716638292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10" creationId="{24A96648-0974-F648-8C0B-981887D9DD89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11" creationId="{EF0FC694-A94C-AE4C-908C-EA69FACFF66C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12" creationId="{551AA32A-C169-8340-911E-070A0E8208E4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13" creationId="{D532A275-64D3-8E41-8632-93ED4C197461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14" creationId="{8E4FCB41-E1AD-3F49-9B7D-B09697E6A682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15" creationId="{7AFDE12E-1FC1-854D-9ACD-8D14712A232E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16" creationId="{B5AA7486-DB6F-CF4F-991A-88DF5807014A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17" creationId="{EE5DCC24-CAB2-9745-A34E-9767FD09D91F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18" creationId="{71401D2A-740F-634F-B9B3-71B1489500FB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19" creationId="{8587498D-F5D2-4541-95FB-35D6B205AFBC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20" creationId="{346D13AD-2B49-B941-B23E-CFFC5DC2BA61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21" creationId="{ECB44190-0689-9F47-B472-D0C01B6FA268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22" creationId="{82678BB2-13A6-5C4D-A5DE-789DFE7ACA50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23" creationId="{81EC025C-2F57-7748-B6BE-448FFADF1BC7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24" creationId="{2388589C-813E-F84B-8D6C-29BFC005A01E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25" creationId="{6D050FC0-5A4C-DB41-A62D-EC9E43BA3E8E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27" creationId="{11D993E5-4CD0-7C4C-9ABD-F3BA834445C2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28" creationId="{78504F1B-D2EB-FB4E-95B6-8C606E9A2A93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29" creationId="{49A395C8-B1B7-4E45-BFA0-385E9B8F2E11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30" creationId="{24C1B180-8A9A-D047-BF63-FA907F0975BF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31" creationId="{FB856E1E-9921-8145-A98A-556A2F6ED7FC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32" creationId="{211E6641-A19B-BF4D-9E53-C771F347584E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33" creationId="{69085240-762A-054C-AC9D-53E4943DB89D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34" creationId="{F56F36CA-CC04-EA49-B4D3-B66878E0E6E5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35" creationId="{4616BA8E-604C-8545-BE7B-2B348BBD2FB2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36" creationId="{2760B8A9-8C82-C042-B71F-D58DDE79AAAA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37" creationId="{A651C056-C83A-F24F-B2E1-A42C0C03D79A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38" creationId="{38BBADF0-C3CD-784E-8F1E-AFAAEBE5D057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39" creationId="{22BAAEF7-B70E-2049-A761-AD22407F74BC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40" creationId="{AD988BC2-5FA3-F64D-A9C4-11CE4121ADBC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41" creationId="{15CFA776-36FE-784B-B057-58CD0DB8C8AD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42" creationId="{8A07BF42-9566-074C-9C34-0DB7DC440CA4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43" creationId="{7AE5BC66-B982-164F-9DC7-31AB2A70179B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44" creationId="{E8A3BECA-D73E-D049-AC41-173EEC5CBC61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45" creationId="{0F2B1AFD-6509-EF45-B473-F6573EAF6538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46" creationId="{E66850DB-51EE-594A-97FF-8D0FBE5C597E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47" creationId="{BC1C2CB3-7878-BC44-B66A-5B4C0F12EAD6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48" creationId="{B0235C77-3E18-6444-9C01-D54283D3E8E3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49" creationId="{8BF8207A-7D9C-D442-B143-D43B1E725ADC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50" creationId="{D1D83184-C423-7C4E-B54D-13BE37EB0040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51" creationId="{4E08AFD2-85BB-4249-BB38-102825C5FF69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52" creationId="{7BF17DA2-A51D-5A4E-99EC-A311BB31746B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53" creationId="{5966B990-8BDB-E245-8B32-8F8EFD4ECC62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54" creationId="{103FA3FC-5F81-0941-9C74-5E751E22A54B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55" creationId="{C8608884-CA84-0B4D-AC9A-C092C1FC163F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56" creationId="{CBFB2D92-60D4-A845-8B6B-D82B7114A8F8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57" creationId="{21554F02-15B3-A743-967A-18A8D2EB8C2C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58" creationId="{CBFB9651-FE39-EA4A-AA8E-CD91C3323E71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59" creationId="{AAF45D2B-A3EA-3344-9F56-53D758EC732E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60" creationId="{51FE1141-38B1-CB41-A2A6-0FEDF4FFC55A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61" creationId="{845EE302-A059-274A-8219-B0B290068B3E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62" creationId="{B57B78AA-AE28-D34D-8153-05BC1E930B78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63" creationId="{7DF12028-9B83-7E49-859B-88DA8519639C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64" creationId="{557D9384-22B2-8C42-AA0C-14A56926AB31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65" creationId="{A223702C-832A-4842-A34E-4EAC77BF9FAC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66" creationId="{C45F5D18-2BA1-E543-A432-BDB81748C055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67" creationId="{3FA9205B-6C59-6D4E-A2A9-7F6D6C76E15A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68" creationId="{4B07503D-C5B4-374C-8391-A54BE87C67FD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69" creationId="{E16CE849-4E74-BB47-A971-E0743FF14A10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70" creationId="{50CEE816-E5E6-504D-9AD8-DC9EB5B54DEB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71" creationId="{FED9E8CB-DC5C-7C47-A383-90C4C754506B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72" creationId="{D6163319-C77C-6C43-BF21-9482956EADB0}"/>
          </ac:spMkLst>
        </pc:spChg>
        <pc:spChg chg="mod">
          <ac:chgData name="One Skill" userId="8d49c830ac36a521" providerId="LiveId" clId="{00B8ECD5-D05B-344E-923B-B5C6F40C88A1}" dt="2020-07-14T17:56:32.854" v="205"/>
          <ac:spMkLst>
            <pc:docMk/>
            <pc:sldMk cId="2380955764" sldId="265"/>
            <ac:spMk id="373" creationId="{D4F6042C-315C-E647-B3B2-F7895EB3AD25}"/>
          </ac:spMkLst>
        </pc:spChg>
        <pc:grpChg chg="add mod">
          <ac:chgData name="One Skill" userId="8d49c830ac36a521" providerId="LiveId" clId="{00B8ECD5-D05B-344E-923B-B5C6F40C88A1}" dt="2020-07-14T17:54:55.191" v="195"/>
          <ac:grpSpMkLst>
            <pc:docMk/>
            <pc:sldMk cId="2380955764" sldId="265"/>
            <ac:grpSpMk id="3" creationId="{8954582D-4B25-B049-BB6B-EC4E61BF854E}"/>
          </ac:grpSpMkLst>
        </pc:grpChg>
        <pc:grpChg chg="add mod">
          <ac:chgData name="One Skill" userId="8d49c830ac36a521" providerId="LiveId" clId="{00B8ECD5-D05B-344E-923B-B5C6F40C88A1}" dt="2020-07-14T17:54:55.191" v="195"/>
          <ac:grpSpMkLst>
            <pc:docMk/>
            <pc:sldMk cId="2380955764" sldId="265"/>
            <ac:grpSpMk id="6" creationId="{C7D7912C-E040-6A4A-BE6E-6CAD6509E07B}"/>
          </ac:grpSpMkLst>
        </pc:grpChg>
        <pc:grpChg chg="add mod">
          <ac:chgData name="One Skill" userId="8d49c830ac36a521" providerId="LiveId" clId="{00B8ECD5-D05B-344E-923B-B5C6F40C88A1}" dt="2020-07-14T17:55:00.462" v="196" actId="1076"/>
          <ac:grpSpMkLst>
            <pc:docMk/>
            <pc:sldMk cId="2380955764" sldId="265"/>
            <ac:grpSpMk id="9" creationId="{37BF6F17-FF08-B54F-9544-FA60A221B2D4}"/>
          </ac:grpSpMkLst>
        </pc:grpChg>
        <pc:grpChg chg="add mod">
          <ac:chgData name="One Skill" userId="8d49c830ac36a521" providerId="LiveId" clId="{00B8ECD5-D05B-344E-923B-B5C6F40C88A1}" dt="2020-07-14T17:55:12.904" v="199" actId="1076"/>
          <ac:grpSpMkLst>
            <pc:docMk/>
            <pc:sldMk cId="2380955764" sldId="265"/>
            <ac:grpSpMk id="12" creationId="{734E909C-C0AD-0441-BFB4-0D24E6056384}"/>
          </ac:grpSpMkLst>
        </pc:grpChg>
        <pc:grpChg chg="add mod">
          <ac:chgData name="One Skill" userId="8d49c830ac36a521" providerId="LiveId" clId="{00B8ECD5-D05B-344E-923B-B5C6F40C88A1}" dt="2020-07-14T17:54:55.191" v="195"/>
          <ac:grpSpMkLst>
            <pc:docMk/>
            <pc:sldMk cId="2380955764" sldId="265"/>
            <ac:grpSpMk id="15" creationId="{04C9A606-AE6F-624F-9CAE-64FB7D3728BE}"/>
          </ac:grpSpMkLst>
        </pc:grpChg>
        <pc:grpChg chg="add mod">
          <ac:chgData name="One Skill" userId="8d49c830ac36a521" providerId="LiveId" clId="{00B8ECD5-D05B-344E-923B-B5C6F40C88A1}" dt="2020-07-14T17:56:32.854" v="205"/>
          <ac:grpSpMkLst>
            <pc:docMk/>
            <pc:sldMk cId="2380955764" sldId="265"/>
            <ac:grpSpMk id="33" creationId="{01374798-35F8-6249-99D4-5A94E54335F3}"/>
          </ac:grpSpMkLst>
        </pc:grpChg>
        <pc:grpChg chg="add mod">
          <ac:chgData name="One Skill" userId="8d49c830ac36a521" providerId="LiveId" clId="{00B8ECD5-D05B-344E-923B-B5C6F40C88A1}" dt="2020-07-14T17:56:32.854" v="205"/>
          <ac:grpSpMkLst>
            <pc:docMk/>
            <pc:sldMk cId="2380955764" sldId="265"/>
            <ac:grpSpMk id="36" creationId="{52516FCD-8897-1B4D-A301-9AC764F042F0}"/>
          </ac:grpSpMkLst>
        </pc:grpChg>
        <pc:grpChg chg="add mod">
          <ac:chgData name="One Skill" userId="8d49c830ac36a521" providerId="LiveId" clId="{00B8ECD5-D05B-344E-923B-B5C6F40C88A1}" dt="2020-07-14T17:56:32.854" v="205"/>
          <ac:grpSpMkLst>
            <pc:docMk/>
            <pc:sldMk cId="2380955764" sldId="265"/>
            <ac:grpSpMk id="39" creationId="{A6C4D09B-0EEC-9842-9A74-6E721194D838}"/>
          </ac:grpSpMkLst>
        </pc:grpChg>
        <pc:grpChg chg="add mod">
          <ac:chgData name="One Skill" userId="8d49c830ac36a521" providerId="LiveId" clId="{00B8ECD5-D05B-344E-923B-B5C6F40C88A1}" dt="2020-07-14T17:56:32.854" v="205"/>
          <ac:grpSpMkLst>
            <pc:docMk/>
            <pc:sldMk cId="2380955764" sldId="265"/>
            <ac:grpSpMk id="42" creationId="{A8C7CE98-A39C-0942-8C48-34765BC7A4C7}"/>
          </ac:grpSpMkLst>
        </pc:grpChg>
        <pc:grpChg chg="add mod">
          <ac:chgData name="One Skill" userId="8d49c830ac36a521" providerId="LiveId" clId="{00B8ECD5-D05B-344E-923B-B5C6F40C88A1}" dt="2020-07-14T17:56:32.854" v="205"/>
          <ac:grpSpMkLst>
            <pc:docMk/>
            <pc:sldMk cId="2380955764" sldId="265"/>
            <ac:grpSpMk id="46" creationId="{4AC41C19-AA33-F44A-A535-69661C537C8D}"/>
          </ac:grpSpMkLst>
        </pc:grpChg>
        <pc:grpChg chg="mod">
          <ac:chgData name="One Skill" userId="8d49c830ac36a521" providerId="LiveId" clId="{00B8ECD5-D05B-344E-923B-B5C6F40C88A1}" dt="2020-07-14T17:56:32.854" v="205"/>
          <ac:grpSpMkLst>
            <pc:docMk/>
            <pc:sldMk cId="2380955764" sldId="265"/>
            <ac:grpSpMk id="47" creationId="{A8FBEB7E-070D-874D-8AE6-57F66546BE20}"/>
          </ac:grpSpMkLst>
        </pc:grpChg>
        <pc:grpChg chg="mod">
          <ac:chgData name="One Skill" userId="8d49c830ac36a521" providerId="LiveId" clId="{00B8ECD5-D05B-344E-923B-B5C6F40C88A1}" dt="2020-07-14T17:56:32.854" v="205"/>
          <ac:grpSpMkLst>
            <pc:docMk/>
            <pc:sldMk cId="2380955764" sldId="265"/>
            <ac:grpSpMk id="48" creationId="{B20BA1FE-FC1B-CD41-9576-B485E13CA8D1}"/>
          </ac:grpSpMkLst>
        </pc:grpChg>
        <pc:grpChg chg="add mod">
          <ac:chgData name="One Skill" userId="8d49c830ac36a521" providerId="LiveId" clId="{00B8ECD5-D05B-344E-923B-B5C6F40C88A1}" dt="2020-07-14T17:56:32.854" v="205"/>
          <ac:grpSpMkLst>
            <pc:docMk/>
            <pc:sldMk cId="2380955764" sldId="265"/>
            <ac:grpSpMk id="156" creationId="{8548812F-5A52-E14C-BC42-A369827C482B}"/>
          </ac:grpSpMkLst>
        </pc:grpChg>
        <pc:grpChg chg="add mod">
          <ac:chgData name="One Skill" userId="8d49c830ac36a521" providerId="LiveId" clId="{00B8ECD5-D05B-344E-923B-B5C6F40C88A1}" dt="2020-07-14T17:56:32.854" v="205"/>
          <ac:grpSpMkLst>
            <pc:docMk/>
            <pc:sldMk cId="2380955764" sldId="265"/>
            <ac:grpSpMk id="217" creationId="{81850D98-407A-424D-AAFE-B09390D2DBC1}"/>
          </ac:grpSpMkLst>
        </pc:grpChg>
        <pc:grpChg chg="add mod">
          <ac:chgData name="One Skill" userId="8d49c830ac36a521" providerId="LiveId" clId="{00B8ECD5-D05B-344E-923B-B5C6F40C88A1}" dt="2020-07-14T17:56:32.854" v="205"/>
          <ac:grpSpMkLst>
            <pc:docMk/>
            <pc:sldMk cId="2380955764" sldId="265"/>
            <ac:grpSpMk id="265" creationId="{BF303DAF-5850-0446-AD52-11D26F7AD30F}"/>
          </ac:grpSpMkLst>
        </pc:grpChg>
        <pc:grpChg chg="add mod">
          <ac:chgData name="One Skill" userId="8d49c830ac36a521" providerId="LiveId" clId="{00B8ECD5-D05B-344E-923B-B5C6F40C88A1}" dt="2020-07-14T17:56:32.854" v="205"/>
          <ac:grpSpMkLst>
            <pc:docMk/>
            <pc:sldMk cId="2380955764" sldId="265"/>
            <ac:grpSpMk id="326" creationId="{32E90EC5-EE0C-E84A-B881-7128BB6ED2E2}"/>
          </ac:grpSpMkLst>
        </pc:grpChg>
        <pc:picChg chg="del">
          <ac:chgData name="One Skill" userId="8d49c830ac36a521" providerId="LiveId" clId="{00B8ECD5-D05B-344E-923B-B5C6F40C88A1}" dt="2020-07-14T17:37:14.166" v="24" actId="478"/>
          <ac:picMkLst>
            <pc:docMk/>
            <pc:sldMk cId="2380955764" sldId="265"/>
            <ac:picMk id="2" creationId="{4FC030FC-17FD-F048-836F-08CB6CA35564}"/>
          </ac:picMkLst>
        </pc:picChg>
        <pc:picChg chg="mod">
          <ac:chgData name="One Skill" userId="8d49c830ac36a521" providerId="LiveId" clId="{00B8ECD5-D05B-344E-923B-B5C6F40C88A1}" dt="2020-07-14T17:54:55.191" v="195"/>
          <ac:picMkLst>
            <pc:docMk/>
            <pc:sldMk cId="2380955764" sldId="265"/>
            <ac:picMk id="5" creationId="{6B3BAA89-1839-EB44-9B24-BA6C97EEB516}"/>
          </ac:picMkLst>
        </pc:picChg>
        <pc:picChg chg="mod">
          <ac:chgData name="One Skill" userId="8d49c830ac36a521" providerId="LiveId" clId="{00B8ECD5-D05B-344E-923B-B5C6F40C88A1}" dt="2020-07-14T17:54:55.191" v="195"/>
          <ac:picMkLst>
            <pc:docMk/>
            <pc:sldMk cId="2380955764" sldId="265"/>
            <ac:picMk id="8" creationId="{7140F157-340D-604A-A162-D3A7E8156BF2}"/>
          </ac:picMkLst>
        </pc:picChg>
        <pc:picChg chg="mod">
          <ac:chgData name="One Skill" userId="8d49c830ac36a521" providerId="LiveId" clId="{00B8ECD5-D05B-344E-923B-B5C6F40C88A1}" dt="2020-07-14T17:54:55.191" v="195"/>
          <ac:picMkLst>
            <pc:docMk/>
            <pc:sldMk cId="2380955764" sldId="265"/>
            <ac:picMk id="11" creationId="{EC64F5FA-9338-284F-9DC4-84D1D7CF0F7E}"/>
          </ac:picMkLst>
        </pc:picChg>
        <pc:picChg chg="mod">
          <ac:chgData name="One Skill" userId="8d49c830ac36a521" providerId="LiveId" clId="{00B8ECD5-D05B-344E-923B-B5C6F40C88A1}" dt="2020-07-14T17:54:55.191" v="195"/>
          <ac:picMkLst>
            <pc:docMk/>
            <pc:sldMk cId="2380955764" sldId="265"/>
            <ac:picMk id="14" creationId="{D77F818E-1A52-FD43-9C5B-C0361A06F046}"/>
          </ac:picMkLst>
        </pc:picChg>
        <pc:picChg chg="mod">
          <ac:chgData name="One Skill" userId="8d49c830ac36a521" providerId="LiveId" clId="{00B8ECD5-D05B-344E-923B-B5C6F40C88A1}" dt="2020-07-14T17:54:55.191" v="195"/>
          <ac:picMkLst>
            <pc:docMk/>
            <pc:sldMk cId="2380955764" sldId="265"/>
            <ac:picMk id="17" creationId="{7BBA70A2-F293-8042-8804-5EB9E580B09C}"/>
          </ac:picMkLst>
        </pc:picChg>
        <pc:picChg chg="add mod">
          <ac:chgData name="One Skill" userId="8d49c830ac36a521" providerId="LiveId" clId="{00B8ECD5-D05B-344E-923B-B5C6F40C88A1}" dt="2020-07-14T17:54:55.191" v="195"/>
          <ac:picMkLst>
            <pc:docMk/>
            <pc:sldMk cId="2380955764" sldId="265"/>
            <ac:picMk id="19" creationId="{6E80348E-5EB3-754B-86C8-4C4EA07C8315}"/>
          </ac:picMkLst>
        </pc:picChg>
        <pc:picChg chg="add mod">
          <ac:chgData name="One Skill" userId="8d49c830ac36a521" providerId="LiveId" clId="{00B8ECD5-D05B-344E-923B-B5C6F40C88A1}" dt="2020-07-14T17:54:55.191" v="195"/>
          <ac:picMkLst>
            <pc:docMk/>
            <pc:sldMk cId="2380955764" sldId="265"/>
            <ac:picMk id="20" creationId="{2265410C-8250-D94D-B452-8EC4A7C44041}"/>
          </ac:picMkLst>
        </pc:picChg>
        <pc:picChg chg="add mod">
          <ac:chgData name="One Skill" userId="8d49c830ac36a521" providerId="LiveId" clId="{00B8ECD5-D05B-344E-923B-B5C6F40C88A1}" dt="2020-07-14T17:54:55.191" v="195"/>
          <ac:picMkLst>
            <pc:docMk/>
            <pc:sldMk cId="2380955764" sldId="265"/>
            <ac:picMk id="21" creationId="{F1D832FF-9311-864A-97A8-8B3E062D71C8}"/>
          </ac:picMkLst>
        </pc:picChg>
        <pc:picChg chg="add mod">
          <ac:chgData name="One Skill" userId="8d49c830ac36a521" providerId="LiveId" clId="{00B8ECD5-D05B-344E-923B-B5C6F40C88A1}" dt="2020-07-14T17:55:03.797" v="197" actId="108"/>
          <ac:picMkLst>
            <pc:docMk/>
            <pc:sldMk cId="2380955764" sldId="265"/>
            <ac:picMk id="22" creationId="{8CC4C579-B232-624D-8C3E-37A2EAF62A59}"/>
          </ac:picMkLst>
        </pc:picChg>
        <pc:picChg chg="add mod">
          <ac:chgData name="One Skill" userId="8d49c830ac36a521" providerId="LiveId" clId="{00B8ECD5-D05B-344E-923B-B5C6F40C88A1}" dt="2020-07-14T17:55:08.597" v="198" actId="2084"/>
          <ac:picMkLst>
            <pc:docMk/>
            <pc:sldMk cId="2380955764" sldId="265"/>
            <ac:picMk id="23" creationId="{A41F91BD-1F3B-1C43-96EF-08696B547260}"/>
          </ac:picMkLst>
        </pc:picChg>
        <pc:picChg chg="add mod">
          <ac:chgData name="One Skill" userId="8d49c830ac36a521" providerId="LiveId" clId="{00B8ECD5-D05B-344E-923B-B5C6F40C88A1}" dt="2020-07-14T17:56:32.854" v="205"/>
          <ac:picMkLst>
            <pc:docMk/>
            <pc:sldMk cId="2380955764" sldId="265"/>
            <ac:picMk id="45" creationId="{720447D5-77CD-6F43-9FA8-F7DBFAF386B2}"/>
          </ac:picMkLst>
        </pc:picChg>
      </pc:sldChg>
      <pc:sldChg chg="add del setBg">
        <pc:chgData name="One Skill" userId="8d49c830ac36a521" providerId="LiveId" clId="{00B8ECD5-D05B-344E-923B-B5C6F40C88A1}" dt="2020-07-15T08:09:07.335" v="217"/>
        <pc:sldMkLst>
          <pc:docMk/>
          <pc:sldMk cId="660321150" sldId="266"/>
        </pc:sldMkLst>
      </pc:sldChg>
      <pc:sldChg chg="addSp delSp modSp add del ord addAnim delAnim modAnim">
        <pc:chgData name="One Skill" userId="8d49c830ac36a521" providerId="LiveId" clId="{00B8ECD5-D05B-344E-923B-B5C6F40C88A1}" dt="2020-07-15T12:07:55.195" v="478" actId="2696"/>
        <pc:sldMkLst>
          <pc:docMk/>
          <pc:sldMk cId="3671305115" sldId="266"/>
        </pc:sldMkLst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54" creationId="{E04400D9-EC50-2040-89E5-5AEBBDD9BCA8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55" creationId="{E03444F5-58E5-504F-829F-F5B23DBC351D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56" creationId="{1BAFEFA7-B31B-6B4E-9B8C-5A46B0231D45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57" creationId="{4A8A3B44-D4E5-C34F-A341-246D32ADBA49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58" creationId="{F911CF23-1364-E54C-B29F-C5AD84E1EF53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59" creationId="{9CB9B73E-5D8D-CD4E-9D67-0C4F312C5F4B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60" creationId="{3329A6CE-FA61-4A48-AFA5-B0A52CFBD007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61" creationId="{0AC9AC51-42B5-394C-B6DE-C02658C67B46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62" creationId="{F4D4AE9D-1915-124B-BACE-16BA48081A9B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63" creationId="{7E8E5A53-96B8-1C4D-8B54-B1DEF5243D4B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64" creationId="{BFC31ECE-F18F-4F40-BF42-36D21DEC06DD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65" creationId="{33A9467D-9886-6349-9636-D10144707555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66" creationId="{8C04F652-2908-7E4A-9D23-042FA9B94C62}"/>
          </ac:spMkLst>
        </pc:spChg>
        <pc:spChg chg="del mod">
          <ac:chgData name="One Skill" userId="8d49c830ac36a521" providerId="LiveId" clId="{00B8ECD5-D05B-344E-923B-B5C6F40C88A1}" dt="2020-07-15T11:58:52.583" v="422" actId="478"/>
          <ac:spMkLst>
            <pc:docMk/>
            <pc:sldMk cId="3671305115" sldId="266"/>
            <ac:spMk id="67" creationId="{558FCBCF-B8E6-7341-9BD9-4C6C1767D015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70" creationId="{A5F9A02E-5200-3549-8A28-AC73A419BDDC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71" creationId="{4E1CF37B-98A1-D64C-B2AE-07F2E584B696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72" creationId="{1DCEE8A5-9C9D-064C-B878-322E5C9FC2AA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73" creationId="{F3CE7114-3C8D-824B-925B-FD533388D438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74" creationId="{F5169EF2-5776-2144-9EEA-0E9D1D14C2F9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75" creationId="{6686892F-F485-4941-846A-B979804271DB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76" creationId="{F5EC2662-1F99-6D4F-98BB-E630070A5A76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77" creationId="{C07B7912-4E7E-0E4D-ADB1-1EE8A1A6BABC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78" creationId="{D2D8653C-CAAB-D149-AA3E-7E52D66AA594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79" creationId="{8843DBB0-C0D8-3E4C-9FEC-D408FDC03E66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80" creationId="{E20A51BB-426A-A04C-AFA5-954AFCBC47F1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81" creationId="{95296DCF-EB96-9842-8D61-CC63F51CF0F0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82" creationId="{2887FE25-FCAC-D741-94D2-A9EAF275AB54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83" creationId="{46E7DAFC-C84B-AA43-95CA-E5F4BDDD273F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84" creationId="{594A8917-7E50-1D4A-AC18-E9E9C63E1EBC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87" creationId="{4A0E61B5-B0C3-8B4C-8D46-F25E26CF9761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88" creationId="{70CE06F8-0C17-9A4A-8753-BECFAF1D0446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89" creationId="{D529CEFA-91F7-0641-B271-40855046BE90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90" creationId="{BEB02DBB-395D-0345-8FAA-7DE209D13E3E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91" creationId="{894C6BB4-E12D-C34B-885F-2CEC6EFC193E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92" creationId="{DF480589-EA19-454F-B40C-B10DAEED9FD7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93" creationId="{B8950402-2F13-FB47-87E2-417FDD35AFEB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94" creationId="{2C1BCB9B-41CE-7B41-BCE7-17F99F18D18D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95" creationId="{EC604B7B-FB8E-C242-BFAD-9C328CDBBF4E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96" creationId="{662BDC41-BBBF-D84E-98EA-950207F19C61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97" creationId="{1D967C41-C52A-2F4E-B982-56258E7FFC2C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98" creationId="{9223E1AE-C829-D847-80D9-811B878E3E1C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99" creationId="{C7982C79-D18E-1247-AA67-72C69D1C1104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100" creationId="{B9E4465E-5719-054D-AC88-CF829B6B926B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101" creationId="{9A0D5C5A-F2E2-4E4E-85C9-A1C80807ADCD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104" creationId="{378A9B65-600E-7847-A80B-8B85E0631C07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105" creationId="{EFE77739-BC79-434C-97F1-2FD8D29D7DF4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106" creationId="{9ECA88F6-93AC-6C41-AE33-ABA9BD726B46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107" creationId="{68972CFB-9644-1D49-BEBB-C79C58AB5E6E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108" creationId="{17F1FAF3-E852-7641-A5E4-E5FCD4136610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109" creationId="{0D9E486E-4180-7441-AC4C-CE18CC53A45C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110" creationId="{76F9E69F-9C25-8F48-A08C-FA428F5591CE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111" creationId="{F2012C44-7092-DE43-9860-57E58D1C0EEB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112" creationId="{0C7FF0A1-B040-F640-800A-1D3DEA24EEBF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113" creationId="{52660338-09AD-0A40-87B2-4D97E2EFB094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114" creationId="{1BB271D6-8236-6A49-B95A-1B1D31453572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115" creationId="{D02F4B95-E8EC-5544-A270-B23612EEF5D2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116" creationId="{75FAFF5B-293A-9A42-8CA4-86EFDA67BA17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117" creationId="{02D3E46C-BE0A-B646-BE46-E4E4FEE75AB0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118" creationId="{1FD747C5-81CC-684D-ADBB-0A04ACF43AB7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121" creationId="{879E1AEB-F92B-3A43-9113-3D2A9D873E60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122" creationId="{5AA47A39-50DB-4341-8FF6-C919EDA85A5C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123" creationId="{FD12E3EF-F82F-1740-890C-FB8E4199EC44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124" creationId="{2DB3CF22-6921-7748-8400-5848DCFEA824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125" creationId="{8F1D86E6-80B0-E24E-A56B-5930CDD8C354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126" creationId="{5A67153F-F37E-3140-AA20-EF2C2BB45064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127" creationId="{862D7BA9-C6EF-8C4A-997E-47661F4364E8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128" creationId="{04BF3192-710E-574C-BF1C-C662963E4F71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129" creationId="{E482DB18-1F11-E84E-BEC6-50FA93B5028E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130" creationId="{95A309F4-4B67-FB40-B800-08EEC4C554A0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131" creationId="{F918A3CD-15F2-1248-913F-085B4627AE0B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132" creationId="{8467CF44-76F5-B340-8E12-39A7CE54DA2C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133" creationId="{78D7F4C1-BAB6-4949-91EF-10B85BAE7BE2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134" creationId="{DE7D2E82-BB48-D84D-B44D-EE2C30BDE58C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135" creationId="{BFEE7B35-D908-C045-B70F-9B7AD107A79C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137" creationId="{C3C60140-49FD-C049-AFE9-EE7F5813166B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138" creationId="{19DD13EE-DE27-874D-8745-32AC246F44F6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140" creationId="{7C6BD8D8-F67D-134D-9451-39BB8E83A544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141" creationId="{B75BF56C-6CD7-0046-ADB6-A5674CA8DEA1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143" creationId="{29BC9C78-C1D5-C843-9CF9-A3B5C723981A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144" creationId="{A4D6DA70-FA41-9B42-9E78-D735877A04BB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146" creationId="{F339321E-3933-464C-B73A-0752F635833F}"/>
          </ac:spMkLst>
        </pc:spChg>
        <pc:spChg chg="mod">
          <ac:chgData name="One Skill" userId="8d49c830ac36a521" providerId="LiveId" clId="{00B8ECD5-D05B-344E-923B-B5C6F40C88A1}" dt="2020-07-15T11:59:08.731" v="423" actId="165"/>
          <ac:spMkLst>
            <pc:docMk/>
            <pc:sldMk cId="3671305115" sldId="266"/>
            <ac:spMk id="147" creationId="{8CB0390C-19F6-324D-BE81-F5E570B09D70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152" creationId="{94648BF4-2171-884D-BB10-0D23E376EE15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153" creationId="{B19E7B59-5470-3E4B-9543-F83153576D95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154" creationId="{842DE895-A8A4-C046-8C9F-A340432C631B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155" creationId="{510E5FC7-C4AA-D946-B7DA-5295584C6D0C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156" creationId="{1CDA8775-D817-6542-9E0A-ECF548362C7E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157" creationId="{2A8C0541-CFE5-AC46-859E-05604E6E706F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158" creationId="{06D7BFD7-83C3-EA4F-A233-5DDC342C7CDF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159" creationId="{D390CA1E-5B7F-1C40-9A10-B5743D9D51B1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160" creationId="{D9440F80-9F74-694D-984C-404103BAEC87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161" creationId="{4AFFE4F0-9218-7242-8F85-71BCB1B1B148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162" creationId="{5C5B0A18-2DD1-F946-8E8A-EEBD15376DE6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163" creationId="{4D44ADD5-8C13-2B42-9DEA-BB8519A712E6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164" creationId="{7DA4F5C5-EACB-9645-A75D-ED443C558341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165" creationId="{C76A7C1A-6EDB-134B-B5E8-DA5AAC3F554A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166" creationId="{08E47EC9-D4E3-AE42-8CF0-B673D6CF2F79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167" creationId="{B6126BD8-64C5-C240-9B44-AEA069DF648E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168" creationId="{AC19E554-B3BA-8F4B-8779-728C9F1724CB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169" creationId="{65AB8EE5-5640-BD45-8E04-4E37A985AFC0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170" creationId="{9D56353B-8F85-9041-ABC3-B9FB88A51C6B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171" creationId="{63048A1A-5CC2-3941-B3D0-7CF2E7409887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172" creationId="{D43A4097-3E87-294F-9286-A42149136D9C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173" creationId="{008E5E0D-BEBF-7D41-B3DF-F28895597468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174" creationId="{4810D980-6284-D54B-A358-AF172ABF181B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175" creationId="{CBA6E825-2B06-8E4C-AE62-C955534E3C92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176" creationId="{FAA5418D-E6E4-1B42-812C-4D9871E9529D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177" creationId="{9D43F513-63B7-0947-95F8-6738A0FAB833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178" creationId="{61302A77-82D5-974C-952A-BAD5D134F111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179" creationId="{4F9168AA-5CEC-A94D-A87F-08B3A3E94CCF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180" creationId="{878E8CD6-8552-7A45-9CFC-B060658D2008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181" creationId="{99B3FFF8-A62A-734C-B3F3-F53D5B7BCA88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182" creationId="{2EBFC1CB-0EDF-8446-9F2E-AA4826AE2D5E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183" creationId="{B96DD4EB-6232-3246-9E4B-4AE8E8C9BD42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184" creationId="{4FC3A90D-81CC-6743-B9B6-AEF284F56AD1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185" creationId="{55855A1D-2BA3-A248-8385-BFDB16E91DCF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186" creationId="{D19EB4FD-D5E0-C54F-8EC5-CFF1264A472E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187" creationId="{BB992A82-FBF1-9C48-9BA2-7810CA49DACB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188" creationId="{3569F62C-0FE2-594C-BDAA-E1DF845F6DA1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189" creationId="{EE8A2FB1-2C83-0E4B-9CC3-9D8089B77468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190" creationId="{0FB17F72-A977-5D4A-AF10-6534C9E6E7D3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191" creationId="{2214CBDA-5CE9-2245-913A-D1FF47962C64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192" creationId="{A743211E-8A1E-0A41-899C-569688AA27EA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193" creationId="{7489B336-C20B-A148-A8A9-A2D7F5840EC2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194" creationId="{E7D723FD-8CF2-0941-9597-801EAE024527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195" creationId="{FF0F945F-11CC-0842-9E88-996C46508F64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196" creationId="{E905B6D5-9CAF-CB40-B2DF-4579E6F57CA5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197" creationId="{BF531F7B-AC55-1843-B2F4-072844B9B3C4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198" creationId="{A34C89F7-6BFA-384B-B4F6-545184F28926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199" creationId="{E3265FE6-D5A9-0841-BD45-5FD9B24253E0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00" creationId="{4A053B3A-B964-E74E-8422-0EED53BDF7D9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01" creationId="{0470C191-D19B-6741-8CEC-E24C6C96BB3C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02" creationId="{A4439EEF-2B0C-D64B-AC89-5EFD2A454A16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03" creationId="{72D93B6C-811E-F646-8F9F-4EF04A39D25A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04" creationId="{89B9A905-B231-944A-9A1E-2DCB7F643FDA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05" creationId="{0B7FF7BF-7F5E-BD4B-8834-7F24EA6868B0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06" creationId="{44F51987-5022-6C4D-885A-4123D4738048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07" creationId="{EC19028E-72E7-4A45-B244-4BE1033BB24F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08" creationId="{147C60DA-2AF4-6D41-B587-0A386B262142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09" creationId="{E618E9AA-C857-1F46-A1BD-D632FD14C97B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10" creationId="{B94FE69B-67BF-F348-B12B-FF40400416D2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11" creationId="{30544393-94C2-FC4B-BF28-D0C62D3FD8EF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12" creationId="{83F497BA-2A56-534D-AFB0-4409E5675BA8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13" creationId="{19E700CB-B91E-3741-BBBF-BF9227F0C5F6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14" creationId="{C06C71FA-C6B9-D245-92CD-596E4850CF62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15" creationId="{5B334B75-D2D5-ED43-9B07-F8B082A540DB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16" creationId="{7D8555C3-C828-D344-8396-2B0767E1648D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17" creationId="{995186AD-B660-1F4E-A717-1209C62048C6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18" creationId="{802946D0-B9A3-A847-A172-403571BD3A38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19" creationId="{25144E77-AA70-274C-847B-4E20B3F51576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20" creationId="{88485397-DF29-F34E-9B4B-1C99688C1375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21" creationId="{4C3F56F4-EF6B-7E49-AD74-7EC95CA2C2CB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22" creationId="{AB5C7396-528B-F540-BB4A-CC758FAA67D7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23" creationId="{FBF68395-F55E-7048-ABFB-C3D87E07D83E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24" creationId="{4FE5EF44-1FBD-2240-B23F-560631EBC313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25" creationId="{3CF59F5A-1606-9A41-B779-0C1D76D05524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26" creationId="{285F0C29-46EA-E843-BC55-A1C867D992E0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27" creationId="{BAB04E1F-F532-B04F-B933-0035E9ABC967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28" creationId="{8E21CAA4-DFFA-5640-ABCC-48A89BB72C5B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29" creationId="{C5E66D27-4FA1-2645-B611-A7859BE13D77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30" creationId="{36EC04E5-8701-4644-A37E-43E45118282B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31" creationId="{5CBE83DA-91E1-8B49-934B-CF2990B9EC45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32" creationId="{E55B9955-789B-C648-BBFC-1861DF471EAF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33" creationId="{3CD5B3CD-9ADF-AC4C-A051-BF112921ADC7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34" creationId="{D655F0B6-FD41-9D4C-B5B7-F5791D7A0E4E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35" creationId="{18C48DEA-50DB-F944-9F98-3334C5848617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36" creationId="{913334B3-EE6A-3B42-B20A-D5E2CD495F35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37" creationId="{E133F0AD-3615-6D4C-8EEE-2638F6D29151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38" creationId="{4B7FA592-8FC9-D447-B6F5-D229A57B1F06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39" creationId="{4041F26D-962A-D946-9F1B-7E53FC4D15E4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40" creationId="{E7384BFA-9896-6848-8590-61EB5BCF83FA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41" creationId="{3DE23B90-829C-1F40-965A-0C9A32EFD440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42" creationId="{90248E4B-A531-0C43-A7CF-DF262C173A09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43" creationId="{DBD47BFE-6B6E-F44D-A700-2E13D86A1E77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44" creationId="{E60F4405-1301-A049-8F8E-4B27D150FE0A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45" creationId="{E9F5DB4B-DEB0-2A4E-B71C-B43758DCAFAA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46" creationId="{3955A8CE-E14B-EB4D-81C9-989B2189C5B1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47" creationId="{9E16A9C0-6506-B743-99CA-95EBBAC79E50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48" creationId="{1E6E3853-F6A1-3E49-96BA-7F6664978451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49" creationId="{F609CA38-B091-9A4F-AFAC-66F266BC345D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50" creationId="{B4C9E0DA-7EC8-2440-ABA1-77D35EFEAAAC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51" creationId="{32E1FA8D-822C-8E46-9CBA-A459372DDC36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52" creationId="{E8E0B959-B1C0-E94B-A7F5-A7A5DD8F6155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53" creationId="{6EC8AA07-5209-4649-BDEE-B91B42920970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54" creationId="{B204DD13-53E8-2145-B3A0-43AC6F747224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55" creationId="{EAA5A8D9-C7B5-7049-B186-19E9D0A735FC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56" creationId="{14C4746B-2DE6-4548-BCA9-D14427BD4C60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57" creationId="{34ABF643-46FB-384A-9F11-4AD117C4D7AB}"/>
          </ac:spMkLst>
        </pc:spChg>
        <pc:spChg chg="mod">
          <ac:chgData name="One Skill" userId="8d49c830ac36a521" providerId="LiveId" clId="{00B8ECD5-D05B-344E-923B-B5C6F40C88A1}" dt="2020-07-15T11:59:39.596" v="428"/>
          <ac:spMkLst>
            <pc:docMk/>
            <pc:sldMk cId="3671305115" sldId="266"/>
            <ac:spMk id="258" creationId="{DA9C2572-10BA-4D48-89CB-34BFAAEBB566}"/>
          </ac:spMkLst>
        </pc:spChg>
        <pc:spChg chg="mod">
          <ac:chgData name="One Skill" userId="8d49c830ac36a521" providerId="LiveId" clId="{00B8ECD5-D05B-344E-923B-B5C6F40C88A1}" dt="2020-07-15T12:00:07.097" v="435"/>
          <ac:spMkLst>
            <pc:docMk/>
            <pc:sldMk cId="3671305115" sldId="266"/>
            <ac:spMk id="260" creationId="{507C901A-9CCC-7D4F-B513-697C125D8549}"/>
          </ac:spMkLst>
        </pc:spChg>
        <pc:spChg chg="mod">
          <ac:chgData name="One Skill" userId="8d49c830ac36a521" providerId="LiveId" clId="{00B8ECD5-D05B-344E-923B-B5C6F40C88A1}" dt="2020-07-15T12:00:07.097" v="435"/>
          <ac:spMkLst>
            <pc:docMk/>
            <pc:sldMk cId="3671305115" sldId="266"/>
            <ac:spMk id="261" creationId="{8A6FF8A5-227C-DE41-87DA-63E60AEACDEB}"/>
          </ac:spMkLst>
        </pc:spChg>
        <pc:spChg chg="mod">
          <ac:chgData name="One Skill" userId="8d49c830ac36a521" providerId="LiveId" clId="{00B8ECD5-D05B-344E-923B-B5C6F40C88A1}" dt="2020-07-15T12:00:07.097" v="435"/>
          <ac:spMkLst>
            <pc:docMk/>
            <pc:sldMk cId="3671305115" sldId="266"/>
            <ac:spMk id="262" creationId="{22D0B579-90ED-F342-9B79-FD19EDD44658}"/>
          </ac:spMkLst>
        </pc:spChg>
        <pc:spChg chg="mod">
          <ac:chgData name="One Skill" userId="8d49c830ac36a521" providerId="LiveId" clId="{00B8ECD5-D05B-344E-923B-B5C6F40C88A1}" dt="2020-07-15T12:00:07.097" v="435"/>
          <ac:spMkLst>
            <pc:docMk/>
            <pc:sldMk cId="3671305115" sldId="266"/>
            <ac:spMk id="263" creationId="{47F39722-CFB4-AB4C-B26B-D0E2B17E980C}"/>
          </ac:spMkLst>
        </pc:spChg>
        <pc:spChg chg="mod">
          <ac:chgData name="One Skill" userId="8d49c830ac36a521" providerId="LiveId" clId="{00B8ECD5-D05B-344E-923B-B5C6F40C88A1}" dt="2020-07-15T12:00:07.097" v="435"/>
          <ac:spMkLst>
            <pc:docMk/>
            <pc:sldMk cId="3671305115" sldId="266"/>
            <ac:spMk id="264" creationId="{C24763FA-8E5E-EF46-B47A-B67CE0B5316C}"/>
          </ac:spMkLst>
        </pc:spChg>
        <pc:spChg chg="mod">
          <ac:chgData name="One Skill" userId="8d49c830ac36a521" providerId="LiveId" clId="{00B8ECD5-D05B-344E-923B-B5C6F40C88A1}" dt="2020-07-15T12:00:07.097" v="435"/>
          <ac:spMkLst>
            <pc:docMk/>
            <pc:sldMk cId="3671305115" sldId="266"/>
            <ac:spMk id="265" creationId="{B4308FD9-5C4C-3240-8BBA-FDFE345E7C96}"/>
          </ac:spMkLst>
        </pc:spChg>
        <pc:spChg chg="mod">
          <ac:chgData name="One Skill" userId="8d49c830ac36a521" providerId="LiveId" clId="{00B8ECD5-D05B-344E-923B-B5C6F40C88A1}" dt="2020-07-15T12:00:07.097" v="435"/>
          <ac:spMkLst>
            <pc:docMk/>
            <pc:sldMk cId="3671305115" sldId="266"/>
            <ac:spMk id="266" creationId="{3D4D8B15-B69D-E741-A4D1-F235BFD51AE5}"/>
          </ac:spMkLst>
        </pc:spChg>
        <pc:spChg chg="mod">
          <ac:chgData name="One Skill" userId="8d49c830ac36a521" providerId="LiveId" clId="{00B8ECD5-D05B-344E-923B-B5C6F40C88A1}" dt="2020-07-15T12:00:07.097" v="435"/>
          <ac:spMkLst>
            <pc:docMk/>
            <pc:sldMk cId="3671305115" sldId="266"/>
            <ac:spMk id="267" creationId="{97E047E3-4EDD-194F-B960-431F43F4A841}"/>
          </ac:spMkLst>
        </pc:spChg>
        <pc:spChg chg="mod">
          <ac:chgData name="One Skill" userId="8d49c830ac36a521" providerId="LiveId" clId="{00B8ECD5-D05B-344E-923B-B5C6F40C88A1}" dt="2020-07-15T12:00:07.097" v="435"/>
          <ac:spMkLst>
            <pc:docMk/>
            <pc:sldMk cId="3671305115" sldId="266"/>
            <ac:spMk id="268" creationId="{3E884F1A-1B13-384B-A20E-7CBD59ADD516}"/>
          </ac:spMkLst>
        </pc:spChg>
        <pc:spChg chg="mod">
          <ac:chgData name="One Skill" userId="8d49c830ac36a521" providerId="LiveId" clId="{00B8ECD5-D05B-344E-923B-B5C6F40C88A1}" dt="2020-07-15T12:00:07.097" v="435"/>
          <ac:spMkLst>
            <pc:docMk/>
            <pc:sldMk cId="3671305115" sldId="266"/>
            <ac:spMk id="269" creationId="{D6FAF845-5304-2F48-B0C3-5F5108092581}"/>
          </ac:spMkLst>
        </pc:spChg>
        <pc:spChg chg="mod">
          <ac:chgData name="One Skill" userId="8d49c830ac36a521" providerId="LiveId" clId="{00B8ECD5-D05B-344E-923B-B5C6F40C88A1}" dt="2020-07-15T12:00:07.097" v="435"/>
          <ac:spMkLst>
            <pc:docMk/>
            <pc:sldMk cId="3671305115" sldId="266"/>
            <ac:spMk id="270" creationId="{583CFDAF-6A06-FA4D-B3DC-2BD2F043A36A}"/>
          </ac:spMkLst>
        </pc:spChg>
        <pc:spChg chg="mod">
          <ac:chgData name="One Skill" userId="8d49c830ac36a521" providerId="LiveId" clId="{00B8ECD5-D05B-344E-923B-B5C6F40C88A1}" dt="2020-07-15T12:00:07.097" v="435"/>
          <ac:spMkLst>
            <pc:docMk/>
            <pc:sldMk cId="3671305115" sldId="266"/>
            <ac:spMk id="271" creationId="{E9804564-CEDD-C54A-A1D0-166D66A1FFB1}"/>
          </ac:spMkLst>
        </pc:spChg>
        <pc:spChg chg="mod">
          <ac:chgData name="One Skill" userId="8d49c830ac36a521" providerId="LiveId" clId="{00B8ECD5-D05B-344E-923B-B5C6F40C88A1}" dt="2020-07-15T12:00:07.097" v="435"/>
          <ac:spMkLst>
            <pc:docMk/>
            <pc:sldMk cId="3671305115" sldId="266"/>
            <ac:spMk id="272" creationId="{C4C045AC-BB0B-1F47-91D3-56DBB22F41AE}"/>
          </ac:spMkLst>
        </pc:spChg>
        <pc:spChg chg="mod">
          <ac:chgData name="One Skill" userId="8d49c830ac36a521" providerId="LiveId" clId="{00B8ECD5-D05B-344E-923B-B5C6F40C88A1}" dt="2020-07-15T12:00:07.097" v="435"/>
          <ac:spMkLst>
            <pc:docMk/>
            <pc:sldMk cId="3671305115" sldId="266"/>
            <ac:spMk id="273" creationId="{0793CC63-3899-A94E-B2E4-BCAD770A253F}"/>
          </ac:spMkLst>
        </pc:spChg>
        <pc:spChg chg="mod">
          <ac:chgData name="One Skill" userId="8d49c830ac36a521" providerId="LiveId" clId="{00B8ECD5-D05B-344E-923B-B5C6F40C88A1}" dt="2020-07-15T12:00:07.097" v="435"/>
          <ac:spMkLst>
            <pc:docMk/>
            <pc:sldMk cId="3671305115" sldId="266"/>
            <ac:spMk id="274" creationId="{EB1F5D82-EC62-6043-A34A-5C0B487EFD56}"/>
          </ac:spMkLst>
        </pc:spChg>
        <pc:spChg chg="mod">
          <ac:chgData name="One Skill" userId="8d49c830ac36a521" providerId="LiveId" clId="{00B8ECD5-D05B-344E-923B-B5C6F40C88A1}" dt="2020-07-15T12:00:07.097" v="435"/>
          <ac:spMkLst>
            <pc:docMk/>
            <pc:sldMk cId="3671305115" sldId="266"/>
            <ac:spMk id="275" creationId="{4D690E9A-E238-384A-8906-F4B58158F9BE}"/>
          </ac:spMkLst>
        </pc:spChg>
        <pc:spChg chg="mod">
          <ac:chgData name="One Skill" userId="8d49c830ac36a521" providerId="LiveId" clId="{00B8ECD5-D05B-344E-923B-B5C6F40C88A1}" dt="2020-07-15T12:00:07.097" v="435"/>
          <ac:spMkLst>
            <pc:docMk/>
            <pc:sldMk cId="3671305115" sldId="266"/>
            <ac:spMk id="276" creationId="{6B707F86-491F-954A-8948-AFA736D957CE}"/>
          </ac:spMkLst>
        </pc:spChg>
        <pc:spChg chg="mod">
          <ac:chgData name="One Skill" userId="8d49c830ac36a521" providerId="LiveId" clId="{00B8ECD5-D05B-344E-923B-B5C6F40C88A1}" dt="2020-07-15T12:00:17.376" v="437"/>
          <ac:spMkLst>
            <pc:docMk/>
            <pc:sldMk cId="3671305115" sldId="266"/>
            <ac:spMk id="278" creationId="{3236EE2A-293E-D342-9AD3-0E80A38E5F32}"/>
          </ac:spMkLst>
        </pc:spChg>
        <pc:spChg chg="mod">
          <ac:chgData name="One Skill" userId="8d49c830ac36a521" providerId="LiveId" clId="{00B8ECD5-D05B-344E-923B-B5C6F40C88A1}" dt="2020-07-15T12:00:17.376" v="437"/>
          <ac:spMkLst>
            <pc:docMk/>
            <pc:sldMk cId="3671305115" sldId="266"/>
            <ac:spMk id="279" creationId="{47F27C5F-F1FC-E844-9B34-FA8DEE120A34}"/>
          </ac:spMkLst>
        </pc:spChg>
        <pc:spChg chg="mod">
          <ac:chgData name="One Skill" userId="8d49c830ac36a521" providerId="LiveId" clId="{00B8ECD5-D05B-344E-923B-B5C6F40C88A1}" dt="2020-07-15T12:00:17.376" v="437"/>
          <ac:spMkLst>
            <pc:docMk/>
            <pc:sldMk cId="3671305115" sldId="266"/>
            <ac:spMk id="280" creationId="{205EF1B3-9A12-0F4A-9F8A-1A19DAAB9EC3}"/>
          </ac:spMkLst>
        </pc:spChg>
        <pc:spChg chg="mod">
          <ac:chgData name="One Skill" userId="8d49c830ac36a521" providerId="LiveId" clId="{00B8ECD5-D05B-344E-923B-B5C6F40C88A1}" dt="2020-07-15T12:00:17.376" v="437"/>
          <ac:spMkLst>
            <pc:docMk/>
            <pc:sldMk cId="3671305115" sldId="266"/>
            <ac:spMk id="281" creationId="{06723AFE-DDB5-F04C-A2A7-8BF46331D564}"/>
          </ac:spMkLst>
        </pc:spChg>
        <pc:spChg chg="mod">
          <ac:chgData name="One Skill" userId="8d49c830ac36a521" providerId="LiveId" clId="{00B8ECD5-D05B-344E-923B-B5C6F40C88A1}" dt="2020-07-15T12:00:17.376" v="437"/>
          <ac:spMkLst>
            <pc:docMk/>
            <pc:sldMk cId="3671305115" sldId="266"/>
            <ac:spMk id="282" creationId="{7080B7ED-BCC5-FC45-861D-1ABB3EF489C2}"/>
          </ac:spMkLst>
        </pc:spChg>
        <pc:spChg chg="mod">
          <ac:chgData name="One Skill" userId="8d49c830ac36a521" providerId="LiveId" clId="{00B8ECD5-D05B-344E-923B-B5C6F40C88A1}" dt="2020-07-15T12:00:36.359" v="443"/>
          <ac:spMkLst>
            <pc:docMk/>
            <pc:sldMk cId="3671305115" sldId="266"/>
            <ac:spMk id="284" creationId="{959D7F02-04A1-AA4F-9A50-1E137DDB19C8}"/>
          </ac:spMkLst>
        </pc:spChg>
        <pc:spChg chg="mod">
          <ac:chgData name="One Skill" userId="8d49c830ac36a521" providerId="LiveId" clId="{00B8ECD5-D05B-344E-923B-B5C6F40C88A1}" dt="2020-07-15T12:00:36.359" v="443"/>
          <ac:spMkLst>
            <pc:docMk/>
            <pc:sldMk cId="3671305115" sldId="266"/>
            <ac:spMk id="285" creationId="{02A1CA41-81EC-4141-85D9-FDE16A8ED308}"/>
          </ac:spMkLst>
        </pc:spChg>
        <pc:spChg chg="mod">
          <ac:chgData name="One Skill" userId="8d49c830ac36a521" providerId="LiveId" clId="{00B8ECD5-D05B-344E-923B-B5C6F40C88A1}" dt="2020-07-15T12:00:36.359" v="443"/>
          <ac:spMkLst>
            <pc:docMk/>
            <pc:sldMk cId="3671305115" sldId="266"/>
            <ac:spMk id="286" creationId="{4B555884-5602-8E41-935C-C6DC57711472}"/>
          </ac:spMkLst>
        </pc:spChg>
        <pc:spChg chg="mod">
          <ac:chgData name="One Skill" userId="8d49c830ac36a521" providerId="LiveId" clId="{00B8ECD5-D05B-344E-923B-B5C6F40C88A1}" dt="2020-07-15T12:00:36.359" v="443"/>
          <ac:spMkLst>
            <pc:docMk/>
            <pc:sldMk cId="3671305115" sldId="266"/>
            <ac:spMk id="287" creationId="{33DAE124-C36F-B14C-8C19-AA8EAEBE4B51}"/>
          </ac:spMkLst>
        </pc:spChg>
        <pc:spChg chg="mod">
          <ac:chgData name="One Skill" userId="8d49c830ac36a521" providerId="LiveId" clId="{00B8ECD5-D05B-344E-923B-B5C6F40C88A1}" dt="2020-07-15T12:00:36.359" v="443"/>
          <ac:spMkLst>
            <pc:docMk/>
            <pc:sldMk cId="3671305115" sldId="266"/>
            <ac:spMk id="288" creationId="{64700895-6009-0341-BD8E-5C7D08F2F271}"/>
          </ac:spMkLst>
        </pc:spChg>
        <pc:spChg chg="mod">
          <ac:chgData name="One Skill" userId="8d49c830ac36a521" providerId="LiveId" clId="{00B8ECD5-D05B-344E-923B-B5C6F40C88A1}" dt="2020-07-15T12:00:36.359" v="443"/>
          <ac:spMkLst>
            <pc:docMk/>
            <pc:sldMk cId="3671305115" sldId="266"/>
            <ac:spMk id="289" creationId="{1601C554-83B6-734B-8B5B-36BDE5417BB5}"/>
          </ac:spMkLst>
        </pc:spChg>
        <pc:spChg chg="mod">
          <ac:chgData name="One Skill" userId="8d49c830ac36a521" providerId="LiveId" clId="{00B8ECD5-D05B-344E-923B-B5C6F40C88A1}" dt="2020-07-15T12:00:36.359" v="443"/>
          <ac:spMkLst>
            <pc:docMk/>
            <pc:sldMk cId="3671305115" sldId="266"/>
            <ac:spMk id="290" creationId="{7462DFE0-4FD4-4A47-9439-910957576BCA}"/>
          </ac:spMkLst>
        </pc:spChg>
        <pc:spChg chg="mod">
          <ac:chgData name="One Skill" userId="8d49c830ac36a521" providerId="LiveId" clId="{00B8ECD5-D05B-344E-923B-B5C6F40C88A1}" dt="2020-07-15T12:00:36.359" v="443"/>
          <ac:spMkLst>
            <pc:docMk/>
            <pc:sldMk cId="3671305115" sldId="266"/>
            <ac:spMk id="291" creationId="{3D37DD9E-6643-A849-996F-E65FDE3D060D}"/>
          </ac:spMkLst>
        </pc:spChg>
        <pc:spChg chg="mod">
          <ac:chgData name="One Skill" userId="8d49c830ac36a521" providerId="LiveId" clId="{00B8ECD5-D05B-344E-923B-B5C6F40C88A1}" dt="2020-07-15T12:00:36.359" v="443"/>
          <ac:spMkLst>
            <pc:docMk/>
            <pc:sldMk cId="3671305115" sldId="266"/>
            <ac:spMk id="292" creationId="{50652096-D5E3-5346-8350-8CAA17B52155}"/>
          </ac:spMkLst>
        </pc:spChg>
        <pc:spChg chg="mod">
          <ac:chgData name="One Skill" userId="8d49c830ac36a521" providerId="LiveId" clId="{00B8ECD5-D05B-344E-923B-B5C6F40C88A1}" dt="2020-07-15T12:00:36.359" v="443"/>
          <ac:spMkLst>
            <pc:docMk/>
            <pc:sldMk cId="3671305115" sldId="266"/>
            <ac:spMk id="293" creationId="{A71DBB6D-F0F9-F043-A80E-565B209BA3C3}"/>
          </ac:spMkLst>
        </pc:spChg>
        <pc:spChg chg="mod">
          <ac:chgData name="One Skill" userId="8d49c830ac36a521" providerId="LiveId" clId="{00B8ECD5-D05B-344E-923B-B5C6F40C88A1}" dt="2020-07-15T12:00:36.359" v="443"/>
          <ac:spMkLst>
            <pc:docMk/>
            <pc:sldMk cId="3671305115" sldId="266"/>
            <ac:spMk id="294" creationId="{EBB866E4-05C6-5F49-AEFF-6A230BFC9839}"/>
          </ac:spMkLst>
        </pc:spChg>
        <pc:spChg chg="mod">
          <ac:chgData name="One Skill" userId="8d49c830ac36a521" providerId="LiveId" clId="{00B8ECD5-D05B-344E-923B-B5C6F40C88A1}" dt="2020-07-15T12:00:36.359" v="443"/>
          <ac:spMkLst>
            <pc:docMk/>
            <pc:sldMk cId="3671305115" sldId="266"/>
            <ac:spMk id="295" creationId="{F169ABCD-F476-C74D-B52E-760B66304FB3}"/>
          </ac:spMkLst>
        </pc:spChg>
        <pc:spChg chg="mod">
          <ac:chgData name="One Skill" userId="8d49c830ac36a521" providerId="LiveId" clId="{00B8ECD5-D05B-344E-923B-B5C6F40C88A1}" dt="2020-07-15T12:00:36.359" v="443"/>
          <ac:spMkLst>
            <pc:docMk/>
            <pc:sldMk cId="3671305115" sldId="266"/>
            <ac:spMk id="296" creationId="{553B7125-6A34-EB49-9E5C-A89FACD53D96}"/>
          </ac:spMkLst>
        </pc:spChg>
        <pc:spChg chg="mod">
          <ac:chgData name="One Skill" userId="8d49c830ac36a521" providerId="LiveId" clId="{00B8ECD5-D05B-344E-923B-B5C6F40C88A1}" dt="2020-07-15T12:00:36.359" v="443"/>
          <ac:spMkLst>
            <pc:docMk/>
            <pc:sldMk cId="3671305115" sldId="266"/>
            <ac:spMk id="297" creationId="{45ABC3DE-2CF6-2845-8911-A0A02F464518}"/>
          </ac:spMkLst>
        </pc:spChg>
        <pc:spChg chg="mod">
          <ac:chgData name="One Skill" userId="8d49c830ac36a521" providerId="LiveId" clId="{00B8ECD5-D05B-344E-923B-B5C6F40C88A1}" dt="2020-07-15T12:00:36.359" v="443"/>
          <ac:spMkLst>
            <pc:docMk/>
            <pc:sldMk cId="3671305115" sldId="266"/>
            <ac:spMk id="298" creationId="{A95CBF8B-5358-D24D-A6D6-25801205C83A}"/>
          </ac:spMkLst>
        </pc:spChg>
        <pc:spChg chg="mod">
          <ac:chgData name="One Skill" userId="8d49c830ac36a521" providerId="LiveId" clId="{00B8ECD5-D05B-344E-923B-B5C6F40C88A1}" dt="2020-07-15T12:00:36.359" v="443"/>
          <ac:spMkLst>
            <pc:docMk/>
            <pc:sldMk cId="3671305115" sldId="266"/>
            <ac:spMk id="299" creationId="{3BCB423E-1DAF-7D45-AA6F-DF0F056C36B1}"/>
          </ac:spMkLst>
        </pc:spChg>
        <pc:spChg chg="mod">
          <ac:chgData name="One Skill" userId="8d49c830ac36a521" providerId="LiveId" clId="{00B8ECD5-D05B-344E-923B-B5C6F40C88A1}" dt="2020-07-15T12:00:36.359" v="443"/>
          <ac:spMkLst>
            <pc:docMk/>
            <pc:sldMk cId="3671305115" sldId="266"/>
            <ac:spMk id="300" creationId="{F5D73272-9AD0-D748-8B55-4EC6747511E0}"/>
          </ac:spMkLst>
        </pc:spChg>
        <pc:spChg chg="mod">
          <ac:chgData name="One Skill" userId="8d49c830ac36a521" providerId="LiveId" clId="{00B8ECD5-D05B-344E-923B-B5C6F40C88A1}" dt="2020-07-15T12:01:59.351" v="465"/>
          <ac:spMkLst>
            <pc:docMk/>
            <pc:sldMk cId="3671305115" sldId="266"/>
            <ac:spMk id="302" creationId="{5AC7CB33-4FA6-1F4E-9708-3EC9DFBEB61E}"/>
          </ac:spMkLst>
        </pc:spChg>
        <pc:spChg chg="mod">
          <ac:chgData name="One Skill" userId="8d49c830ac36a521" providerId="LiveId" clId="{00B8ECD5-D05B-344E-923B-B5C6F40C88A1}" dt="2020-07-15T12:01:59.351" v="465"/>
          <ac:spMkLst>
            <pc:docMk/>
            <pc:sldMk cId="3671305115" sldId="266"/>
            <ac:spMk id="303" creationId="{BFA9B203-648F-0E4C-BF36-2D4A24C025DB}"/>
          </ac:spMkLst>
        </pc:spChg>
        <pc:spChg chg="mod">
          <ac:chgData name="One Skill" userId="8d49c830ac36a521" providerId="LiveId" clId="{00B8ECD5-D05B-344E-923B-B5C6F40C88A1}" dt="2020-07-15T12:02:15.805" v="470" actId="571"/>
          <ac:spMkLst>
            <pc:docMk/>
            <pc:sldMk cId="3671305115" sldId="266"/>
            <ac:spMk id="305" creationId="{2DA1E8C6-9005-4443-92E2-CB8D19973A7D}"/>
          </ac:spMkLst>
        </pc:spChg>
        <pc:spChg chg="mod">
          <ac:chgData name="One Skill" userId="8d49c830ac36a521" providerId="LiveId" clId="{00B8ECD5-D05B-344E-923B-B5C6F40C88A1}" dt="2020-07-15T12:02:15.805" v="470" actId="571"/>
          <ac:spMkLst>
            <pc:docMk/>
            <pc:sldMk cId="3671305115" sldId="266"/>
            <ac:spMk id="306" creationId="{B0E5CDE8-B945-3B45-A514-F63F74257CC9}"/>
          </ac:spMkLst>
        </pc:spChg>
        <pc:spChg chg="mod">
          <ac:chgData name="One Skill" userId="8d49c830ac36a521" providerId="LiveId" clId="{00B8ECD5-D05B-344E-923B-B5C6F40C88A1}" dt="2020-07-15T12:02:24.827" v="471" actId="571"/>
          <ac:spMkLst>
            <pc:docMk/>
            <pc:sldMk cId="3671305115" sldId="266"/>
            <ac:spMk id="308" creationId="{36748FC2-663B-3F4D-8B9A-15DA9D287C7E}"/>
          </ac:spMkLst>
        </pc:spChg>
        <pc:spChg chg="mod">
          <ac:chgData name="One Skill" userId="8d49c830ac36a521" providerId="LiveId" clId="{00B8ECD5-D05B-344E-923B-B5C6F40C88A1}" dt="2020-07-15T12:02:24.827" v="471" actId="571"/>
          <ac:spMkLst>
            <pc:docMk/>
            <pc:sldMk cId="3671305115" sldId="266"/>
            <ac:spMk id="309" creationId="{01BECF1A-7EF7-C442-A546-A368704798AD}"/>
          </ac:spMkLst>
        </pc:spChg>
        <pc:grpChg chg="add del mod">
          <ac:chgData name="One Skill" userId="8d49c830ac36a521" providerId="LiveId" clId="{00B8ECD5-D05B-344E-923B-B5C6F40C88A1}" dt="2020-07-15T11:59:08.731" v="423" actId="165"/>
          <ac:grpSpMkLst>
            <pc:docMk/>
            <pc:sldMk cId="3671305115" sldId="266"/>
            <ac:grpSpMk id="2" creationId="{D0DB29A1-6E45-9B42-B4DE-8F788FF8B2C9}"/>
          </ac:grpSpMkLst>
        </pc:grpChg>
        <pc:grpChg chg="mod topLvl">
          <ac:chgData name="One Skill" userId="8d49c830ac36a521" providerId="LiveId" clId="{00B8ECD5-D05B-344E-923B-B5C6F40C88A1}" dt="2020-07-15T12:01:50.764" v="463" actId="1076"/>
          <ac:grpSpMkLst>
            <pc:docMk/>
            <pc:sldMk cId="3671305115" sldId="266"/>
            <ac:grpSpMk id="53" creationId="{289BA0BD-04D0-6840-8215-882FB2E5540E}"/>
          </ac:grpSpMkLst>
        </pc:grpChg>
        <pc:grpChg chg="del mod topLvl">
          <ac:chgData name="One Skill" userId="8d49c830ac36a521" providerId="LiveId" clId="{00B8ECD5-D05B-344E-923B-B5C6F40C88A1}" dt="2020-07-15T11:59:24.476" v="424" actId="478"/>
          <ac:grpSpMkLst>
            <pc:docMk/>
            <pc:sldMk cId="3671305115" sldId="266"/>
            <ac:grpSpMk id="68" creationId="{46851DE8-FBBD-ED40-9997-5109BE5E0821}"/>
          </ac:grpSpMkLst>
        </pc:grpChg>
        <pc:grpChg chg="mod">
          <ac:chgData name="One Skill" userId="8d49c830ac36a521" providerId="LiveId" clId="{00B8ECD5-D05B-344E-923B-B5C6F40C88A1}" dt="2020-07-15T11:59:08.731" v="423" actId="165"/>
          <ac:grpSpMkLst>
            <pc:docMk/>
            <pc:sldMk cId="3671305115" sldId="266"/>
            <ac:grpSpMk id="69" creationId="{2E389949-6B6B-204B-A92C-FA5787AFE06F}"/>
          </ac:grpSpMkLst>
        </pc:grpChg>
        <pc:grpChg chg="del mod topLvl">
          <ac:chgData name="One Skill" userId="8d49c830ac36a521" providerId="LiveId" clId="{00B8ECD5-D05B-344E-923B-B5C6F40C88A1}" dt="2020-07-15T11:59:24.476" v="424" actId="478"/>
          <ac:grpSpMkLst>
            <pc:docMk/>
            <pc:sldMk cId="3671305115" sldId="266"/>
            <ac:grpSpMk id="85" creationId="{0903D23F-0350-084D-8DDF-2D492A568D8F}"/>
          </ac:grpSpMkLst>
        </pc:grpChg>
        <pc:grpChg chg="mod">
          <ac:chgData name="One Skill" userId="8d49c830ac36a521" providerId="LiveId" clId="{00B8ECD5-D05B-344E-923B-B5C6F40C88A1}" dt="2020-07-15T11:59:08.731" v="423" actId="165"/>
          <ac:grpSpMkLst>
            <pc:docMk/>
            <pc:sldMk cId="3671305115" sldId="266"/>
            <ac:grpSpMk id="86" creationId="{AA74A3D4-A233-7A40-BCFF-2BFFE86DC03B}"/>
          </ac:grpSpMkLst>
        </pc:grpChg>
        <pc:grpChg chg="del mod topLvl">
          <ac:chgData name="One Skill" userId="8d49c830ac36a521" providerId="LiveId" clId="{00B8ECD5-D05B-344E-923B-B5C6F40C88A1}" dt="2020-07-15T11:59:24.476" v="424" actId="478"/>
          <ac:grpSpMkLst>
            <pc:docMk/>
            <pc:sldMk cId="3671305115" sldId="266"/>
            <ac:grpSpMk id="102" creationId="{3CCF62FF-731A-F94E-9D08-04D74543070A}"/>
          </ac:grpSpMkLst>
        </pc:grpChg>
        <pc:grpChg chg="mod">
          <ac:chgData name="One Skill" userId="8d49c830ac36a521" providerId="LiveId" clId="{00B8ECD5-D05B-344E-923B-B5C6F40C88A1}" dt="2020-07-15T11:59:08.731" v="423" actId="165"/>
          <ac:grpSpMkLst>
            <pc:docMk/>
            <pc:sldMk cId="3671305115" sldId="266"/>
            <ac:grpSpMk id="103" creationId="{ED472347-3E0A-6C46-8D39-FFD54E58C2E7}"/>
          </ac:grpSpMkLst>
        </pc:grpChg>
        <pc:grpChg chg="del mod topLvl">
          <ac:chgData name="One Skill" userId="8d49c830ac36a521" providerId="LiveId" clId="{00B8ECD5-D05B-344E-923B-B5C6F40C88A1}" dt="2020-07-15T11:59:24.476" v="424" actId="478"/>
          <ac:grpSpMkLst>
            <pc:docMk/>
            <pc:sldMk cId="3671305115" sldId="266"/>
            <ac:grpSpMk id="119" creationId="{F38099D4-EDA3-2C4C-BA04-EBC6527951C7}"/>
          </ac:grpSpMkLst>
        </pc:grpChg>
        <pc:grpChg chg="mod">
          <ac:chgData name="One Skill" userId="8d49c830ac36a521" providerId="LiveId" clId="{00B8ECD5-D05B-344E-923B-B5C6F40C88A1}" dt="2020-07-15T11:59:08.731" v="423" actId="165"/>
          <ac:grpSpMkLst>
            <pc:docMk/>
            <pc:sldMk cId="3671305115" sldId="266"/>
            <ac:grpSpMk id="120" creationId="{94396034-8E0C-E54E-B3DC-F40266DD8530}"/>
          </ac:grpSpMkLst>
        </pc:grpChg>
        <pc:grpChg chg="del mod topLvl">
          <ac:chgData name="One Skill" userId="8d49c830ac36a521" providerId="LiveId" clId="{00B8ECD5-D05B-344E-923B-B5C6F40C88A1}" dt="2020-07-15T11:59:27.471" v="425" actId="478"/>
          <ac:grpSpMkLst>
            <pc:docMk/>
            <pc:sldMk cId="3671305115" sldId="266"/>
            <ac:grpSpMk id="136" creationId="{967E03F4-F9CB-1C4D-B7EA-A848CEBC6016}"/>
          </ac:grpSpMkLst>
        </pc:grpChg>
        <pc:grpChg chg="del mod topLvl">
          <ac:chgData name="One Skill" userId="8d49c830ac36a521" providerId="LiveId" clId="{00B8ECD5-D05B-344E-923B-B5C6F40C88A1}" dt="2020-07-15T11:59:24.476" v="424" actId="478"/>
          <ac:grpSpMkLst>
            <pc:docMk/>
            <pc:sldMk cId="3671305115" sldId="266"/>
            <ac:grpSpMk id="139" creationId="{47E2E13C-827B-A442-8686-931E2EF22ADA}"/>
          </ac:grpSpMkLst>
        </pc:grpChg>
        <pc:grpChg chg="del mod topLvl">
          <ac:chgData name="One Skill" userId="8d49c830ac36a521" providerId="LiveId" clId="{00B8ECD5-D05B-344E-923B-B5C6F40C88A1}" dt="2020-07-15T11:59:24.476" v="424" actId="478"/>
          <ac:grpSpMkLst>
            <pc:docMk/>
            <pc:sldMk cId="3671305115" sldId="266"/>
            <ac:grpSpMk id="142" creationId="{53554C58-6C53-CF46-8A7C-992BC7660B56}"/>
          </ac:grpSpMkLst>
        </pc:grpChg>
        <pc:grpChg chg="del mod topLvl">
          <ac:chgData name="One Skill" userId="8d49c830ac36a521" providerId="LiveId" clId="{00B8ECD5-D05B-344E-923B-B5C6F40C88A1}" dt="2020-07-15T11:59:24.476" v="424" actId="478"/>
          <ac:grpSpMkLst>
            <pc:docMk/>
            <pc:sldMk cId="3671305115" sldId="266"/>
            <ac:grpSpMk id="145" creationId="{5D9C4850-388C-5B48-998F-93315DC876CB}"/>
          </ac:grpSpMkLst>
        </pc:grpChg>
        <pc:grpChg chg="add mod">
          <ac:chgData name="One Skill" userId="8d49c830ac36a521" providerId="LiveId" clId="{00B8ECD5-D05B-344E-923B-B5C6F40C88A1}" dt="2020-07-15T12:01:36.028" v="460" actId="1076"/>
          <ac:grpSpMkLst>
            <pc:docMk/>
            <pc:sldMk cId="3671305115" sldId="266"/>
            <ac:grpSpMk id="149" creationId="{0FD38686-B87C-A74B-8B34-6047AE3CD0AF}"/>
          </ac:grpSpMkLst>
        </pc:grpChg>
        <pc:grpChg chg="mod">
          <ac:chgData name="One Skill" userId="8d49c830ac36a521" providerId="LiveId" clId="{00B8ECD5-D05B-344E-923B-B5C6F40C88A1}" dt="2020-07-15T11:59:39.596" v="428"/>
          <ac:grpSpMkLst>
            <pc:docMk/>
            <pc:sldMk cId="3671305115" sldId="266"/>
            <ac:grpSpMk id="150" creationId="{D7014168-6218-FC40-85C5-C3AA0EEB1BC2}"/>
          </ac:grpSpMkLst>
        </pc:grpChg>
        <pc:grpChg chg="mod">
          <ac:chgData name="One Skill" userId="8d49c830ac36a521" providerId="LiveId" clId="{00B8ECD5-D05B-344E-923B-B5C6F40C88A1}" dt="2020-07-15T11:59:39.596" v="428"/>
          <ac:grpSpMkLst>
            <pc:docMk/>
            <pc:sldMk cId="3671305115" sldId="266"/>
            <ac:grpSpMk id="151" creationId="{3BF58A63-F57D-F341-A4E4-C809CD45E625}"/>
          </ac:grpSpMkLst>
        </pc:grpChg>
        <pc:grpChg chg="add del mod">
          <ac:chgData name="One Skill" userId="8d49c830ac36a521" providerId="LiveId" clId="{00B8ECD5-D05B-344E-923B-B5C6F40C88A1}" dt="2020-07-15T12:01:25.834" v="457" actId="1076"/>
          <ac:grpSpMkLst>
            <pc:docMk/>
            <pc:sldMk cId="3671305115" sldId="266"/>
            <ac:grpSpMk id="259" creationId="{4184B47E-DE1D-0D41-93C0-A4B91DF595C4}"/>
          </ac:grpSpMkLst>
        </pc:grpChg>
        <pc:grpChg chg="add mod">
          <ac:chgData name="One Skill" userId="8d49c830ac36a521" providerId="LiveId" clId="{00B8ECD5-D05B-344E-923B-B5C6F40C88A1}" dt="2020-07-15T12:01:53.542" v="464" actId="1076"/>
          <ac:grpSpMkLst>
            <pc:docMk/>
            <pc:sldMk cId="3671305115" sldId="266"/>
            <ac:grpSpMk id="277" creationId="{75DEC608-E601-D049-8AB8-794763A41042}"/>
          </ac:grpSpMkLst>
        </pc:grpChg>
        <pc:grpChg chg="add mod">
          <ac:chgData name="One Skill" userId="8d49c830ac36a521" providerId="LiveId" clId="{00B8ECD5-D05B-344E-923B-B5C6F40C88A1}" dt="2020-07-15T12:01:07.957" v="453" actId="1076"/>
          <ac:grpSpMkLst>
            <pc:docMk/>
            <pc:sldMk cId="3671305115" sldId="266"/>
            <ac:grpSpMk id="283" creationId="{A3077F93-EDF6-914A-8CCA-D0411F4FE8F8}"/>
          </ac:grpSpMkLst>
        </pc:grpChg>
        <pc:grpChg chg="add mod">
          <ac:chgData name="One Skill" userId="8d49c830ac36a521" providerId="LiveId" clId="{00B8ECD5-D05B-344E-923B-B5C6F40C88A1}" dt="2020-07-15T12:02:10.091" v="469" actId="1076"/>
          <ac:grpSpMkLst>
            <pc:docMk/>
            <pc:sldMk cId="3671305115" sldId="266"/>
            <ac:grpSpMk id="301" creationId="{4E770973-1A49-6F48-8143-6295FC450985}"/>
          </ac:grpSpMkLst>
        </pc:grpChg>
        <pc:grpChg chg="add mod">
          <ac:chgData name="One Skill" userId="8d49c830ac36a521" providerId="LiveId" clId="{00B8ECD5-D05B-344E-923B-B5C6F40C88A1}" dt="2020-07-15T12:02:15.805" v="470" actId="571"/>
          <ac:grpSpMkLst>
            <pc:docMk/>
            <pc:sldMk cId="3671305115" sldId="266"/>
            <ac:grpSpMk id="304" creationId="{C0B600EC-0492-A648-AA98-184354448585}"/>
          </ac:grpSpMkLst>
        </pc:grpChg>
        <pc:grpChg chg="add mod">
          <ac:chgData name="One Skill" userId="8d49c830ac36a521" providerId="LiveId" clId="{00B8ECD5-D05B-344E-923B-B5C6F40C88A1}" dt="2020-07-15T12:02:24.827" v="471" actId="571"/>
          <ac:grpSpMkLst>
            <pc:docMk/>
            <pc:sldMk cId="3671305115" sldId="266"/>
            <ac:grpSpMk id="307" creationId="{D6EFA968-00FA-8A47-A500-0A9CB5D35FB0}"/>
          </ac:grpSpMkLst>
        </pc:grpChg>
        <pc:picChg chg="del mod topLvl">
          <ac:chgData name="One Skill" userId="8d49c830ac36a521" providerId="LiveId" clId="{00B8ECD5-D05B-344E-923B-B5C6F40C88A1}" dt="2020-07-15T11:59:24.476" v="424" actId="478"/>
          <ac:picMkLst>
            <pc:docMk/>
            <pc:sldMk cId="3671305115" sldId="266"/>
            <ac:picMk id="148" creationId="{4C9310F8-21E6-DA4A-B18E-21113065D385}"/>
          </ac:picMkLst>
        </pc:picChg>
        <pc:picChg chg="add del mod">
          <ac:chgData name="One Skill" userId="8d49c830ac36a521" providerId="LiveId" clId="{00B8ECD5-D05B-344E-923B-B5C6F40C88A1}" dt="2020-07-15T08:25:20.459" v="256"/>
          <ac:picMkLst>
            <pc:docMk/>
            <pc:sldMk cId="3671305115" sldId="266"/>
            <ac:picMk id="149" creationId="{925C4D1E-7399-9E41-BB6B-0722E9438A9A}"/>
          </ac:picMkLst>
        </pc:picChg>
        <pc:picChg chg="add del mod">
          <ac:chgData name="One Skill" userId="8d49c830ac36a521" providerId="LiveId" clId="{00B8ECD5-D05B-344E-923B-B5C6F40C88A1}" dt="2020-07-15T08:25:18.630" v="253"/>
          <ac:picMkLst>
            <pc:docMk/>
            <pc:sldMk cId="3671305115" sldId="266"/>
            <ac:picMk id="150" creationId="{ACF06002-B2C0-7E4A-8C1D-6889BF8916AC}"/>
          </ac:picMkLst>
        </pc:picChg>
      </pc:sldChg>
      <pc:sldChg chg="add del setBg">
        <pc:chgData name="One Skill" userId="8d49c830ac36a521" providerId="LiveId" clId="{00B8ECD5-D05B-344E-923B-B5C6F40C88A1}" dt="2020-07-15T07:41:04.779" v="208"/>
        <pc:sldMkLst>
          <pc:docMk/>
          <pc:sldMk cId="4150984102" sldId="266"/>
        </pc:sldMkLst>
      </pc:sldChg>
      <pc:sldChg chg="delSp add del ord">
        <pc:chgData name="One Skill" userId="8d49c830ac36a521" providerId="LiveId" clId="{00B8ECD5-D05B-344E-923B-B5C6F40C88A1}" dt="2020-07-15T07:57:14.182" v="213" actId="2696"/>
        <pc:sldMkLst>
          <pc:docMk/>
          <pc:sldMk cId="4278496616" sldId="266"/>
        </pc:sldMkLst>
        <pc:spChg chg="del">
          <ac:chgData name="One Skill" userId="8d49c830ac36a521" providerId="LiveId" clId="{00B8ECD5-D05B-344E-923B-B5C6F40C88A1}" dt="2020-07-15T07:41:18.131" v="212" actId="478"/>
          <ac:spMkLst>
            <pc:docMk/>
            <pc:sldMk cId="4278496616" sldId="266"/>
            <ac:spMk id="67" creationId="{558FCBCF-B8E6-7341-9BD9-4C6C1767D015}"/>
          </ac:spMkLst>
        </pc:spChg>
        <pc:grpChg chg="del">
          <ac:chgData name="One Skill" userId="8d49c830ac36a521" providerId="LiveId" clId="{00B8ECD5-D05B-344E-923B-B5C6F40C88A1}" dt="2020-07-15T07:41:18.131" v="212" actId="478"/>
          <ac:grpSpMkLst>
            <pc:docMk/>
            <pc:sldMk cId="4278496616" sldId="266"/>
            <ac:grpSpMk id="53" creationId="{289BA0BD-04D0-6840-8215-882FB2E5540E}"/>
          </ac:grpSpMkLst>
        </pc:grpChg>
        <pc:grpChg chg="del">
          <ac:chgData name="One Skill" userId="8d49c830ac36a521" providerId="LiveId" clId="{00B8ECD5-D05B-344E-923B-B5C6F40C88A1}" dt="2020-07-15T07:41:18.131" v="212" actId="478"/>
          <ac:grpSpMkLst>
            <pc:docMk/>
            <pc:sldMk cId="4278496616" sldId="266"/>
            <ac:grpSpMk id="68" creationId="{46851DE8-FBBD-ED40-9997-5109BE5E0821}"/>
          </ac:grpSpMkLst>
        </pc:grpChg>
        <pc:grpChg chg="del">
          <ac:chgData name="One Skill" userId="8d49c830ac36a521" providerId="LiveId" clId="{00B8ECD5-D05B-344E-923B-B5C6F40C88A1}" dt="2020-07-15T07:41:18.131" v="212" actId="478"/>
          <ac:grpSpMkLst>
            <pc:docMk/>
            <pc:sldMk cId="4278496616" sldId="266"/>
            <ac:grpSpMk id="85" creationId="{0903D23F-0350-084D-8DDF-2D492A568D8F}"/>
          </ac:grpSpMkLst>
        </pc:grpChg>
        <pc:grpChg chg="del">
          <ac:chgData name="One Skill" userId="8d49c830ac36a521" providerId="LiveId" clId="{00B8ECD5-D05B-344E-923B-B5C6F40C88A1}" dt="2020-07-15T07:41:18.131" v="212" actId="478"/>
          <ac:grpSpMkLst>
            <pc:docMk/>
            <pc:sldMk cId="4278496616" sldId="266"/>
            <ac:grpSpMk id="102" creationId="{3CCF62FF-731A-F94E-9D08-04D74543070A}"/>
          </ac:grpSpMkLst>
        </pc:grpChg>
        <pc:grpChg chg="del">
          <ac:chgData name="One Skill" userId="8d49c830ac36a521" providerId="LiveId" clId="{00B8ECD5-D05B-344E-923B-B5C6F40C88A1}" dt="2020-07-15T07:41:18.131" v="212" actId="478"/>
          <ac:grpSpMkLst>
            <pc:docMk/>
            <pc:sldMk cId="4278496616" sldId="266"/>
            <ac:grpSpMk id="119" creationId="{F38099D4-EDA3-2C4C-BA04-EBC6527951C7}"/>
          </ac:grpSpMkLst>
        </pc:grpChg>
        <pc:grpChg chg="del">
          <ac:chgData name="One Skill" userId="8d49c830ac36a521" providerId="LiveId" clId="{00B8ECD5-D05B-344E-923B-B5C6F40C88A1}" dt="2020-07-15T07:41:18.131" v="212" actId="478"/>
          <ac:grpSpMkLst>
            <pc:docMk/>
            <pc:sldMk cId="4278496616" sldId="266"/>
            <ac:grpSpMk id="136" creationId="{967E03F4-F9CB-1C4D-B7EA-A848CEBC6016}"/>
          </ac:grpSpMkLst>
        </pc:grpChg>
        <pc:grpChg chg="del">
          <ac:chgData name="One Skill" userId="8d49c830ac36a521" providerId="LiveId" clId="{00B8ECD5-D05B-344E-923B-B5C6F40C88A1}" dt="2020-07-15T07:41:18.131" v="212" actId="478"/>
          <ac:grpSpMkLst>
            <pc:docMk/>
            <pc:sldMk cId="4278496616" sldId="266"/>
            <ac:grpSpMk id="139" creationId="{47E2E13C-827B-A442-8686-931E2EF22ADA}"/>
          </ac:grpSpMkLst>
        </pc:grpChg>
        <pc:grpChg chg="del">
          <ac:chgData name="One Skill" userId="8d49c830ac36a521" providerId="LiveId" clId="{00B8ECD5-D05B-344E-923B-B5C6F40C88A1}" dt="2020-07-15T07:41:18.131" v="212" actId="478"/>
          <ac:grpSpMkLst>
            <pc:docMk/>
            <pc:sldMk cId="4278496616" sldId="266"/>
            <ac:grpSpMk id="142" creationId="{53554C58-6C53-CF46-8A7C-992BC7660B56}"/>
          </ac:grpSpMkLst>
        </pc:grpChg>
        <pc:grpChg chg="del">
          <ac:chgData name="One Skill" userId="8d49c830ac36a521" providerId="LiveId" clId="{00B8ECD5-D05B-344E-923B-B5C6F40C88A1}" dt="2020-07-15T07:41:18.131" v="212" actId="478"/>
          <ac:grpSpMkLst>
            <pc:docMk/>
            <pc:sldMk cId="4278496616" sldId="266"/>
            <ac:grpSpMk id="145" creationId="{5D9C4850-388C-5B48-998F-93315DC876CB}"/>
          </ac:grpSpMkLst>
        </pc:grpChg>
        <pc:picChg chg="del">
          <ac:chgData name="One Skill" userId="8d49c830ac36a521" providerId="LiveId" clId="{00B8ECD5-D05B-344E-923B-B5C6F40C88A1}" dt="2020-07-15T07:41:18.131" v="212" actId="478"/>
          <ac:picMkLst>
            <pc:docMk/>
            <pc:sldMk cId="4278496616" sldId="266"/>
            <ac:picMk id="148" creationId="{4C9310F8-21E6-DA4A-B18E-21113065D385}"/>
          </ac:picMkLst>
        </pc:picChg>
      </pc:sldChg>
      <pc:sldChg chg="add del">
        <pc:chgData name="One Skill" userId="8d49c830ac36a521" providerId="LiveId" clId="{00B8ECD5-D05B-344E-923B-B5C6F40C88A1}" dt="2020-07-15T08:09:22.029" v="222"/>
        <pc:sldMkLst>
          <pc:docMk/>
          <pc:sldMk cId="866190920" sldId="267"/>
        </pc:sldMkLst>
      </pc:sldChg>
      <pc:sldChg chg="addSp delSp modSp add del modAnim">
        <pc:chgData name="One Skill" userId="8d49c830ac36a521" providerId="LiveId" clId="{00B8ECD5-D05B-344E-923B-B5C6F40C88A1}" dt="2020-07-15T12:07:55.259" v="479" actId="2696"/>
        <pc:sldMkLst>
          <pc:docMk/>
          <pc:sldMk cId="2192526891" sldId="267"/>
        </pc:sldMkLst>
        <pc:spChg chg="mod">
          <ac:chgData name="One Skill" userId="8d49c830ac36a521" providerId="LiveId" clId="{00B8ECD5-D05B-344E-923B-B5C6F40C88A1}" dt="2020-07-15T08:19:56.504" v="234" actId="166"/>
          <ac:spMkLst>
            <pc:docMk/>
            <pc:sldMk cId="2192526891" sldId="267"/>
            <ac:spMk id="47" creationId="{23EEECD3-D9B6-A849-80A9-833A93365D91}"/>
          </ac:spMkLst>
        </pc:spChg>
        <pc:spChg chg="add mod">
          <ac:chgData name="One Skill" userId="8d49c830ac36a521" providerId="LiveId" clId="{00B8ECD5-D05B-344E-923B-B5C6F40C88A1}" dt="2020-07-15T08:18:42.011" v="226"/>
          <ac:spMkLst>
            <pc:docMk/>
            <pc:sldMk cId="2192526891" sldId="267"/>
            <ac:spMk id="149" creationId="{A204C316-75FF-BE40-A4FF-044A9317C8FC}"/>
          </ac:spMkLst>
        </pc:spChg>
        <pc:spChg chg="add mod">
          <ac:chgData name="One Skill" userId="8d49c830ac36a521" providerId="LiveId" clId="{00B8ECD5-D05B-344E-923B-B5C6F40C88A1}" dt="2020-07-15T08:18:42.011" v="226"/>
          <ac:spMkLst>
            <pc:docMk/>
            <pc:sldMk cId="2192526891" sldId="267"/>
            <ac:spMk id="150" creationId="{7A3325DE-7731-1E4D-99A0-8F250F0FF0C8}"/>
          </ac:spMkLst>
        </pc:spChg>
        <pc:spChg chg="add mod">
          <ac:chgData name="One Skill" userId="8d49c830ac36a521" providerId="LiveId" clId="{00B8ECD5-D05B-344E-923B-B5C6F40C88A1}" dt="2020-07-15T08:18:42.011" v="226"/>
          <ac:spMkLst>
            <pc:docMk/>
            <pc:sldMk cId="2192526891" sldId="267"/>
            <ac:spMk id="151" creationId="{754133B3-B33D-0240-AA00-66CD23CEFD92}"/>
          </ac:spMkLst>
        </pc:spChg>
        <pc:spChg chg="add mod">
          <ac:chgData name="One Skill" userId="8d49c830ac36a521" providerId="LiveId" clId="{00B8ECD5-D05B-344E-923B-B5C6F40C88A1}" dt="2020-07-15T08:18:42.011" v="226"/>
          <ac:spMkLst>
            <pc:docMk/>
            <pc:sldMk cId="2192526891" sldId="267"/>
            <ac:spMk id="152" creationId="{5DD0D914-89B5-4644-A462-C60D933E36A6}"/>
          </ac:spMkLst>
        </pc:spChg>
        <pc:spChg chg="add mod">
          <ac:chgData name="One Skill" userId="8d49c830ac36a521" providerId="LiveId" clId="{00B8ECD5-D05B-344E-923B-B5C6F40C88A1}" dt="2020-07-15T08:18:42.011" v="226"/>
          <ac:spMkLst>
            <pc:docMk/>
            <pc:sldMk cId="2192526891" sldId="267"/>
            <ac:spMk id="153" creationId="{C7F56744-EB9A-F943-B1BD-93201AD092B9}"/>
          </ac:spMkLst>
        </pc:spChg>
        <pc:spChg chg="add mod">
          <ac:chgData name="One Skill" userId="8d49c830ac36a521" providerId="LiveId" clId="{00B8ECD5-D05B-344E-923B-B5C6F40C88A1}" dt="2020-07-15T08:20:59.350" v="239" actId="14100"/>
          <ac:spMkLst>
            <pc:docMk/>
            <pc:sldMk cId="2192526891" sldId="267"/>
            <ac:spMk id="154" creationId="{D28A29DB-6E25-C447-91EB-864F6495B1B6}"/>
          </ac:spMkLst>
        </pc:spChg>
        <pc:spChg chg="add mod">
          <ac:chgData name="One Skill" userId="8d49c830ac36a521" providerId="LiveId" clId="{00B8ECD5-D05B-344E-923B-B5C6F40C88A1}" dt="2020-07-15T08:18:42.011" v="226"/>
          <ac:spMkLst>
            <pc:docMk/>
            <pc:sldMk cId="2192526891" sldId="267"/>
            <ac:spMk id="155" creationId="{1BB69ABB-46AA-EC46-98A2-E3AC908680DF}"/>
          </ac:spMkLst>
        </pc:spChg>
        <pc:spChg chg="add mod">
          <ac:chgData name="One Skill" userId="8d49c830ac36a521" providerId="LiveId" clId="{00B8ECD5-D05B-344E-923B-B5C6F40C88A1}" dt="2020-07-15T08:18:42.011" v="226"/>
          <ac:spMkLst>
            <pc:docMk/>
            <pc:sldMk cId="2192526891" sldId="267"/>
            <ac:spMk id="156" creationId="{E0F7B117-C880-4E41-85D7-DE9AC4773C7F}"/>
          </ac:spMkLst>
        </pc:spChg>
        <pc:spChg chg="add mod">
          <ac:chgData name="One Skill" userId="8d49c830ac36a521" providerId="LiveId" clId="{00B8ECD5-D05B-344E-923B-B5C6F40C88A1}" dt="2020-07-15T08:18:42.011" v="226"/>
          <ac:spMkLst>
            <pc:docMk/>
            <pc:sldMk cId="2192526891" sldId="267"/>
            <ac:spMk id="157" creationId="{36B24818-3E58-B447-9F9E-67BE368340C9}"/>
          </ac:spMkLst>
        </pc:spChg>
        <pc:spChg chg="add mod">
          <ac:chgData name="One Skill" userId="8d49c830ac36a521" providerId="LiveId" clId="{00B8ECD5-D05B-344E-923B-B5C6F40C88A1}" dt="2020-07-15T08:18:42.011" v="226"/>
          <ac:spMkLst>
            <pc:docMk/>
            <pc:sldMk cId="2192526891" sldId="267"/>
            <ac:spMk id="159" creationId="{A56391E7-18FC-8A42-AD83-A8AE23CF4BD2}"/>
          </ac:spMkLst>
        </pc:spChg>
        <pc:spChg chg="mod">
          <ac:chgData name="One Skill" userId="8d49c830ac36a521" providerId="LiveId" clId="{00B8ECD5-D05B-344E-923B-B5C6F40C88A1}" dt="2020-07-15T08:18:42.011" v="226"/>
          <ac:spMkLst>
            <pc:docMk/>
            <pc:sldMk cId="2192526891" sldId="267"/>
            <ac:spMk id="161" creationId="{B5A8D2B7-5161-2B48-8520-AC94139546EA}"/>
          </ac:spMkLst>
        </pc:spChg>
        <pc:spChg chg="mod">
          <ac:chgData name="One Skill" userId="8d49c830ac36a521" providerId="LiveId" clId="{00B8ECD5-D05B-344E-923B-B5C6F40C88A1}" dt="2020-07-15T08:18:42.011" v="226"/>
          <ac:spMkLst>
            <pc:docMk/>
            <pc:sldMk cId="2192526891" sldId="267"/>
            <ac:spMk id="162" creationId="{30B26363-0966-944A-BCBC-63513446172F}"/>
          </ac:spMkLst>
        </pc:spChg>
        <pc:spChg chg="mod">
          <ac:chgData name="One Skill" userId="8d49c830ac36a521" providerId="LiveId" clId="{00B8ECD5-D05B-344E-923B-B5C6F40C88A1}" dt="2020-07-15T08:18:42.011" v="226"/>
          <ac:spMkLst>
            <pc:docMk/>
            <pc:sldMk cId="2192526891" sldId="267"/>
            <ac:spMk id="163" creationId="{F72EEB73-06AF-8346-AADB-209202660EE9}"/>
          </ac:spMkLst>
        </pc:spChg>
        <pc:spChg chg="mod">
          <ac:chgData name="One Skill" userId="8d49c830ac36a521" providerId="LiveId" clId="{00B8ECD5-D05B-344E-923B-B5C6F40C88A1}" dt="2020-07-15T08:18:42.011" v="226"/>
          <ac:spMkLst>
            <pc:docMk/>
            <pc:sldMk cId="2192526891" sldId="267"/>
            <ac:spMk id="164" creationId="{B2514821-1EC1-BE44-B808-50384915533B}"/>
          </ac:spMkLst>
        </pc:spChg>
        <pc:spChg chg="add mod">
          <ac:chgData name="One Skill" userId="8d49c830ac36a521" providerId="LiveId" clId="{00B8ECD5-D05B-344E-923B-B5C6F40C88A1}" dt="2020-07-15T08:18:42.011" v="226"/>
          <ac:spMkLst>
            <pc:docMk/>
            <pc:sldMk cId="2192526891" sldId="267"/>
            <ac:spMk id="165" creationId="{7EFECC1D-D76F-EE44-839D-D32FE079C075}"/>
          </ac:spMkLst>
        </pc:spChg>
        <pc:spChg chg="add mod">
          <ac:chgData name="One Skill" userId="8d49c830ac36a521" providerId="LiveId" clId="{00B8ECD5-D05B-344E-923B-B5C6F40C88A1}" dt="2020-07-15T08:18:42.011" v="226"/>
          <ac:spMkLst>
            <pc:docMk/>
            <pc:sldMk cId="2192526891" sldId="267"/>
            <ac:spMk id="166" creationId="{92229E19-E3CF-0E45-9F1C-356443AB91AD}"/>
          </ac:spMkLst>
        </pc:spChg>
        <pc:spChg chg="add mod">
          <ac:chgData name="One Skill" userId="8d49c830ac36a521" providerId="LiveId" clId="{00B8ECD5-D05B-344E-923B-B5C6F40C88A1}" dt="2020-07-15T08:18:42.011" v="226"/>
          <ac:spMkLst>
            <pc:docMk/>
            <pc:sldMk cId="2192526891" sldId="267"/>
            <ac:spMk id="167" creationId="{48232F73-907D-E341-8EF9-41C860A5F468}"/>
          </ac:spMkLst>
        </pc:spChg>
        <pc:spChg chg="add mod">
          <ac:chgData name="One Skill" userId="8d49c830ac36a521" providerId="LiveId" clId="{00B8ECD5-D05B-344E-923B-B5C6F40C88A1}" dt="2020-07-15T08:18:42.011" v="226"/>
          <ac:spMkLst>
            <pc:docMk/>
            <pc:sldMk cId="2192526891" sldId="267"/>
            <ac:spMk id="168" creationId="{FAFFA476-D0D6-D34B-A33A-8D7500E556BC}"/>
          </ac:spMkLst>
        </pc:spChg>
        <pc:spChg chg="mod">
          <ac:chgData name="One Skill" userId="8d49c830ac36a521" providerId="LiveId" clId="{00B8ECD5-D05B-344E-923B-B5C6F40C88A1}" dt="2020-07-15T08:18:42.011" v="226"/>
          <ac:spMkLst>
            <pc:docMk/>
            <pc:sldMk cId="2192526891" sldId="267"/>
            <ac:spMk id="170" creationId="{75F95737-D7F0-4E4C-B025-C0C433AEA514}"/>
          </ac:spMkLst>
        </pc:spChg>
        <pc:spChg chg="mod">
          <ac:chgData name="One Skill" userId="8d49c830ac36a521" providerId="LiveId" clId="{00B8ECD5-D05B-344E-923B-B5C6F40C88A1}" dt="2020-07-15T08:18:42.011" v="226"/>
          <ac:spMkLst>
            <pc:docMk/>
            <pc:sldMk cId="2192526891" sldId="267"/>
            <ac:spMk id="171" creationId="{F08D9850-B1E5-6942-ACB2-381E91D778EB}"/>
          </ac:spMkLst>
        </pc:spChg>
        <pc:spChg chg="mod">
          <ac:chgData name="One Skill" userId="8d49c830ac36a521" providerId="LiveId" clId="{00B8ECD5-D05B-344E-923B-B5C6F40C88A1}" dt="2020-07-15T08:18:42.011" v="226"/>
          <ac:spMkLst>
            <pc:docMk/>
            <pc:sldMk cId="2192526891" sldId="267"/>
            <ac:spMk id="172" creationId="{3459F28B-C339-6F4C-8F1A-86F25315956A}"/>
          </ac:spMkLst>
        </pc:spChg>
        <pc:spChg chg="mod">
          <ac:chgData name="One Skill" userId="8d49c830ac36a521" providerId="LiveId" clId="{00B8ECD5-D05B-344E-923B-B5C6F40C88A1}" dt="2020-07-15T08:18:42.011" v="226"/>
          <ac:spMkLst>
            <pc:docMk/>
            <pc:sldMk cId="2192526891" sldId="267"/>
            <ac:spMk id="173" creationId="{FB78298C-7B4F-8743-9E1D-84374B277C94}"/>
          </ac:spMkLst>
        </pc:spChg>
        <pc:spChg chg="add mod">
          <ac:chgData name="One Skill" userId="8d49c830ac36a521" providerId="LiveId" clId="{00B8ECD5-D05B-344E-923B-B5C6F40C88A1}" dt="2020-07-15T08:18:42.011" v="226"/>
          <ac:spMkLst>
            <pc:docMk/>
            <pc:sldMk cId="2192526891" sldId="267"/>
            <ac:spMk id="174" creationId="{6E7EB0C2-44B3-F148-B2E9-00566C7DB579}"/>
          </ac:spMkLst>
        </pc:spChg>
        <pc:spChg chg="add mod">
          <ac:chgData name="One Skill" userId="8d49c830ac36a521" providerId="LiveId" clId="{00B8ECD5-D05B-344E-923B-B5C6F40C88A1}" dt="2020-07-15T08:18:42.011" v="226"/>
          <ac:spMkLst>
            <pc:docMk/>
            <pc:sldMk cId="2192526891" sldId="267"/>
            <ac:spMk id="175" creationId="{813FDFDB-D3FE-3D4B-9EF5-7F10A6591D92}"/>
          </ac:spMkLst>
        </pc:spChg>
        <pc:spChg chg="add mod">
          <ac:chgData name="One Skill" userId="8d49c830ac36a521" providerId="LiveId" clId="{00B8ECD5-D05B-344E-923B-B5C6F40C88A1}" dt="2020-07-15T08:18:42.011" v="226"/>
          <ac:spMkLst>
            <pc:docMk/>
            <pc:sldMk cId="2192526891" sldId="267"/>
            <ac:spMk id="176" creationId="{6D86C6AF-A212-D14E-A63D-7DFA9577D0FC}"/>
          </ac:spMkLst>
        </pc:spChg>
        <pc:spChg chg="add mod">
          <ac:chgData name="One Skill" userId="8d49c830ac36a521" providerId="LiveId" clId="{00B8ECD5-D05B-344E-923B-B5C6F40C88A1}" dt="2020-07-15T08:18:42.011" v="226"/>
          <ac:spMkLst>
            <pc:docMk/>
            <pc:sldMk cId="2192526891" sldId="267"/>
            <ac:spMk id="177" creationId="{ECE7EA80-DBD0-F449-B89F-638DA369AA65}"/>
          </ac:spMkLst>
        </pc:spChg>
        <pc:spChg chg="mod">
          <ac:chgData name="One Skill" userId="8d49c830ac36a521" providerId="LiveId" clId="{00B8ECD5-D05B-344E-923B-B5C6F40C88A1}" dt="2020-07-15T08:18:42.011" v="226"/>
          <ac:spMkLst>
            <pc:docMk/>
            <pc:sldMk cId="2192526891" sldId="267"/>
            <ac:spMk id="179" creationId="{E48F83EA-AEF5-EC4A-B8C2-60F53C237FDE}"/>
          </ac:spMkLst>
        </pc:spChg>
        <pc:spChg chg="mod">
          <ac:chgData name="One Skill" userId="8d49c830ac36a521" providerId="LiveId" clId="{00B8ECD5-D05B-344E-923B-B5C6F40C88A1}" dt="2020-07-15T08:18:42.011" v="226"/>
          <ac:spMkLst>
            <pc:docMk/>
            <pc:sldMk cId="2192526891" sldId="267"/>
            <ac:spMk id="180" creationId="{A227A65B-8DBC-6441-96A7-61293AFFD39E}"/>
          </ac:spMkLst>
        </pc:spChg>
        <pc:spChg chg="mod">
          <ac:chgData name="One Skill" userId="8d49c830ac36a521" providerId="LiveId" clId="{00B8ECD5-D05B-344E-923B-B5C6F40C88A1}" dt="2020-07-15T08:18:42.011" v="226"/>
          <ac:spMkLst>
            <pc:docMk/>
            <pc:sldMk cId="2192526891" sldId="267"/>
            <ac:spMk id="181" creationId="{B3CBBE2F-775A-0141-B558-1786907E7283}"/>
          </ac:spMkLst>
        </pc:spChg>
        <pc:spChg chg="mod">
          <ac:chgData name="One Skill" userId="8d49c830ac36a521" providerId="LiveId" clId="{00B8ECD5-D05B-344E-923B-B5C6F40C88A1}" dt="2020-07-15T08:18:42.011" v="226"/>
          <ac:spMkLst>
            <pc:docMk/>
            <pc:sldMk cId="2192526891" sldId="267"/>
            <ac:spMk id="182" creationId="{023DF3B1-75BA-424B-ABB5-624C272AE785}"/>
          </ac:spMkLst>
        </pc:spChg>
        <pc:spChg chg="add mod">
          <ac:chgData name="One Skill" userId="8d49c830ac36a521" providerId="LiveId" clId="{00B8ECD5-D05B-344E-923B-B5C6F40C88A1}" dt="2020-07-15T08:18:42.011" v="226"/>
          <ac:spMkLst>
            <pc:docMk/>
            <pc:sldMk cId="2192526891" sldId="267"/>
            <ac:spMk id="183" creationId="{EA0A9CAB-DBED-FA41-8A8F-2F8936550956}"/>
          </ac:spMkLst>
        </pc:spChg>
        <pc:spChg chg="add mod">
          <ac:chgData name="One Skill" userId="8d49c830ac36a521" providerId="LiveId" clId="{00B8ECD5-D05B-344E-923B-B5C6F40C88A1}" dt="2020-07-15T08:18:42.011" v="226"/>
          <ac:spMkLst>
            <pc:docMk/>
            <pc:sldMk cId="2192526891" sldId="267"/>
            <ac:spMk id="184" creationId="{B36A4269-7588-BF4B-8570-AE0680628C32}"/>
          </ac:spMkLst>
        </pc:spChg>
        <pc:spChg chg="add mod">
          <ac:chgData name="One Skill" userId="8d49c830ac36a521" providerId="LiveId" clId="{00B8ECD5-D05B-344E-923B-B5C6F40C88A1}" dt="2020-07-15T08:18:42.011" v="226"/>
          <ac:spMkLst>
            <pc:docMk/>
            <pc:sldMk cId="2192526891" sldId="267"/>
            <ac:spMk id="185" creationId="{10E5CAF1-0184-864C-8C08-81BC5E769665}"/>
          </ac:spMkLst>
        </pc:spChg>
        <pc:spChg chg="add mod">
          <ac:chgData name="One Skill" userId="8d49c830ac36a521" providerId="LiveId" clId="{00B8ECD5-D05B-344E-923B-B5C6F40C88A1}" dt="2020-07-15T08:18:42.011" v="226"/>
          <ac:spMkLst>
            <pc:docMk/>
            <pc:sldMk cId="2192526891" sldId="267"/>
            <ac:spMk id="186" creationId="{F73D1BC2-58E4-F84F-959C-1E6E316D1C71}"/>
          </ac:spMkLst>
        </pc:spChg>
        <pc:spChg chg="mod">
          <ac:chgData name="One Skill" userId="8d49c830ac36a521" providerId="LiveId" clId="{00B8ECD5-D05B-344E-923B-B5C6F40C88A1}" dt="2020-07-15T08:18:42.011" v="226"/>
          <ac:spMkLst>
            <pc:docMk/>
            <pc:sldMk cId="2192526891" sldId="267"/>
            <ac:spMk id="188" creationId="{95E18297-7A49-2746-A4B7-F5CD81C7987A}"/>
          </ac:spMkLst>
        </pc:spChg>
        <pc:spChg chg="mod">
          <ac:chgData name="One Skill" userId="8d49c830ac36a521" providerId="LiveId" clId="{00B8ECD5-D05B-344E-923B-B5C6F40C88A1}" dt="2020-07-15T08:18:42.011" v="226"/>
          <ac:spMkLst>
            <pc:docMk/>
            <pc:sldMk cId="2192526891" sldId="267"/>
            <ac:spMk id="189" creationId="{ECB79F04-75DF-764F-B9C6-13F0F3BDFC17}"/>
          </ac:spMkLst>
        </pc:spChg>
        <pc:spChg chg="mod">
          <ac:chgData name="One Skill" userId="8d49c830ac36a521" providerId="LiveId" clId="{00B8ECD5-D05B-344E-923B-B5C6F40C88A1}" dt="2020-07-15T08:18:42.011" v="226"/>
          <ac:spMkLst>
            <pc:docMk/>
            <pc:sldMk cId="2192526891" sldId="267"/>
            <ac:spMk id="190" creationId="{F03207C7-A686-C84D-A962-A950A9483BE9}"/>
          </ac:spMkLst>
        </pc:spChg>
        <pc:spChg chg="mod">
          <ac:chgData name="One Skill" userId="8d49c830ac36a521" providerId="LiveId" clId="{00B8ECD5-D05B-344E-923B-B5C6F40C88A1}" dt="2020-07-15T08:18:42.011" v="226"/>
          <ac:spMkLst>
            <pc:docMk/>
            <pc:sldMk cId="2192526891" sldId="267"/>
            <ac:spMk id="191" creationId="{D0047141-100F-0346-8345-164D7B730D0E}"/>
          </ac:spMkLst>
        </pc:spChg>
        <pc:spChg chg="add mod">
          <ac:chgData name="One Skill" userId="8d49c830ac36a521" providerId="LiveId" clId="{00B8ECD5-D05B-344E-923B-B5C6F40C88A1}" dt="2020-07-15T08:18:42.011" v="226"/>
          <ac:spMkLst>
            <pc:docMk/>
            <pc:sldMk cId="2192526891" sldId="267"/>
            <ac:spMk id="192" creationId="{F77AE36C-8995-CD45-9543-9025335A3FA3}"/>
          </ac:spMkLst>
        </pc:spChg>
        <pc:spChg chg="add mod">
          <ac:chgData name="One Skill" userId="8d49c830ac36a521" providerId="LiveId" clId="{00B8ECD5-D05B-344E-923B-B5C6F40C88A1}" dt="2020-07-15T08:18:42.011" v="226"/>
          <ac:spMkLst>
            <pc:docMk/>
            <pc:sldMk cId="2192526891" sldId="267"/>
            <ac:spMk id="193" creationId="{05E24267-0D5F-7B44-A315-ED91B5446732}"/>
          </ac:spMkLst>
        </pc:spChg>
        <pc:spChg chg="add mod">
          <ac:chgData name="One Skill" userId="8d49c830ac36a521" providerId="LiveId" clId="{00B8ECD5-D05B-344E-923B-B5C6F40C88A1}" dt="2020-07-15T08:18:42.011" v="226"/>
          <ac:spMkLst>
            <pc:docMk/>
            <pc:sldMk cId="2192526891" sldId="267"/>
            <ac:spMk id="194" creationId="{4F33D8BD-2882-5A4A-B051-846791895D48}"/>
          </ac:spMkLst>
        </pc:spChg>
        <pc:spChg chg="mod">
          <ac:chgData name="One Skill" userId="8d49c830ac36a521" providerId="LiveId" clId="{00B8ECD5-D05B-344E-923B-B5C6F40C88A1}" dt="2020-07-15T08:18:42.011" v="226"/>
          <ac:spMkLst>
            <pc:docMk/>
            <pc:sldMk cId="2192526891" sldId="267"/>
            <ac:spMk id="196" creationId="{30492A28-3CFA-484B-ABE0-73A82003C112}"/>
          </ac:spMkLst>
        </pc:spChg>
        <pc:spChg chg="mod">
          <ac:chgData name="One Skill" userId="8d49c830ac36a521" providerId="LiveId" clId="{00B8ECD5-D05B-344E-923B-B5C6F40C88A1}" dt="2020-07-15T08:18:42.011" v="226"/>
          <ac:spMkLst>
            <pc:docMk/>
            <pc:sldMk cId="2192526891" sldId="267"/>
            <ac:spMk id="197" creationId="{1CA3334B-F89A-034D-A705-937C4E272F4B}"/>
          </ac:spMkLst>
        </pc:spChg>
        <pc:spChg chg="mod">
          <ac:chgData name="One Skill" userId="8d49c830ac36a521" providerId="LiveId" clId="{00B8ECD5-D05B-344E-923B-B5C6F40C88A1}" dt="2020-07-15T08:18:42.011" v="226"/>
          <ac:spMkLst>
            <pc:docMk/>
            <pc:sldMk cId="2192526891" sldId="267"/>
            <ac:spMk id="198" creationId="{57CEFD90-31EB-2940-9195-98379D4CC5A0}"/>
          </ac:spMkLst>
        </pc:spChg>
        <pc:spChg chg="mod">
          <ac:chgData name="One Skill" userId="8d49c830ac36a521" providerId="LiveId" clId="{00B8ECD5-D05B-344E-923B-B5C6F40C88A1}" dt="2020-07-15T08:18:42.011" v="226"/>
          <ac:spMkLst>
            <pc:docMk/>
            <pc:sldMk cId="2192526891" sldId="267"/>
            <ac:spMk id="199" creationId="{265D2FC8-DD05-A541-9608-43E7342C32D7}"/>
          </ac:spMkLst>
        </pc:spChg>
        <pc:spChg chg="add mod">
          <ac:chgData name="One Skill" userId="8d49c830ac36a521" providerId="LiveId" clId="{00B8ECD5-D05B-344E-923B-B5C6F40C88A1}" dt="2020-07-15T08:18:42.011" v="226"/>
          <ac:spMkLst>
            <pc:docMk/>
            <pc:sldMk cId="2192526891" sldId="267"/>
            <ac:spMk id="200" creationId="{84322806-9130-6C45-AF88-6CED3A35301F}"/>
          </ac:spMkLst>
        </pc:spChg>
        <pc:spChg chg="add mod">
          <ac:chgData name="One Skill" userId="8d49c830ac36a521" providerId="LiveId" clId="{00B8ECD5-D05B-344E-923B-B5C6F40C88A1}" dt="2020-07-15T08:18:42.011" v="226"/>
          <ac:spMkLst>
            <pc:docMk/>
            <pc:sldMk cId="2192526891" sldId="267"/>
            <ac:spMk id="201" creationId="{B26B6A7F-96FE-004D-A6B3-AFB940EEF869}"/>
          </ac:spMkLst>
        </pc:spChg>
        <pc:spChg chg="mod">
          <ac:chgData name="One Skill" userId="8d49c830ac36a521" providerId="LiveId" clId="{00B8ECD5-D05B-344E-923B-B5C6F40C88A1}" dt="2020-07-15T08:18:42.011" v="226"/>
          <ac:spMkLst>
            <pc:docMk/>
            <pc:sldMk cId="2192526891" sldId="267"/>
            <ac:spMk id="203" creationId="{37532303-CF70-BE46-A36A-F6F3AC05CECE}"/>
          </ac:spMkLst>
        </pc:spChg>
        <pc:spChg chg="mod">
          <ac:chgData name="One Skill" userId="8d49c830ac36a521" providerId="LiveId" clId="{00B8ECD5-D05B-344E-923B-B5C6F40C88A1}" dt="2020-07-15T08:18:42.011" v="226"/>
          <ac:spMkLst>
            <pc:docMk/>
            <pc:sldMk cId="2192526891" sldId="267"/>
            <ac:spMk id="204" creationId="{05BC99B1-1CCE-524F-81FB-ACEEEA1A51C3}"/>
          </ac:spMkLst>
        </pc:spChg>
        <pc:spChg chg="add mod">
          <ac:chgData name="One Skill" userId="8d49c830ac36a521" providerId="LiveId" clId="{00B8ECD5-D05B-344E-923B-B5C6F40C88A1}" dt="2020-07-15T08:18:42.011" v="226"/>
          <ac:spMkLst>
            <pc:docMk/>
            <pc:sldMk cId="2192526891" sldId="267"/>
            <ac:spMk id="205" creationId="{2CF55B36-27D9-DE47-80D7-E0D543C75072}"/>
          </ac:spMkLst>
        </pc:spChg>
        <pc:grpChg chg="del mod">
          <ac:chgData name="One Skill" userId="8d49c830ac36a521" providerId="LiveId" clId="{00B8ECD5-D05B-344E-923B-B5C6F40C88A1}" dt="2020-07-15T08:25:52.036" v="258" actId="478"/>
          <ac:grpSpMkLst>
            <pc:docMk/>
            <pc:sldMk cId="2192526891" sldId="267"/>
            <ac:grpSpMk id="2" creationId="{D0DB29A1-6E45-9B42-B4DE-8F788FF8B2C9}"/>
          </ac:grpSpMkLst>
        </pc:grpChg>
        <pc:grpChg chg="mod">
          <ac:chgData name="One Skill" userId="8d49c830ac36a521" providerId="LiveId" clId="{00B8ECD5-D05B-344E-923B-B5C6F40C88A1}" dt="2020-07-15T08:19:01.143" v="228" actId="166"/>
          <ac:grpSpMkLst>
            <pc:docMk/>
            <pc:sldMk cId="2192526891" sldId="267"/>
            <ac:grpSpMk id="32" creationId="{8E554224-A3A2-6044-8B97-870EC501488D}"/>
          </ac:grpSpMkLst>
        </pc:grpChg>
        <pc:grpChg chg="add mod">
          <ac:chgData name="One Skill" userId="8d49c830ac36a521" providerId="LiveId" clId="{00B8ECD5-D05B-344E-923B-B5C6F40C88A1}" dt="2020-07-15T08:18:42.011" v="226"/>
          <ac:grpSpMkLst>
            <pc:docMk/>
            <pc:sldMk cId="2192526891" sldId="267"/>
            <ac:grpSpMk id="160" creationId="{5ABDA4A4-45B7-1B4C-B0F6-55AF90FD2207}"/>
          </ac:grpSpMkLst>
        </pc:grpChg>
        <pc:grpChg chg="add mod">
          <ac:chgData name="One Skill" userId="8d49c830ac36a521" providerId="LiveId" clId="{00B8ECD5-D05B-344E-923B-B5C6F40C88A1}" dt="2020-07-15T08:18:42.011" v="226"/>
          <ac:grpSpMkLst>
            <pc:docMk/>
            <pc:sldMk cId="2192526891" sldId="267"/>
            <ac:grpSpMk id="169" creationId="{F8E21244-77A6-4A4D-B24C-050E665CCA2E}"/>
          </ac:grpSpMkLst>
        </pc:grpChg>
        <pc:grpChg chg="add mod">
          <ac:chgData name="One Skill" userId="8d49c830ac36a521" providerId="LiveId" clId="{00B8ECD5-D05B-344E-923B-B5C6F40C88A1}" dt="2020-07-15T08:18:42.011" v="226"/>
          <ac:grpSpMkLst>
            <pc:docMk/>
            <pc:sldMk cId="2192526891" sldId="267"/>
            <ac:grpSpMk id="178" creationId="{7C864233-8735-1C47-8720-A49A63A245CB}"/>
          </ac:grpSpMkLst>
        </pc:grpChg>
        <pc:grpChg chg="add mod">
          <ac:chgData name="One Skill" userId="8d49c830ac36a521" providerId="LiveId" clId="{00B8ECD5-D05B-344E-923B-B5C6F40C88A1}" dt="2020-07-15T08:18:42.011" v="226"/>
          <ac:grpSpMkLst>
            <pc:docMk/>
            <pc:sldMk cId="2192526891" sldId="267"/>
            <ac:grpSpMk id="187" creationId="{AADB432C-3227-0144-A6B4-E2042231486A}"/>
          </ac:grpSpMkLst>
        </pc:grpChg>
        <pc:grpChg chg="add mod">
          <ac:chgData name="One Skill" userId="8d49c830ac36a521" providerId="LiveId" clId="{00B8ECD5-D05B-344E-923B-B5C6F40C88A1}" dt="2020-07-15T08:18:42.011" v="226"/>
          <ac:grpSpMkLst>
            <pc:docMk/>
            <pc:sldMk cId="2192526891" sldId="267"/>
            <ac:grpSpMk id="195" creationId="{E90568AA-4300-8A49-9E18-0D031761151C}"/>
          </ac:grpSpMkLst>
        </pc:grpChg>
        <pc:grpChg chg="add mod">
          <ac:chgData name="One Skill" userId="8d49c830ac36a521" providerId="LiveId" clId="{00B8ECD5-D05B-344E-923B-B5C6F40C88A1}" dt="2020-07-15T08:18:42.011" v="226"/>
          <ac:grpSpMkLst>
            <pc:docMk/>
            <pc:sldMk cId="2192526891" sldId="267"/>
            <ac:grpSpMk id="202" creationId="{59F05AC8-8C81-B14A-98D4-EE6C2464F70B}"/>
          </ac:grpSpMkLst>
        </pc:grpChg>
        <pc:picChg chg="mod">
          <ac:chgData name="One Skill" userId="8d49c830ac36a521" providerId="LiveId" clId="{00B8ECD5-D05B-344E-923B-B5C6F40C88A1}" dt="2020-07-15T08:19:56.504" v="234" actId="166"/>
          <ac:picMkLst>
            <pc:docMk/>
            <pc:sldMk cId="2192526891" sldId="267"/>
            <ac:picMk id="49" creationId="{8CE52F98-B993-F846-9719-86F17DA7D300}"/>
          </ac:picMkLst>
        </pc:picChg>
        <pc:picChg chg="mod">
          <ac:chgData name="One Skill" userId="8d49c830ac36a521" providerId="LiveId" clId="{00B8ECD5-D05B-344E-923B-B5C6F40C88A1}" dt="2020-07-15T08:19:56.504" v="234" actId="166"/>
          <ac:picMkLst>
            <pc:docMk/>
            <pc:sldMk cId="2192526891" sldId="267"/>
            <ac:picMk id="50" creationId="{47246F37-96EE-4E47-999B-7303F69EC04E}"/>
          </ac:picMkLst>
        </pc:picChg>
        <pc:picChg chg="mod">
          <ac:chgData name="One Skill" userId="8d49c830ac36a521" providerId="LiveId" clId="{00B8ECD5-D05B-344E-923B-B5C6F40C88A1}" dt="2020-07-15T08:19:56.504" v="234" actId="166"/>
          <ac:picMkLst>
            <pc:docMk/>
            <pc:sldMk cId="2192526891" sldId="267"/>
            <ac:picMk id="51" creationId="{8F887550-4CF5-DB4F-BAF4-84F2D43CDC1D}"/>
          </ac:picMkLst>
        </pc:picChg>
        <pc:picChg chg="mod">
          <ac:chgData name="One Skill" userId="8d49c830ac36a521" providerId="LiveId" clId="{00B8ECD5-D05B-344E-923B-B5C6F40C88A1}" dt="2020-07-15T08:19:56.504" v="234" actId="166"/>
          <ac:picMkLst>
            <pc:docMk/>
            <pc:sldMk cId="2192526891" sldId="267"/>
            <ac:picMk id="52" creationId="{BAB726F9-4C08-AC4C-B61B-A2566AD16C03}"/>
          </ac:picMkLst>
        </pc:picChg>
        <pc:picChg chg="add mod">
          <ac:chgData name="One Skill" userId="8d49c830ac36a521" providerId="LiveId" clId="{00B8ECD5-D05B-344E-923B-B5C6F40C88A1}" dt="2020-07-15T08:18:42.011" v="226"/>
          <ac:picMkLst>
            <pc:docMk/>
            <pc:sldMk cId="2192526891" sldId="267"/>
            <ac:picMk id="158" creationId="{4F70E26A-BC23-3547-AB6F-C86F0CA456CE}"/>
          </ac:picMkLst>
        </pc:picChg>
        <pc:picChg chg="add mod modVis">
          <ac:chgData name="One Skill" userId="8d49c830ac36a521" providerId="LiveId" clId="{00B8ECD5-D05B-344E-923B-B5C6F40C88A1}" dt="2020-07-15T08:25:14.678" v="250" actId="14430"/>
          <ac:picMkLst>
            <pc:docMk/>
            <pc:sldMk cId="2192526891" sldId="267"/>
            <ac:picMk id="206" creationId="{ED5ACCB0-1D88-DC4A-8906-EB4F21846CA8}"/>
          </ac:picMkLst>
        </pc:picChg>
        <pc:picChg chg="add del mod">
          <ac:chgData name="One Skill" userId="8d49c830ac36a521" providerId="LiveId" clId="{00B8ECD5-D05B-344E-923B-B5C6F40C88A1}" dt="2020-07-15T08:19:35.900" v="231"/>
          <ac:picMkLst>
            <pc:docMk/>
            <pc:sldMk cId="2192526891" sldId="267"/>
            <ac:picMk id="207" creationId="{064087CF-664C-B945-AD54-3DAA3F05EB53}"/>
          </ac:picMkLst>
        </pc:picChg>
      </pc:sldChg>
      <pc:sldChg chg="modSp add del ord">
        <pc:chgData name="One Skill" userId="8d49c830ac36a521" providerId="LiveId" clId="{00B8ECD5-D05B-344E-923B-B5C6F40C88A1}" dt="2020-07-15T11:57:48.888" v="421" actId="2696"/>
        <pc:sldMkLst>
          <pc:docMk/>
          <pc:sldMk cId="3006747557" sldId="268"/>
        </pc:sldMkLst>
        <pc:spChg chg="mod">
          <ac:chgData name="One Skill" userId="8d49c830ac36a521" providerId="LiveId" clId="{00B8ECD5-D05B-344E-923B-B5C6F40C88A1}" dt="2020-07-15T11:57:19.040" v="420" actId="692"/>
          <ac:spMkLst>
            <pc:docMk/>
            <pc:sldMk cId="3006747557" sldId="268"/>
            <ac:spMk id="47" creationId="{23EEECD3-D9B6-A849-80A9-833A93365D91}"/>
          </ac:spMkLst>
        </pc:spChg>
        <pc:grpChg chg="mod">
          <ac:chgData name="One Skill" userId="8d49c830ac36a521" providerId="LiveId" clId="{00B8ECD5-D05B-344E-923B-B5C6F40C88A1}" dt="2020-07-15T11:56:10.701" v="267" actId="1076"/>
          <ac:grpSpMkLst>
            <pc:docMk/>
            <pc:sldMk cId="3006747557" sldId="268"/>
            <ac:grpSpMk id="32" creationId="{8E554224-A3A2-6044-8B97-870EC501488D}"/>
          </ac:grpSpMkLst>
        </pc:grpChg>
        <pc:picChg chg="mod">
          <ac:chgData name="One Skill" userId="8d49c830ac36a521" providerId="LiveId" clId="{00B8ECD5-D05B-344E-923B-B5C6F40C88A1}" dt="2020-07-15T11:56:14.532" v="268" actId="207"/>
          <ac:picMkLst>
            <pc:docMk/>
            <pc:sldMk cId="3006747557" sldId="268"/>
            <ac:picMk id="34" creationId="{69A111AA-089D-BC47-B236-8D4D616DB12D}"/>
          </ac:picMkLst>
        </pc:picChg>
        <pc:picChg chg="mod">
          <ac:chgData name="One Skill" userId="8d49c830ac36a521" providerId="LiveId" clId="{00B8ECD5-D05B-344E-923B-B5C6F40C88A1}" dt="2020-07-15T11:55:38.140" v="262" actId="207"/>
          <ac:picMkLst>
            <pc:docMk/>
            <pc:sldMk cId="3006747557" sldId="268"/>
            <ac:picMk id="49" creationId="{8CE52F98-B993-F846-9719-86F17DA7D300}"/>
          </ac:picMkLst>
        </pc:picChg>
        <pc:picChg chg="mod">
          <ac:chgData name="One Skill" userId="8d49c830ac36a521" providerId="LiveId" clId="{00B8ECD5-D05B-344E-923B-B5C6F40C88A1}" dt="2020-07-15T11:55:38.140" v="262" actId="207"/>
          <ac:picMkLst>
            <pc:docMk/>
            <pc:sldMk cId="3006747557" sldId="268"/>
            <ac:picMk id="50" creationId="{47246F37-96EE-4E47-999B-7303F69EC04E}"/>
          </ac:picMkLst>
        </pc:picChg>
        <pc:picChg chg="mod">
          <ac:chgData name="One Skill" userId="8d49c830ac36a521" providerId="LiveId" clId="{00B8ECD5-D05B-344E-923B-B5C6F40C88A1}" dt="2020-07-15T11:55:38.140" v="262" actId="207"/>
          <ac:picMkLst>
            <pc:docMk/>
            <pc:sldMk cId="3006747557" sldId="268"/>
            <ac:picMk id="51" creationId="{8F887550-4CF5-DB4F-BAF4-84F2D43CDC1D}"/>
          </ac:picMkLst>
        </pc:picChg>
        <pc:picChg chg="mod">
          <ac:chgData name="One Skill" userId="8d49c830ac36a521" providerId="LiveId" clId="{00B8ECD5-D05B-344E-923B-B5C6F40C88A1}" dt="2020-07-15T11:55:38.140" v="262" actId="207"/>
          <ac:picMkLst>
            <pc:docMk/>
            <pc:sldMk cId="3006747557" sldId="268"/>
            <ac:picMk id="52" creationId="{BAB726F9-4C08-AC4C-B61B-A2566AD16C03}"/>
          </ac:picMkLst>
        </pc:picChg>
      </pc:sldChg>
      <pc:sldChg chg="addSp modSp add del">
        <pc:chgData name="One Skill" userId="8d49c830ac36a521" providerId="LiveId" clId="{00B8ECD5-D05B-344E-923B-B5C6F40C88A1}" dt="2020-07-15T12:07:51.438" v="477" actId="2696"/>
        <pc:sldMkLst>
          <pc:docMk/>
          <pc:sldMk cId="3713955499" sldId="268"/>
        </pc:sldMkLst>
        <pc:picChg chg="add mod">
          <ac:chgData name="One Skill" userId="8d49c830ac36a521" providerId="LiveId" clId="{00B8ECD5-D05B-344E-923B-B5C6F40C88A1}" dt="2020-07-15T12:03:03.576" v="476" actId="14100"/>
          <ac:picMkLst>
            <pc:docMk/>
            <pc:sldMk cId="3713955499" sldId="268"/>
            <ac:picMk id="2" creationId="{5ED2D16F-7B99-8A4F-A58B-067F80DB0C9C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L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B57E57-35BA-1944-9989-03A1D9F933C2}" type="datetimeFigureOut">
              <a:t>11/22/2023</a:t>
            </a:fld>
            <a:endParaRPr lang="en-L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L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L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48A9F8-9560-9743-AE3D-EC4B3B8AF971}" type="slidenum"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588402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10F28-15AE-D548-A364-55A4F83117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L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F632D6-4B9E-CF4E-B2F1-966E197832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L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A195C5-A01A-0043-B22A-07B9752B9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AB98E-06ED-244E-981C-8D5EDD09A1DD}" type="datetimeFigureOut">
              <a:t>11/22/2023</a:t>
            </a:fld>
            <a:endParaRPr lang="en-L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A8D614-C70B-114C-BC72-83400061D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EFF32F-E02F-9346-9A94-F2D9B201A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4021-B7F5-ED46-B19B-FD5F14D6394D}" type="slidenum"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1307244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CCA21-EEA7-E746-AD6C-7174190B3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L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28DD3A-571C-6946-B241-96479149AA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11CB3A-C405-7049-A877-3BAD3AAFC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AB98E-06ED-244E-981C-8D5EDD09A1DD}" type="datetimeFigureOut">
              <a:t>11/22/2023</a:t>
            </a:fld>
            <a:endParaRPr lang="en-L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87860E-7664-A24A-92A6-B89822032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78F18B-7CFE-FA4C-B370-5CBF39DC2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4021-B7F5-ED46-B19B-FD5F14D6394D}" type="slidenum"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2933795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768BF3-D403-AA4D-8307-1AD9089DD2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L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8AFDD1-C709-FC4A-A04E-681FC363A1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01A29A-7EBF-1640-901D-4BD39E48D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AB98E-06ED-244E-981C-8D5EDD09A1DD}" type="datetimeFigureOut">
              <a:t>11/22/2023</a:t>
            </a:fld>
            <a:endParaRPr lang="en-L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CC7955-4B7C-6942-8197-B5FBD006F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9ED8B8-0753-BB4B-92EB-BAC0AD6DD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4021-B7F5-ED46-B19B-FD5F14D6394D}" type="slidenum"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996849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8B604-70AB-BB4D-A7E3-5B899F001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L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F3DC9C-0C6E-F943-A253-3A70BED0B4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60614-AA81-9E49-82C3-FE971B86B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AB98E-06ED-244E-981C-8D5EDD09A1DD}" type="datetimeFigureOut">
              <a:t>11/22/2023</a:t>
            </a:fld>
            <a:endParaRPr lang="en-L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23032-A82F-CD4F-A91D-55756F852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F5DD38-8AF1-D548-89E6-A31E90732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4021-B7F5-ED46-B19B-FD5F14D6394D}" type="slidenum"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2784054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7150F-1759-E744-AE43-A0D335CCC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L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DC07FA-F50C-CE49-926D-CAE1C38D92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797CA0-FBD2-C846-97AB-78B5AC161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AB98E-06ED-244E-981C-8D5EDD09A1DD}" type="datetimeFigureOut">
              <a:t>11/22/2023</a:t>
            </a:fld>
            <a:endParaRPr lang="en-L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ECC4AE-11D2-4649-A108-B09E0B4FE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347B62-2F93-1A41-BD07-481ACD8EB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4021-B7F5-ED46-B19B-FD5F14D6394D}" type="slidenum"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2112057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85496-2043-6646-9E83-10C12E54C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L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79BF5D-4BA9-A24D-94D6-4CE1DFEFD5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51BC49-4921-F84A-AEFF-DB3AC81742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5873E8-EA7F-4D4B-887B-284CBFCED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AB98E-06ED-244E-981C-8D5EDD09A1DD}" type="datetimeFigureOut">
              <a:t>11/22/2023</a:t>
            </a:fld>
            <a:endParaRPr lang="en-L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C2885E-F8FC-A049-B370-3F11D5106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38736F-1196-E74D-BC71-80ECF0043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4021-B7F5-ED46-B19B-FD5F14D6394D}" type="slidenum"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162849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EEFA9-1BD2-8845-B434-23E91A744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L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260310-FB48-7E4C-88AA-6BFB7460F2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AEC563-5397-124A-8527-D43BC7E464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2649B5-DF08-C94D-B69D-A4B7D2634A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83EFA5-71F3-D548-8445-EF024CA24B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D3B84A-D4EE-FF4B-AF21-179230D42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AB98E-06ED-244E-981C-8D5EDD09A1DD}" type="datetimeFigureOut">
              <a:t>11/22/2023</a:t>
            </a:fld>
            <a:endParaRPr lang="en-L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A837E4-69E5-CC42-84EC-5748054E6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2A8D97-40CD-0842-88E7-B456F03E0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4021-B7F5-ED46-B19B-FD5F14D6394D}" type="slidenum"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3315383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E3EC6-632D-6343-81E9-A4BE13DCC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L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AD35AF-ACAD-2441-8E49-75E693980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AB98E-06ED-244E-981C-8D5EDD09A1DD}" type="datetimeFigureOut">
              <a:t>11/22/2023</a:t>
            </a:fld>
            <a:endParaRPr lang="en-L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BA7882-6BEC-2B4D-B62C-418E38B4E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C95A66-5963-A641-BE4E-A8A34F66B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4021-B7F5-ED46-B19B-FD5F14D6394D}" type="slidenum"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2388057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FC361D-141D-8940-921C-2B8BB4855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AB98E-06ED-244E-981C-8D5EDD09A1DD}" type="datetimeFigureOut">
              <a:t>11/22/2023</a:t>
            </a:fld>
            <a:endParaRPr lang="en-L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66728-4CA4-3C41-9091-BC8AFA573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5A811D-A684-2542-9A0B-EC0B1564E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4021-B7F5-ED46-B19B-FD5F14D6394D}" type="slidenum"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3770982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B2D2D-99D1-5E4F-9151-DEEDEA675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L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20829-B44B-D146-9CF6-21A1115D73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31B511-1552-4945-B52E-5F346ED841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44C71B-A518-FB4A-BA28-83701CC4A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AB98E-06ED-244E-981C-8D5EDD09A1DD}" type="datetimeFigureOut">
              <a:t>11/22/2023</a:t>
            </a:fld>
            <a:endParaRPr lang="en-L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1E08EB-0C0F-F341-823A-D186866B3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C22198-E8FE-DC45-A893-4372F8FE6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4021-B7F5-ED46-B19B-FD5F14D6394D}" type="slidenum"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2876925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50B31-481F-2F4B-9812-5193BB42E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L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998F9E-E5CE-EC4E-B71F-B397625D23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L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0FCF30-71D9-9C4D-8F9F-FCF564E239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07861C-B636-764A-9CD3-823E81C07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AB98E-06ED-244E-981C-8D5EDD09A1DD}" type="datetimeFigureOut">
              <a:t>11/22/2023</a:t>
            </a:fld>
            <a:endParaRPr lang="en-L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1520BE-944B-324F-B2AC-47EC19C02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B5245A-B24E-1C4E-AEF3-783B1D944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4021-B7F5-ED46-B19B-FD5F14D6394D}" type="slidenum"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101987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C05685-D195-DA43-A74C-70E926F92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L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E625E6-5026-7943-B16C-50A25A5225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2A7C82-C501-4E48-A5D1-46092A3401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6AB98E-06ED-244E-981C-8D5EDD09A1DD}" type="datetimeFigureOut">
              <a:t>11/22/2023</a:t>
            </a:fld>
            <a:endParaRPr lang="en-L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C88ACA-CCB2-6640-9D5C-AE5BA9B769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L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941F9-4486-6F49-A4EF-D68D15F999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054021-B7F5-ED46-B19B-FD5F14D6394D}" type="slidenum">
              <a:t>‹#›</a:t>
            </a:fld>
            <a:endParaRPr lang="en-LT"/>
          </a:p>
        </p:txBody>
      </p:sp>
    </p:spTree>
    <p:extLst>
      <p:ext uri="{BB962C8B-B14F-4D97-AF65-F5344CB8AC3E}">
        <p14:creationId xmlns:p14="http://schemas.microsoft.com/office/powerpoint/2010/main" val="1544746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L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5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12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3.png"/><Relationship Id="rId5" Type="http://schemas.openxmlformats.org/officeDocument/2006/relationships/image" Target="../media/image6.svg"/><Relationship Id="rId10" Type="http://schemas.openxmlformats.org/officeDocument/2006/relationships/image" Target="../media/image9.png"/><Relationship Id="rId4" Type="http://schemas.openxmlformats.org/officeDocument/2006/relationships/image" Target="../media/image5.png"/><Relationship Id="rId9" Type="http://schemas.openxmlformats.org/officeDocument/2006/relationships/image" Target="../media/image1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9.png"/><Relationship Id="rId3" Type="http://schemas.openxmlformats.org/officeDocument/2006/relationships/image" Target="../media/image17.svg"/><Relationship Id="rId7" Type="http://schemas.openxmlformats.org/officeDocument/2006/relationships/image" Target="../media/image8.svg"/><Relationship Id="rId12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4.png"/><Relationship Id="rId5" Type="http://schemas.openxmlformats.org/officeDocument/2006/relationships/image" Target="../media/image6.svg"/><Relationship Id="rId10" Type="http://schemas.openxmlformats.org/officeDocument/2006/relationships/image" Target="../media/image13.png"/><Relationship Id="rId4" Type="http://schemas.openxmlformats.org/officeDocument/2006/relationships/image" Target="../media/image5.png"/><Relationship Id="rId9" Type="http://schemas.openxmlformats.org/officeDocument/2006/relationships/image" Target="../media/image12.svg"/><Relationship Id="rId1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.png"/><Relationship Id="rId7" Type="http://schemas.openxmlformats.org/officeDocument/2006/relationships/image" Target="../media/image19.png"/><Relationship Id="rId12" Type="http://schemas.openxmlformats.org/officeDocument/2006/relationships/image" Target="../media/image2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18.pn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23.svg"/><Relationship Id="rId7" Type="http://schemas.openxmlformats.org/officeDocument/2006/relationships/image" Target="../media/image19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5.png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ight Triangle 19">
            <a:extLst>
              <a:ext uri="{FF2B5EF4-FFF2-40B4-BE49-F238E27FC236}">
                <a16:creationId xmlns:a16="http://schemas.microsoft.com/office/drawing/2014/main" id="{E56505D6-C12C-5B02-91BF-9A374F9B5114}"/>
              </a:ext>
            </a:extLst>
          </p:cNvPr>
          <p:cNvSpPr/>
          <p:nvPr/>
        </p:nvSpPr>
        <p:spPr>
          <a:xfrm rot="5400000">
            <a:off x="1447800" y="-2154437"/>
            <a:ext cx="9296400" cy="12858750"/>
          </a:xfrm>
          <a:prstGeom prst="rtTriangle">
            <a:avLst/>
          </a:prstGeom>
          <a:solidFill>
            <a:srgbClr val="FF9100"/>
          </a:solidFill>
          <a:ln>
            <a:noFill/>
          </a:ln>
          <a:effectLst>
            <a:outerShdw dist="825500" dir="1140000" sx="1000" sy="1000" algn="ctr" rotWithShape="0">
              <a:schemeClr val="tx1">
                <a:lumMod val="65000"/>
                <a:lumOff val="35000"/>
                <a:alpha val="68000"/>
              </a:scheme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BC4D9A5-EE28-4400-C051-7A74D92FE050}"/>
              </a:ext>
            </a:extLst>
          </p:cNvPr>
          <p:cNvSpPr txBox="1"/>
          <p:nvPr/>
        </p:nvSpPr>
        <p:spPr>
          <a:xfrm>
            <a:off x="578202" y="720765"/>
            <a:ext cx="920115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72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Pizza - Palace:</a:t>
            </a:r>
            <a:br>
              <a:rPr lang="en" sz="7200" b="1" dirty="0">
                <a:solidFill>
                  <a:schemeClr val="bg1"/>
                </a:solidFill>
                <a:latin typeface="Berlin Sans FB Demi" panose="020E0802020502020306" pitchFamily="34" charset="0"/>
              </a:rPr>
            </a:br>
            <a:r>
              <a:rPr lang="en" sz="72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Pizza R</a:t>
            </a:r>
            <a:r>
              <a:rPr lang="en-US" sz="72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estaurant</a:t>
            </a:r>
          </a:p>
          <a:p>
            <a:r>
              <a:rPr lang="en-US" sz="72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Website</a:t>
            </a:r>
          </a:p>
        </p:txBody>
      </p:sp>
      <p:sp>
        <p:nvSpPr>
          <p:cNvPr id="28" name="Google Shape;212;p32">
            <a:extLst>
              <a:ext uri="{FF2B5EF4-FFF2-40B4-BE49-F238E27FC236}">
                <a16:creationId xmlns:a16="http://schemas.microsoft.com/office/drawing/2014/main" id="{E3C97070-973B-3E6F-93B0-54F105FFF259}"/>
              </a:ext>
            </a:extLst>
          </p:cNvPr>
          <p:cNvSpPr txBox="1">
            <a:spLocks/>
          </p:cNvSpPr>
          <p:nvPr/>
        </p:nvSpPr>
        <p:spPr>
          <a:xfrm>
            <a:off x="5731207" y="3122134"/>
            <a:ext cx="6971325" cy="30681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3600" dirty="0">
                <a:latin typeface="Berlin Sans FB Demi" panose="020E0802020502020306" pitchFamily="34" charset="0"/>
              </a:rPr>
              <a:t>By</a:t>
            </a:r>
          </a:p>
          <a:p>
            <a:pPr marL="0" indent="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3600" dirty="0">
                <a:latin typeface="Berlin Sans FB Demi" panose="020E0802020502020306" pitchFamily="34" charset="0"/>
              </a:rPr>
              <a:t>Mohamad Loai Al Shash</a:t>
            </a:r>
          </a:p>
          <a:p>
            <a:pPr marL="0" indent="0" algn="ctr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3600" dirty="0">
                <a:latin typeface="Berlin Sans FB Demi" panose="020E0802020502020306" pitchFamily="34" charset="0"/>
              </a:rPr>
              <a:t>Ali </a:t>
            </a:r>
            <a:r>
              <a:rPr lang="en-US" sz="3600" dirty="0" err="1">
                <a:latin typeface="Berlin Sans FB Demi" panose="020E0802020502020306" pitchFamily="34" charset="0"/>
              </a:rPr>
              <a:t>Ghader</a:t>
            </a:r>
            <a:endParaRPr lang="en-US" sz="3600" dirty="0">
              <a:latin typeface="Berlin Sans FB Demi" panose="020E0802020502020306" pitchFamily="34" charset="0"/>
            </a:endParaRPr>
          </a:p>
          <a:p>
            <a:pPr marL="0" indent="0" algn="ctr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3600" dirty="0">
                <a:latin typeface="Berlin Sans FB Demi" panose="020E0802020502020306" pitchFamily="34" charset="0"/>
              </a:rPr>
              <a:t>Sammy Medawar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889F898-D94D-DF5A-1BD3-608A4B55D265}"/>
              </a:ext>
            </a:extLst>
          </p:cNvPr>
          <p:cNvSpPr txBox="1"/>
          <p:nvPr/>
        </p:nvSpPr>
        <p:spPr>
          <a:xfrm>
            <a:off x="3047103" y="-2593967"/>
            <a:ext cx="6732249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sz="66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Table of Content</a:t>
            </a:r>
            <a:endParaRPr lang="en-US" sz="6600" b="1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pic>
        <p:nvPicPr>
          <p:cNvPr id="3" name="Graphic 2" descr="Badge 1 with solid fill">
            <a:extLst>
              <a:ext uri="{FF2B5EF4-FFF2-40B4-BE49-F238E27FC236}">
                <a16:creationId xmlns:a16="http://schemas.microsoft.com/office/drawing/2014/main" id="{E3D8ADBB-8CCD-1C30-681D-DDF66C767D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7619410" y="2051681"/>
            <a:ext cx="1561964" cy="157308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1B19F6C-E976-2D29-DF8E-9C0B80D5FA62}"/>
              </a:ext>
            </a:extLst>
          </p:cNvPr>
          <p:cNvSpPr txBox="1"/>
          <p:nvPr/>
        </p:nvSpPr>
        <p:spPr>
          <a:xfrm>
            <a:off x="-6252301" y="2385134"/>
            <a:ext cx="330934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sz="40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Introduction</a:t>
            </a:r>
            <a:endParaRPr lang="en-US" sz="4000" b="1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pic>
        <p:nvPicPr>
          <p:cNvPr id="5" name="Graphic 4" descr="Badge with solid fill">
            <a:extLst>
              <a:ext uri="{FF2B5EF4-FFF2-40B4-BE49-F238E27FC236}">
                <a16:creationId xmlns:a16="http://schemas.microsoft.com/office/drawing/2014/main" id="{5A0301C4-DA0C-1FA8-57A6-71FFADBBCA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7561949" y="4137085"/>
            <a:ext cx="1573081" cy="157308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8B760FB-46A4-6F0A-FFC3-A94A68813DD1}"/>
              </a:ext>
            </a:extLst>
          </p:cNvPr>
          <p:cNvSpPr txBox="1"/>
          <p:nvPr/>
        </p:nvSpPr>
        <p:spPr>
          <a:xfrm>
            <a:off x="-6142775" y="4506662"/>
            <a:ext cx="346105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sz="40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Why this Idea</a:t>
            </a:r>
            <a:endParaRPr lang="en-US" sz="4000" b="1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pic>
        <p:nvPicPr>
          <p:cNvPr id="7" name="Graphic 6" descr="Badge 3 with solid fill">
            <a:extLst>
              <a:ext uri="{FF2B5EF4-FFF2-40B4-BE49-F238E27FC236}">
                <a16:creationId xmlns:a16="http://schemas.microsoft.com/office/drawing/2014/main" id="{B77FDAD8-0946-94CC-D865-AE36819F03E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3989714" y="2110233"/>
            <a:ext cx="1447041" cy="144704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77EA30A-7903-F907-D1C2-7A70167C573E}"/>
              </a:ext>
            </a:extLst>
          </p:cNvPr>
          <p:cNvSpPr txBox="1"/>
          <p:nvPr/>
        </p:nvSpPr>
        <p:spPr>
          <a:xfrm>
            <a:off x="15386731" y="2385134"/>
            <a:ext cx="406330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sz="40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Brief Description </a:t>
            </a:r>
            <a:endParaRPr lang="en-US" sz="4000" b="1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pic>
        <p:nvPicPr>
          <p:cNvPr id="9" name="Graphic 8" descr="Badge 4 with solid fill">
            <a:extLst>
              <a:ext uri="{FF2B5EF4-FFF2-40B4-BE49-F238E27FC236}">
                <a16:creationId xmlns:a16="http://schemas.microsoft.com/office/drawing/2014/main" id="{7B0BF149-1918-7DC6-EF0E-79423590C40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4075142" y="4111912"/>
            <a:ext cx="1447041" cy="144704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2FCCCBE-F6CF-8849-1826-2E1AE7C872AD}"/>
              </a:ext>
            </a:extLst>
          </p:cNvPr>
          <p:cNvSpPr txBox="1"/>
          <p:nvPr/>
        </p:nvSpPr>
        <p:spPr>
          <a:xfrm>
            <a:off x="15436755" y="4491028"/>
            <a:ext cx="164741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sz="40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Demo</a:t>
            </a:r>
            <a:endParaRPr lang="en-US" sz="4000" b="1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9218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ight Triangle 19">
            <a:extLst>
              <a:ext uri="{FF2B5EF4-FFF2-40B4-BE49-F238E27FC236}">
                <a16:creationId xmlns:a16="http://schemas.microsoft.com/office/drawing/2014/main" id="{E56505D6-C12C-5B02-91BF-9A374F9B5114}"/>
              </a:ext>
            </a:extLst>
          </p:cNvPr>
          <p:cNvSpPr/>
          <p:nvPr/>
        </p:nvSpPr>
        <p:spPr>
          <a:xfrm rot="5400000">
            <a:off x="1880441" y="-14515763"/>
            <a:ext cx="16390476" cy="45142150"/>
          </a:xfrm>
          <a:prstGeom prst="rtTriangle">
            <a:avLst/>
          </a:prstGeom>
          <a:solidFill>
            <a:srgbClr val="FF9100"/>
          </a:solidFill>
          <a:ln>
            <a:noFill/>
          </a:ln>
          <a:effectLst>
            <a:outerShdw dist="825500" dir="1140000" sx="1000" sy="1000" algn="ctr" rotWithShape="0">
              <a:schemeClr val="tx1">
                <a:lumMod val="65000"/>
                <a:lumOff val="35000"/>
                <a:alpha val="68000"/>
              </a:schemeClr>
            </a:out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BC4D9A5-EE28-4400-C051-7A74D92FE050}"/>
              </a:ext>
            </a:extLst>
          </p:cNvPr>
          <p:cNvSpPr txBox="1"/>
          <p:nvPr/>
        </p:nvSpPr>
        <p:spPr>
          <a:xfrm>
            <a:off x="2729875" y="656227"/>
            <a:ext cx="6732249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sz="66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Table of Content</a:t>
            </a:r>
            <a:endParaRPr lang="en-US" sz="6600" b="1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pic>
        <p:nvPicPr>
          <p:cNvPr id="2" name="Graphic 1" descr="Badge 1 with solid fill">
            <a:extLst>
              <a:ext uri="{FF2B5EF4-FFF2-40B4-BE49-F238E27FC236}">
                <a16:creationId xmlns:a16="http://schemas.microsoft.com/office/drawing/2014/main" id="{CD76AEA3-CCE7-30A2-1D70-1FA9E866F7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9686" y="2280975"/>
            <a:ext cx="1561964" cy="157308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6C51C6C-EC52-8E8A-AA37-4D86C4A5012C}"/>
              </a:ext>
            </a:extLst>
          </p:cNvPr>
          <p:cNvSpPr txBox="1"/>
          <p:nvPr/>
        </p:nvSpPr>
        <p:spPr>
          <a:xfrm>
            <a:off x="2006795" y="2614428"/>
            <a:ext cx="330934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sz="40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Introduction</a:t>
            </a:r>
            <a:endParaRPr lang="en-US" sz="4000" b="1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pic>
        <p:nvPicPr>
          <p:cNvPr id="5" name="Graphic 4" descr="Badge with solid fill">
            <a:extLst>
              <a:ext uri="{FF2B5EF4-FFF2-40B4-BE49-F238E27FC236}">
                <a16:creationId xmlns:a16="http://schemas.microsoft.com/office/drawing/2014/main" id="{BE16523A-6E10-4204-1157-0DDA89F0C3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7147" y="4366379"/>
            <a:ext cx="1573081" cy="157308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1BAE1C2-C8A7-DDB2-D91B-AD7C662F0B26}"/>
              </a:ext>
            </a:extLst>
          </p:cNvPr>
          <p:cNvSpPr txBox="1"/>
          <p:nvPr/>
        </p:nvSpPr>
        <p:spPr>
          <a:xfrm>
            <a:off x="2116321" y="4735956"/>
            <a:ext cx="346105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sz="40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Why this Idea</a:t>
            </a:r>
            <a:endParaRPr lang="en-US" sz="4000" b="1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pic>
        <p:nvPicPr>
          <p:cNvPr id="8" name="Graphic 7" descr="Badge 3 with solid fill">
            <a:extLst>
              <a:ext uri="{FF2B5EF4-FFF2-40B4-BE49-F238E27FC236}">
                <a16:creationId xmlns:a16="http://schemas.microsoft.com/office/drawing/2014/main" id="{67DD7D65-3048-2023-F009-E304A22AA45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413228" y="2285319"/>
            <a:ext cx="1447041" cy="144704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F2B2A46-AF63-CB2E-E019-B19AC6770F7C}"/>
              </a:ext>
            </a:extLst>
          </p:cNvPr>
          <p:cNvSpPr txBox="1"/>
          <p:nvPr/>
        </p:nvSpPr>
        <p:spPr>
          <a:xfrm>
            <a:off x="7810245" y="2560220"/>
            <a:ext cx="406330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sz="40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Brief Description </a:t>
            </a:r>
            <a:endParaRPr lang="en-US" sz="4000" b="1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pic>
        <p:nvPicPr>
          <p:cNvPr id="10" name="Graphic 9" descr="Badge 4 with solid fill">
            <a:extLst>
              <a:ext uri="{FF2B5EF4-FFF2-40B4-BE49-F238E27FC236}">
                <a16:creationId xmlns:a16="http://schemas.microsoft.com/office/drawing/2014/main" id="{3421A19E-14EF-219D-0C78-CA1829A79A6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498656" y="4429398"/>
            <a:ext cx="1447041" cy="144704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2242922-4FF2-21A0-D852-23F27BE92935}"/>
              </a:ext>
            </a:extLst>
          </p:cNvPr>
          <p:cNvSpPr txBox="1"/>
          <p:nvPr/>
        </p:nvSpPr>
        <p:spPr>
          <a:xfrm>
            <a:off x="7860269" y="4754605"/>
            <a:ext cx="164741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sz="40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Demo</a:t>
            </a:r>
            <a:endParaRPr lang="en-US" sz="4000" b="1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7" name="Google Shape;212;p32">
            <a:extLst>
              <a:ext uri="{FF2B5EF4-FFF2-40B4-BE49-F238E27FC236}">
                <a16:creationId xmlns:a16="http://schemas.microsoft.com/office/drawing/2014/main" id="{EF39E285-8992-5761-5F00-8BA90D7BC51F}"/>
              </a:ext>
            </a:extLst>
          </p:cNvPr>
          <p:cNvSpPr txBox="1">
            <a:spLocks/>
          </p:cNvSpPr>
          <p:nvPr/>
        </p:nvSpPr>
        <p:spPr>
          <a:xfrm>
            <a:off x="13732207" y="8055312"/>
            <a:ext cx="6971325" cy="30681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3600" dirty="0">
                <a:latin typeface="Berlin Sans FB Demi" panose="020E0802020502020306" pitchFamily="34" charset="0"/>
              </a:rPr>
              <a:t>By</a:t>
            </a:r>
          </a:p>
          <a:p>
            <a:pPr marL="0" indent="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3600" dirty="0">
                <a:latin typeface="Berlin Sans FB Demi" panose="020E0802020502020306" pitchFamily="34" charset="0"/>
              </a:rPr>
              <a:t>Mohamad Loai Al Shash</a:t>
            </a:r>
          </a:p>
          <a:p>
            <a:pPr marL="0" indent="0" algn="ctr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3600" dirty="0">
                <a:latin typeface="Berlin Sans FB Demi" panose="020E0802020502020306" pitchFamily="34" charset="0"/>
              </a:rPr>
              <a:t>Nawar Fehmi</a:t>
            </a:r>
          </a:p>
          <a:p>
            <a:pPr marL="0" indent="0" algn="ctr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3600" dirty="0">
                <a:latin typeface="Berlin Sans FB Demi" panose="020E0802020502020306" pitchFamily="34" charset="0"/>
              </a:rPr>
              <a:t>Jamal Saleh</a:t>
            </a:r>
          </a:p>
        </p:txBody>
      </p:sp>
      <p:pic>
        <p:nvPicPr>
          <p:cNvPr id="26" name="Picture 25" descr="A slice of pizza with red and pink dots&#10;&#10;Description automatically generated">
            <a:extLst>
              <a:ext uri="{FF2B5EF4-FFF2-40B4-BE49-F238E27FC236}">
                <a16:creationId xmlns:a16="http://schemas.microsoft.com/office/drawing/2014/main" id="{5A19333F-292B-4445-0A9B-7582AA09948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21283867">
            <a:off x="16645587" y="-4172744"/>
            <a:ext cx="1434784" cy="1434784"/>
          </a:xfrm>
          <a:prstGeom prst="rect">
            <a:avLst/>
          </a:prstGeom>
        </p:spPr>
      </p:pic>
      <p:pic>
        <p:nvPicPr>
          <p:cNvPr id="27" name="Picture 26" descr="A slice of pizza with red and pink dots&#10;&#10;Description automatically generated">
            <a:extLst>
              <a:ext uri="{FF2B5EF4-FFF2-40B4-BE49-F238E27FC236}">
                <a16:creationId xmlns:a16="http://schemas.microsoft.com/office/drawing/2014/main" id="{41FF038C-BA97-F697-61F2-936A4D8EFCF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17721596">
            <a:off x="12858304" y="-4949442"/>
            <a:ext cx="1434784" cy="1434784"/>
          </a:xfrm>
          <a:prstGeom prst="rect">
            <a:avLst/>
          </a:prstGeom>
        </p:spPr>
      </p:pic>
      <p:pic>
        <p:nvPicPr>
          <p:cNvPr id="28" name="Picture 27" descr="A slice of pizza with red and pink dots&#10;&#10;Description automatically generated">
            <a:extLst>
              <a:ext uri="{FF2B5EF4-FFF2-40B4-BE49-F238E27FC236}">
                <a16:creationId xmlns:a16="http://schemas.microsoft.com/office/drawing/2014/main" id="{8E91C44F-C556-BEAD-37FF-2ECE1357AC7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14254960">
            <a:off x="6064432" y="-2311179"/>
            <a:ext cx="1434784" cy="1434784"/>
          </a:xfrm>
          <a:prstGeom prst="rect">
            <a:avLst/>
          </a:prstGeom>
        </p:spPr>
      </p:pic>
      <p:pic>
        <p:nvPicPr>
          <p:cNvPr id="30" name="Picture 29" descr="A slice of pizza with red and pink dots&#10;&#10;Description automatically generated">
            <a:extLst>
              <a:ext uri="{FF2B5EF4-FFF2-40B4-BE49-F238E27FC236}">
                <a16:creationId xmlns:a16="http://schemas.microsoft.com/office/drawing/2014/main" id="{2162456C-6A12-B977-4ADF-159DCB85E8D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13869818" flipH="1" flipV="1">
            <a:off x="17295737" y="-1918939"/>
            <a:ext cx="1609226" cy="1609226"/>
          </a:xfrm>
          <a:prstGeom prst="rect">
            <a:avLst/>
          </a:prstGeom>
        </p:spPr>
      </p:pic>
      <p:pic>
        <p:nvPicPr>
          <p:cNvPr id="31" name="Picture 30" descr="A slice of pizza with red and pink dots&#10;&#10;Description automatically generated">
            <a:extLst>
              <a:ext uri="{FF2B5EF4-FFF2-40B4-BE49-F238E27FC236}">
                <a16:creationId xmlns:a16="http://schemas.microsoft.com/office/drawing/2014/main" id="{B88C93F4-F47A-BFAE-176B-08E14B26B9C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flipH="1" flipV="1">
            <a:off x="17738261" y="10692783"/>
            <a:ext cx="1533158" cy="1533158"/>
          </a:xfrm>
          <a:prstGeom prst="rect">
            <a:avLst/>
          </a:prstGeom>
        </p:spPr>
      </p:pic>
      <p:pic>
        <p:nvPicPr>
          <p:cNvPr id="32" name="Picture 31" descr="A slice of pizza with red and pink dots&#10;&#10;Description automatically generated">
            <a:extLst>
              <a:ext uri="{FF2B5EF4-FFF2-40B4-BE49-F238E27FC236}">
                <a16:creationId xmlns:a16="http://schemas.microsoft.com/office/drawing/2014/main" id="{A9E46802-1B9A-A0BE-03EE-05B466266B5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17721596" flipH="1" flipV="1">
            <a:off x="13002097" y="10542338"/>
            <a:ext cx="1556815" cy="1556815"/>
          </a:xfrm>
          <a:prstGeom prst="rect">
            <a:avLst/>
          </a:prstGeom>
        </p:spPr>
      </p:pic>
      <p:pic>
        <p:nvPicPr>
          <p:cNvPr id="36" name="Picture 35" descr="A cartoon of a pizza&#10;&#10;Description automatically generated">
            <a:extLst>
              <a:ext uri="{FF2B5EF4-FFF2-40B4-BE49-F238E27FC236}">
                <a16:creationId xmlns:a16="http://schemas.microsoft.com/office/drawing/2014/main" id="{63AB6477-F80C-20CC-9BE4-6958341C5D3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0186086" y="3846775"/>
            <a:ext cx="3570245" cy="3570245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16E86F61-BAA8-F931-C94B-6B90BF580298}"/>
              </a:ext>
            </a:extLst>
          </p:cNvPr>
          <p:cNvSpPr txBox="1"/>
          <p:nvPr/>
        </p:nvSpPr>
        <p:spPr>
          <a:xfrm>
            <a:off x="1519901" y="8383630"/>
            <a:ext cx="584675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i="0" dirty="0">
                <a:effectLst/>
                <a:latin typeface="Berlin Sans FB Demi" panose="020E0802020502020306" pitchFamily="34" charset="0"/>
              </a:rPr>
              <a:t>Pizza palace website is a </a:t>
            </a:r>
            <a:r>
              <a:rPr lang="en-US" sz="2800" b="1" dirty="0">
                <a:latin typeface="Berlin Sans FB Demi" panose="020E0802020502020306" pitchFamily="34" charset="0"/>
              </a:rPr>
              <a:t>full functional website </a:t>
            </a:r>
            <a:r>
              <a:rPr lang="en-US" sz="2800" b="1" i="0" dirty="0">
                <a:effectLst/>
                <a:latin typeface="Berlin Sans FB Demi" panose="020E0802020502020306" pitchFamily="34" charset="0"/>
              </a:rPr>
              <a:t>that involves combining functionality, visual appeal, and user-friendly features to enhance the overall customer experience.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b="1" dirty="0">
              <a:latin typeface="Berlin Sans FB Demi" panose="020E0802020502020306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dirty="0">
                <a:latin typeface="Berlin Sans FB Demi" panose="020E0802020502020306" pitchFamily="34" charset="0"/>
              </a:rPr>
              <a:t>The website contains all the required services for a restaurant to succeed. </a:t>
            </a:r>
            <a:endParaRPr lang="en-US" sz="2800" b="1" i="0" dirty="0">
              <a:effectLst/>
              <a:latin typeface="Berlin Sans FB Demi" panose="020E0802020502020306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b="1" i="0" dirty="0">
              <a:effectLst/>
              <a:latin typeface="Berlin Sans FB Demi" panose="020E0802020502020306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b="1" i="0" dirty="0">
              <a:effectLst/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32316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75">
            <a:extLst>
              <a:ext uri="{FF2B5EF4-FFF2-40B4-BE49-F238E27FC236}">
                <a16:creationId xmlns:a16="http://schemas.microsoft.com/office/drawing/2014/main" id="{373D2703-6783-8B2D-B6D1-7BF67666ADAA}"/>
              </a:ext>
            </a:extLst>
          </p:cNvPr>
          <p:cNvSpPr/>
          <p:nvPr/>
        </p:nvSpPr>
        <p:spPr>
          <a:xfrm>
            <a:off x="-59978" y="-11087933"/>
            <a:ext cx="1280242" cy="23926799"/>
          </a:xfrm>
          <a:custGeom>
            <a:avLst/>
            <a:gdLst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7" fmla="*/ 1280160 w 1280160"/>
              <a:gd name="connsiteY7" fmla="*/ 0 h 23926799"/>
              <a:gd name="connsiteX0" fmla="*/ 1280160 w 1280182"/>
              <a:gd name="connsiteY0" fmla="*/ 0 h 23926799"/>
              <a:gd name="connsiteX1" fmla="*/ 1280160 w 1280182"/>
              <a:gd name="connsiteY1" fmla="*/ 11137327 h 23926799"/>
              <a:gd name="connsiteX2" fmla="*/ 659246 w 1280182"/>
              <a:gd name="connsiteY2" fmla="*/ 11963399 h 23926799"/>
              <a:gd name="connsiteX3" fmla="*/ 1280160 w 1280182"/>
              <a:gd name="connsiteY3" fmla="*/ 12789472 h 23926799"/>
              <a:gd name="connsiteX4" fmla="*/ 1280160 w 1280182"/>
              <a:gd name="connsiteY4" fmla="*/ 23926799 h 23926799"/>
              <a:gd name="connsiteX5" fmla="*/ 0 w 1280182"/>
              <a:gd name="connsiteY5" fmla="*/ 23926799 h 23926799"/>
              <a:gd name="connsiteX6" fmla="*/ 0 w 1280182"/>
              <a:gd name="connsiteY6" fmla="*/ 0 h 23926799"/>
              <a:gd name="connsiteX7" fmla="*/ 1280160 w 1280182"/>
              <a:gd name="connsiteY7" fmla="*/ 0 h 23926799"/>
              <a:gd name="connsiteX0" fmla="*/ 1280160 w 1280231"/>
              <a:gd name="connsiteY0" fmla="*/ 0 h 23926799"/>
              <a:gd name="connsiteX1" fmla="*/ 1280160 w 1280231"/>
              <a:gd name="connsiteY1" fmla="*/ 11137327 h 23926799"/>
              <a:gd name="connsiteX2" fmla="*/ 659246 w 1280231"/>
              <a:gd name="connsiteY2" fmla="*/ 11963399 h 23926799"/>
              <a:gd name="connsiteX3" fmla="*/ 1280160 w 1280231"/>
              <a:gd name="connsiteY3" fmla="*/ 12789472 h 23926799"/>
              <a:gd name="connsiteX4" fmla="*/ 1280160 w 1280231"/>
              <a:gd name="connsiteY4" fmla="*/ 23926799 h 23926799"/>
              <a:gd name="connsiteX5" fmla="*/ 0 w 1280231"/>
              <a:gd name="connsiteY5" fmla="*/ 23926799 h 23926799"/>
              <a:gd name="connsiteX6" fmla="*/ 0 w 1280231"/>
              <a:gd name="connsiteY6" fmla="*/ 0 h 23926799"/>
              <a:gd name="connsiteX7" fmla="*/ 1280160 w 128023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2"/>
              <a:gd name="connsiteY0" fmla="*/ 0 h 23926799"/>
              <a:gd name="connsiteX1" fmla="*/ 1280160 w 1280242"/>
              <a:gd name="connsiteY1" fmla="*/ 11137327 h 23926799"/>
              <a:gd name="connsiteX2" fmla="*/ 742373 w 1280242"/>
              <a:gd name="connsiteY2" fmla="*/ 11966863 h 23926799"/>
              <a:gd name="connsiteX3" fmla="*/ 1280160 w 1280242"/>
              <a:gd name="connsiteY3" fmla="*/ 12789472 h 23926799"/>
              <a:gd name="connsiteX4" fmla="*/ 1280160 w 1280242"/>
              <a:gd name="connsiteY4" fmla="*/ 23926799 h 23926799"/>
              <a:gd name="connsiteX5" fmla="*/ 0 w 1280242"/>
              <a:gd name="connsiteY5" fmla="*/ 23926799 h 23926799"/>
              <a:gd name="connsiteX6" fmla="*/ 0 w 1280242"/>
              <a:gd name="connsiteY6" fmla="*/ 0 h 23926799"/>
              <a:gd name="connsiteX7" fmla="*/ 1280160 w 1280242"/>
              <a:gd name="connsiteY7" fmla="*/ 0 h 23926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80242" h="23926799">
                <a:moveTo>
                  <a:pt x="1280160" y="0"/>
                </a:moveTo>
                <a:lnTo>
                  <a:pt x="1280160" y="11137327"/>
                </a:lnTo>
                <a:cubicBezTo>
                  <a:pt x="1287934" y="11540842"/>
                  <a:pt x="743219" y="11525247"/>
                  <a:pt x="742373" y="11966863"/>
                </a:cubicBezTo>
                <a:cubicBezTo>
                  <a:pt x="741527" y="12408479"/>
                  <a:pt x="1284472" y="12396353"/>
                  <a:pt x="1280160" y="12789472"/>
                </a:cubicBezTo>
                <a:lnTo>
                  <a:pt x="1280160" y="23926799"/>
                </a:lnTo>
                <a:lnTo>
                  <a:pt x="0" y="23926799"/>
                </a:lnTo>
                <a:lnTo>
                  <a:pt x="0" y="0"/>
                </a:lnTo>
                <a:lnTo>
                  <a:pt x="1280160" y="0"/>
                </a:lnTo>
                <a:close/>
              </a:path>
            </a:pathLst>
          </a:custGeom>
          <a:solidFill>
            <a:srgbClr val="FF9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LT" dirty="0">
              <a:solidFill>
                <a:srgbClr val="FF9100"/>
              </a:solidFill>
            </a:endParaRPr>
          </a:p>
        </p:txBody>
      </p:sp>
      <p:pic>
        <p:nvPicPr>
          <p:cNvPr id="3" name="Graphic 2" descr="Badge with solid fill">
            <a:extLst>
              <a:ext uri="{FF2B5EF4-FFF2-40B4-BE49-F238E27FC236}">
                <a16:creationId xmlns:a16="http://schemas.microsoft.com/office/drawing/2014/main" id="{AD774575-0493-14B4-F74C-C5A5388E22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162" y="1932396"/>
            <a:ext cx="1116643" cy="1116643"/>
          </a:xfrm>
          <a:prstGeom prst="rect">
            <a:avLst/>
          </a:prstGeom>
        </p:spPr>
      </p:pic>
      <p:pic>
        <p:nvPicPr>
          <p:cNvPr id="4" name="Graphic 3" descr="Badge 3 with solid fill">
            <a:extLst>
              <a:ext uri="{FF2B5EF4-FFF2-40B4-BE49-F238E27FC236}">
                <a16:creationId xmlns:a16="http://schemas.microsoft.com/office/drawing/2014/main" id="{5037C58A-8ED0-64A7-A4F5-7C6DCB9DCD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425" y="3533320"/>
            <a:ext cx="1116642" cy="1116642"/>
          </a:xfrm>
          <a:prstGeom prst="rect">
            <a:avLst/>
          </a:prstGeom>
        </p:spPr>
      </p:pic>
      <p:pic>
        <p:nvPicPr>
          <p:cNvPr id="5" name="Graphic 4" descr="Badge 4 with solid fill">
            <a:extLst>
              <a:ext uri="{FF2B5EF4-FFF2-40B4-BE49-F238E27FC236}">
                <a16:creationId xmlns:a16="http://schemas.microsoft.com/office/drawing/2014/main" id="{F2F7D772-3F98-DD0B-FDDA-DE13B97403C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7162" y="5093264"/>
            <a:ext cx="1116641" cy="1116641"/>
          </a:xfrm>
          <a:prstGeom prst="rect">
            <a:avLst/>
          </a:prstGeom>
        </p:spPr>
      </p:pic>
      <p:pic>
        <p:nvPicPr>
          <p:cNvPr id="6" name="Graphic 5" descr="Badge 1 with solid fill">
            <a:extLst>
              <a:ext uri="{FF2B5EF4-FFF2-40B4-BE49-F238E27FC236}">
                <a16:creationId xmlns:a16="http://schemas.microsoft.com/office/drawing/2014/main" id="{69BA03C2-961E-898D-B5BF-E6989C0EEF5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27075" y="446557"/>
            <a:ext cx="895248" cy="9016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B73B023-1F53-B3E8-2AF7-16B4DCA26DB3}"/>
              </a:ext>
            </a:extLst>
          </p:cNvPr>
          <p:cNvSpPr txBox="1"/>
          <p:nvPr/>
        </p:nvSpPr>
        <p:spPr>
          <a:xfrm>
            <a:off x="1220265" y="490745"/>
            <a:ext cx="435462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sz="4400" b="1" dirty="0">
                <a:solidFill>
                  <a:srgbClr val="FF9100"/>
                </a:solidFill>
                <a:latin typeface="Berlin Sans FB Demi" panose="020E0802020502020306" pitchFamily="34" charset="0"/>
              </a:rPr>
              <a:t>Introduction </a:t>
            </a:r>
            <a:endParaRPr lang="en-US" sz="4400" b="1" dirty="0">
              <a:solidFill>
                <a:srgbClr val="FF9100"/>
              </a:solidFill>
              <a:latin typeface="Berlin Sans FB Demi" panose="020E0802020502020306" pitchFamily="34" charset="0"/>
            </a:endParaRPr>
          </a:p>
        </p:txBody>
      </p:sp>
      <p:pic>
        <p:nvPicPr>
          <p:cNvPr id="41" name="Picture 40" descr="A slice of pizza with red and pink dots&#10;&#10;Description automatically generated">
            <a:extLst>
              <a:ext uri="{FF2B5EF4-FFF2-40B4-BE49-F238E27FC236}">
                <a16:creationId xmlns:a16="http://schemas.microsoft.com/office/drawing/2014/main" id="{41E5E121-701A-DC70-CADC-3589535B5DD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21283867">
            <a:off x="9715820" y="1278854"/>
            <a:ext cx="1829675" cy="1829675"/>
          </a:xfrm>
          <a:prstGeom prst="rect">
            <a:avLst/>
          </a:prstGeom>
        </p:spPr>
      </p:pic>
      <p:pic>
        <p:nvPicPr>
          <p:cNvPr id="42" name="Picture 41" descr="A slice of pizza with red and pink dots&#10;&#10;Description automatically generated">
            <a:extLst>
              <a:ext uri="{FF2B5EF4-FFF2-40B4-BE49-F238E27FC236}">
                <a16:creationId xmlns:a16="http://schemas.microsoft.com/office/drawing/2014/main" id="{62B985B5-93DA-3DC8-5E83-E7031A6FC51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18026092">
            <a:off x="8281817" y="1044984"/>
            <a:ext cx="1829675" cy="1829675"/>
          </a:xfrm>
          <a:prstGeom prst="rect">
            <a:avLst/>
          </a:prstGeom>
        </p:spPr>
      </p:pic>
      <p:pic>
        <p:nvPicPr>
          <p:cNvPr id="43" name="Picture 42" descr="A slice of pizza with red and pink dots&#10;&#10;Description automatically generated">
            <a:extLst>
              <a:ext uri="{FF2B5EF4-FFF2-40B4-BE49-F238E27FC236}">
                <a16:creationId xmlns:a16="http://schemas.microsoft.com/office/drawing/2014/main" id="{D8FF5FDB-FB5E-F9A4-6609-9A4297FC92B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14254960">
            <a:off x="7186657" y="2116174"/>
            <a:ext cx="1829675" cy="1829675"/>
          </a:xfrm>
          <a:prstGeom prst="rect">
            <a:avLst/>
          </a:prstGeom>
        </p:spPr>
      </p:pic>
      <p:pic>
        <p:nvPicPr>
          <p:cNvPr id="44" name="Picture 43" descr="A slice of pizza with red and pink dots&#10;&#10;Description automatically generated">
            <a:extLst>
              <a:ext uri="{FF2B5EF4-FFF2-40B4-BE49-F238E27FC236}">
                <a16:creationId xmlns:a16="http://schemas.microsoft.com/office/drawing/2014/main" id="{1CB83982-AD3A-3138-0C4C-726E83445FC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14175436" flipH="1" flipV="1">
            <a:off x="10035542" y="2644043"/>
            <a:ext cx="2052129" cy="2052129"/>
          </a:xfrm>
          <a:prstGeom prst="rect">
            <a:avLst/>
          </a:prstGeom>
        </p:spPr>
      </p:pic>
      <p:pic>
        <p:nvPicPr>
          <p:cNvPr id="45" name="Picture 44" descr="A slice of pizza with red and pink dots&#10;&#10;Description automatically generated">
            <a:extLst>
              <a:ext uri="{FF2B5EF4-FFF2-40B4-BE49-F238E27FC236}">
                <a16:creationId xmlns:a16="http://schemas.microsoft.com/office/drawing/2014/main" id="{CD52A75B-1474-5FCD-37E3-67678DE1201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flipH="1" flipV="1">
            <a:off x="7415924" y="3481125"/>
            <a:ext cx="1955124" cy="1955124"/>
          </a:xfrm>
          <a:prstGeom prst="rect">
            <a:avLst/>
          </a:prstGeom>
        </p:spPr>
      </p:pic>
      <p:pic>
        <p:nvPicPr>
          <p:cNvPr id="46" name="Picture 45" descr="A slice of pizza with red and pink dots&#10;&#10;Description automatically generated">
            <a:extLst>
              <a:ext uri="{FF2B5EF4-FFF2-40B4-BE49-F238E27FC236}">
                <a16:creationId xmlns:a16="http://schemas.microsoft.com/office/drawing/2014/main" id="{B78C9A17-3BA0-4730-B02D-068129EC035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17889315" flipH="1" flipV="1">
            <a:off x="8987169" y="3879420"/>
            <a:ext cx="1985293" cy="1985293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C1F6F24E-5688-85BD-850F-CFDD57C83D95}"/>
              </a:ext>
            </a:extLst>
          </p:cNvPr>
          <p:cNvSpPr txBox="1"/>
          <p:nvPr/>
        </p:nvSpPr>
        <p:spPr>
          <a:xfrm>
            <a:off x="1425318" y="1594328"/>
            <a:ext cx="584675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i="0" dirty="0">
                <a:effectLst/>
                <a:latin typeface="Berlin Sans FB Demi" panose="020E0802020502020306" pitchFamily="34" charset="0"/>
              </a:rPr>
              <a:t>Pizza palace website is a </a:t>
            </a:r>
            <a:r>
              <a:rPr lang="en-US" sz="2800" b="1" dirty="0">
                <a:latin typeface="Berlin Sans FB Demi" panose="020E0802020502020306" pitchFamily="34" charset="0"/>
              </a:rPr>
              <a:t>full functional website </a:t>
            </a:r>
            <a:r>
              <a:rPr lang="en-US" sz="2800" b="1" i="0" dirty="0">
                <a:effectLst/>
                <a:latin typeface="Berlin Sans FB Demi" panose="020E0802020502020306" pitchFamily="34" charset="0"/>
              </a:rPr>
              <a:t>that involves combining functionality, visual appeal, and user-friendly features to enhance the overall customer experience.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b="1" dirty="0">
              <a:latin typeface="Berlin Sans FB Demi" panose="020E0802020502020306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dirty="0">
                <a:latin typeface="Berlin Sans FB Demi" panose="020E0802020502020306" pitchFamily="34" charset="0"/>
              </a:rPr>
              <a:t>The website contains all the required services for a restaurant to succeed. </a:t>
            </a:r>
            <a:endParaRPr lang="en-US" sz="2800" b="1" i="0" dirty="0">
              <a:effectLst/>
              <a:latin typeface="Berlin Sans FB Demi" panose="020E0802020502020306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b="1" i="0" dirty="0">
              <a:effectLst/>
              <a:latin typeface="Berlin Sans FB Demi" panose="020E0802020502020306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b="1" i="0" dirty="0">
              <a:effectLst/>
              <a:latin typeface="Berlin Sans FB Demi" panose="020E0802020502020306" pitchFamily="34" charset="0"/>
            </a:endParaRPr>
          </a:p>
        </p:txBody>
      </p:sp>
      <p:pic>
        <p:nvPicPr>
          <p:cNvPr id="56" name="Picture 55" descr="A pizza with different toppings&#10;&#10;Description automatically generated">
            <a:extLst>
              <a:ext uri="{FF2B5EF4-FFF2-40B4-BE49-F238E27FC236}">
                <a16:creationId xmlns:a16="http://schemas.microsoft.com/office/drawing/2014/main" id="{AAB75EAA-28A8-E72D-4739-649A334468E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21218009">
            <a:off x="13382519" y="4252424"/>
            <a:ext cx="2640943" cy="2640943"/>
          </a:xfrm>
          <a:prstGeom prst="rect">
            <a:avLst/>
          </a:prstGeom>
        </p:spPr>
      </p:pic>
      <p:pic>
        <p:nvPicPr>
          <p:cNvPr id="57" name="Picture 56" descr="A pizza with a slice missing&#10;&#10;Description automatically generated">
            <a:extLst>
              <a:ext uri="{FF2B5EF4-FFF2-40B4-BE49-F238E27FC236}">
                <a16:creationId xmlns:a16="http://schemas.microsoft.com/office/drawing/2014/main" id="{126934DB-D6DC-0C85-C2B9-F779BAE9690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856729">
            <a:off x="12756263" y="2078194"/>
            <a:ext cx="2413093" cy="2413093"/>
          </a:xfrm>
          <a:prstGeom prst="rect">
            <a:avLst/>
          </a:prstGeom>
        </p:spPr>
      </p:pic>
      <p:pic>
        <p:nvPicPr>
          <p:cNvPr id="58" name="Picture 57" descr="A pizza with pepperoni and mushrooms&#10;&#10;Description automatically generated">
            <a:extLst>
              <a:ext uri="{FF2B5EF4-FFF2-40B4-BE49-F238E27FC236}">
                <a16:creationId xmlns:a16="http://schemas.microsoft.com/office/drawing/2014/main" id="{651FC567-C664-1557-3116-2F4E9CE8E62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 rot="21332812">
            <a:off x="12765965" y="224309"/>
            <a:ext cx="2120312" cy="2120312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571E645B-1FB1-6D4E-B5FA-1FB3C3F9A5EB}"/>
              </a:ext>
            </a:extLst>
          </p:cNvPr>
          <p:cNvSpPr txBox="1"/>
          <p:nvPr/>
        </p:nvSpPr>
        <p:spPr>
          <a:xfrm>
            <a:off x="1238505" y="7031287"/>
            <a:ext cx="6538528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i="0" dirty="0">
                <a:effectLst/>
                <a:latin typeface="Berlin Sans FB Demi" panose="020E0802020502020306" pitchFamily="34" charset="0"/>
              </a:rPr>
              <a:t>A Good choice to involve variety of  modern web features.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b="1" dirty="0">
              <a:latin typeface="Berlin Sans FB Demi" panose="020E0802020502020306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i="0" dirty="0">
                <a:effectLst/>
                <a:latin typeface="Berlin Sans FB Demi" panose="020E0802020502020306" pitchFamily="34" charset="0"/>
              </a:rPr>
              <a:t>Real-world application: A </a:t>
            </a:r>
            <a:r>
              <a:rPr lang="en-US" sz="2800" b="1" dirty="0">
                <a:latin typeface="Berlin Sans FB Demi" panose="020E0802020502020306" pitchFamily="34" charset="0"/>
              </a:rPr>
              <a:t>pizza restaurant</a:t>
            </a:r>
            <a:r>
              <a:rPr lang="en-US" sz="2800" b="1" i="0" dirty="0">
                <a:effectLst/>
                <a:latin typeface="Berlin Sans FB Demi" panose="020E0802020502020306" pitchFamily="34" charset="0"/>
              </a:rPr>
              <a:t> website project can provide hands-on experience in building a complex and functional website and facing real challenges during the development process, which is a valuable skill for web developers.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b="1" i="0" dirty="0">
              <a:effectLst/>
              <a:latin typeface="Berlin Sans FB Demi" panose="020E0802020502020306" pitchFamily="34" charset="0"/>
            </a:endParaRPr>
          </a:p>
          <a:p>
            <a:endParaRPr lang="en-US" sz="2800" b="1" dirty="0"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63877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75">
            <a:extLst>
              <a:ext uri="{FF2B5EF4-FFF2-40B4-BE49-F238E27FC236}">
                <a16:creationId xmlns:a16="http://schemas.microsoft.com/office/drawing/2014/main" id="{FCC07C9F-7D41-510B-0BBB-8396DFA5277C}"/>
              </a:ext>
            </a:extLst>
          </p:cNvPr>
          <p:cNvSpPr/>
          <p:nvPr/>
        </p:nvSpPr>
        <p:spPr>
          <a:xfrm>
            <a:off x="-59978" y="-11087933"/>
            <a:ext cx="1280242" cy="23926799"/>
          </a:xfrm>
          <a:custGeom>
            <a:avLst/>
            <a:gdLst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7" fmla="*/ 1280160 w 1280160"/>
              <a:gd name="connsiteY7" fmla="*/ 0 h 23926799"/>
              <a:gd name="connsiteX0" fmla="*/ 1280160 w 1280182"/>
              <a:gd name="connsiteY0" fmla="*/ 0 h 23926799"/>
              <a:gd name="connsiteX1" fmla="*/ 1280160 w 1280182"/>
              <a:gd name="connsiteY1" fmla="*/ 11137327 h 23926799"/>
              <a:gd name="connsiteX2" fmla="*/ 659246 w 1280182"/>
              <a:gd name="connsiteY2" fmla="*/ 11963399 h 23926799"/>
              <a:gd name="connsiteX3" fmla="*/ 1280160 w 1280182"/>
              <a:gd name="connsiteY3" fmla="*/ 12789472 h 23926799"/>
              <a:gd name="connsiteX4" fmla="*/ 1280160 w 1280182"/>
              <a:gd name="connsiteY4" fmla="*/ 23926799 h 23926799"/>
              <a:gd name="connsiteX5" fmla="*/ 0 w 1280182"/>
              <a:gd name="connsiteY5" fmla="*/ 23926799 h 23926799"/>
              <a:gd name="connsiteX6" fmla="*/ 0 w 1280182"/>
              <a:gd name="connsiteY6" fmla="*/ 0 h 23926799"/>
              <a:gd name="connsiteX7" fmla="*/ 1280160 w 1280182"/>
              <a:gd name="connsiteY7" fmla="*/ 0 h 23926799"/>
              <a:gd name="connsiteX0" fmla="*/ 1280160 w 1280231"/>
              <a:gd name="connsiteY0" fmla="*/ 0 h 23926799"/>
              <a:gd name="connsiteX1" fmla="*/ 1280160 w 1280231"/>
              <a:gd name="connsiteY1" fmla="*/ 11137327 h 23926799"/>
              <a:gd name="connsiteX2" fmla="*/ 659246 w 1280231"/>
              <a:gd name="connsiteY2" fmla="*/ 11963399 h 23926799"/>
              <a:gd name="connsiteX3" fmla="*/ 1280160 w 1280231"/>
              <a:gd name="connsiteY3" fmla="*/ 12789472 h 23926799"/>
              <a:gd name="connsiteX4" fmla="*/ 1280160 w 1280231"/>
              <a:gd name="connsiteY4" fmla="*/ 23926799 h 23926799"/>
              <a:gd name="connsiteX5" fmla="*/ 0 w 1280231"/>
              <a:gd name="connsiteY5" fmla="*/ 23926799 h 23926799"/>
              <a:gd name="connsiteX6" fmla="*/ 0 w 1280231"/>
              <a:gd name="connsiteY6" fmla="*/ 0 h 23926799"/>
              <a:gd name="connsiteX7" fmla="*/ 1280160 w 128023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2"/>
              <a:gd name="connsiteY0" fmla="*/ 0 h 23926799"/>
              <a:gd name="connsiteX1" fmla="*/ 1280160 w 1280242"/>
              <a:gd name="connsiteY1" fmla="*/ 11137327 h 23926799"/>
              <a:gd name="connsiteX2" fmla="*/ 742373 w 1280242"/>
              <a:gd name="connsiteY2" fmla="*/ 11966863 h 23926799"/>
              <a:gd name="connsiteX3" fmla="*/ 1280160 w 1280242"/>
              <a:gd name="connsiteY3" fmla="*/ 12789472 h 23926799"/>
              <a:gd name="connsiteX4" fmla="*/ 1280160 w 1280242"/>
              <a:gd name="connsiteY4" fmla="*/ 23926799 h 23926799"/>
              <a:gd name="connsiteX5" fmla="*/ 0 w 1280242"/>
              <a:gd name="connsiteY5" fmla="*/ 23926799 h 23926799"/>
              <a:gd name="connsiteX6" fmla="*/ 0 w 1280242"/>
              <a:gd name="connsiteY6" fmla="*/ 0 h 23926799"/>
              <a:gd name="connsiteX7" fmla="*/ 1280160 w 1280242"/>
              <a:gd name="connsiteY7" fmla="*/ 0 h 23926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80242" h="23926799">
                <a:moveTo>
                  <a:pt x="1280160" y="0"/>
                </a:moveTo>
                <a:lnTo>
                  <a:pt x="1280160" y="11137327"/>
                </a:lnTo>
                <a:cubicBezTo>
                  <a:pt x="1287934" y="11540842"/>
                  <a:pt x="743219" y="11525247"/>
                  <a:pt x="742373" y="11966863"/>
                </a:cubicBezTo>
                <a:cubicBezTo>
                  <a:pt x="741527" y="12408479"/>
                  <a:pt x="1284472" y="12396353"/>
                  <a:pt x="1280160" y="12789472"/>
                </a:cubicBezTo>
                <a:lnTo>
                  <a:pt x="1280160" y="23926799"/>
                </a:lnTo>
                <a:lnTo>
                  <a:pt x="0" y="23926799"/>
                </a:lnTo>
                <a:lnTo>
                  <a:pt x="0" y="0"/>
                </a:lnTo>
                <a:lnTo>
                  <a:pt x="1280160" y="0"/>
                </a:lnTo>
                <a:close/>
              </a:path>
            </a:pathLst>
          </a:custGeom>
          <a:solidFill>
            <a:srgbClr val="FF9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LT" dirty="0"/>
          </a:p>
        </p:txBody>
      </p:sp>
      <p:pic>
        <p:nvPicPr>
          <p:cNvPr id="5" name="Graphic 4" descr="Badge with solid fill">
            <a:extLst>
              <a:ext uri="{FF2B5EF4-FFF2-40B4-BE49-F238E27FC236}">
                <a16:creationId xmlns:a16="http://schemas.microsoft.com/office/drawing/2014/main" id="{BE16523A-6E10-4204-1157-0DDA89F0C3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3475" y="333849"/>
            <a:ext cx="1083232" cy="1083232"/>
          </a:xfrm>
          <a:prstGeom prst="rect">
            <a:avLst/>
          </a:prstGeom>
        </p:spPr>
      </p:pic>
      <p:pic>
        <p:nvPicPr>
          <p:cNvPr id="8" name="Graphic 7" descr="Badge 3 with solid fill">
            <a:extLst>
              <a:ext uri="{FF2B5EF4-FFF2-40B4-BE49-F238E27FC236}">
                <a16:creationId xmlns:a16="http://schemas.microsoft.com/office/drawing/2014/main" id="{67DD7D65-3048-2023-F009-E304A22AA4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822" y="2070181"/>
            <a:ext cx="1116642" cy="1116642"/>
          </a:xfrm>
          <a:prstGeom prst="rect">
            <a:avLst/>
          </a:prstGeom>
        </p:spPr>
      </p:pic>
      <p:pic>
        <p:nvPicPr>
          <p:cNvPr id="10" name="Graphic 9" descr="Badge 4 with solid fill">
            <a:extLst>
              <a:ext uri="{FF2B5EF4-FFF2-40B4-BE49-F238E27FC236}">
                <a16:creationId xmlns:a16="http://schemas.microsoft.com/office/drawing/2014/main" id="{3421A19E-14EF-219D-0C78-CA1829A79A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8559" y="3630125"/>
            <a:ext cx="1116641" cy="111664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BC4D9A5-EE28-4400-C051-7A74D92FE050}"/>
              </a:ext>
            </a:extLst>
          </p:cNvPr>
          <p:cNvSpPr txBox="1"/>
          <p:nvPr/>
        </p:nvSpPr>
        <p:spPr>
          <a:xfrm>
            <a:off x="1477550" y="490745"/>
            <a:ext cx="435462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sz="4400" b="1" dirty="0">
                <a:solidFill>
                  <a:srgbClr val="FF9100"/>
                </a:solidFill>
                <a:latin typeface="Berlin Sans FB Demi" panose="020E0802020502020306" pitchFamily="34" charset="0"/>
              </a:rPr>
              <a:t>Why This Idea </a:t>
            </a:r>
            <a:endParaRPr lang="en-US" sz="4400" b="1" dirty="0">
              <a:solidFill>
                <a:srgbClr val="FF9100"/>
              </a:solidFill>
              <a:latin typeface="Berlin Sans FB Demi" panose="020E0802020502020306" pitchFamily="34" charset="0"/>
            </a:endParaRPr>
          </a:p>
        </p:txBody>
      </p:sp>
      <p:pic>
        <p:nvPicPr>
          <p:cNvPr id="6" name="Graphic 5" descr="Badge 1 with solid fill">
            <a:extLst>
              <a:ext uri="{FF2B5EF4-FFF2-40B4-BE49-F238E27FC236}">
                <a16:creationId xmlns:a16="http://schemas.microsoft.com/office/drawing/2014/main" id="{8719EEFD-7BA6-61BC-C2DF-8CDB088CBF0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309083" y="-2241162"/>
            <a:ext cx="895248" cy="90162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7B3486D-CFA6-480E-CABE-F8DA9B45E930}"/>
              </a:ext>
            </a:extLst>
          </p:cNvPr>
          <p:cNvSpPr txBox="1"/>
          <p:nvPr/>
        </p:nvSpPr>
        <p:spPr>
          <a:xfrm>
            <a:off x="1500572" y="1468945"/>
            <a:ext cx="653852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i="0" dirty="0">
                <a:effectLst/>
                <a:latin typeface="Berlin Sans FB Demi" panose="020E0802020502020306" pitchFamily="34" charset="0"/>
              </a:rPr>
              <a:t>A Good choice to involve variety of  modern web features.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b="1" dirty="0">
              <a:latin typeface="Berlin Sans FB Demi" panose="020E0802020502020306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i="0" dirty="0">
                <a:effectLst/>
                <a:latin typeface="Berlin Sans FB Demi" panose="020E0802020502020306" pitchFamily="34" charset="0"/>
              </a:rPr>
              <a:t>Real-world application: A </a:t>
            </a:r>
            <a:r>
              <a:rPr lang="en-US" sz="2800" b="1" dirty="0">
                <a:latin typeface="Berlin Sans FB Demi" panose="020E0802020502020306" pitchFamily="34" charset="0"/>
              </a:rPr>
              <a:t>pizza restaurant</a:t>
            </a:r>
            <a:r>
              <a:rPr lang="en-US" sz="2800" b="1" i="0" dirty="0">
                <a:effectLst/>
                <a:latin typeface="Berlin Sans FB Demi" panose="020E0802020502020306" pitchFamily="34" charset="0"/>
              </a:rPr>
              <a:t> website project can provide hands-on experience in </a:t>
            </a:r>
            <a:r>
              <a:rPr lang="en-US" sz="2800" b="1" dirty="0">
                <a:latin typeface="Berlin Sans FB Demi" panose="020E0802020502020306" pitchFamily="34" charset="0"/>
              </a:rPr>
              <a:t>facing </a:t>
            </a:r>
            <a:r>
              <a:rPr lang="en-US" sz="2800" b="1" i="0" dirty="0">
                <a:effectLst/>
                <a:latin typeface="Berlin Sans FB Demi" panose="020E0802020502020306" pitchFamily="34" charset="0"/>
              </a:rPr>
              <a:t>a complex and real challenges during the development process, which </a:t>
            </a:r>
            <a:r>
              <a:rPr lang="en-US" sz="2800" b="1" dirty="0">
                <a:latin typeface="Berlin Sans FB Demi" panose="020E0802020502020306" pitchFamily="34" charset="0"/>
              </a:rPr>
              <a:t>provide</a:t>
            </a:r>
            <a:r>
              <a:rPr lang="en-US" sz="2800" b="1" i="0" dirty="0">
                <a:effectLst/>
                <a:latin typeface="Berlin Sans FB Demi" panose="020E0802020502020306" pitchFamily="34" charset="0"/>
              </a:rPr>
              <a:t> valuable skills for web developers.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b="1" i="0" dirty="0">
              <a:effectLst/>
              <a:latin typeface="Berlin Sans FB Demi" panose="020E0802020502020306" pitchFamily="34" charset="0"/>
            </a:endParaRPr>
          </a:p>
          <a:p>
            <a:endParaRPr lang="en-US" sz="2800" b="1" dirty="0">
              <a:latin typeface="Berlin Sans FB Demi" panose="020E0802020502020306" pitchFamily="34" charset="0"/>
            </a:endParaRPr>
          </a:p>
        </p:txBody>
      </p:sp>
      <p:pic>
        <p:nvPicPr>
          <p:cNvPr id="16" name="Picture 15" descr="A pizza with different toppings&#10;&#10;Description automatically generated">
            <a:extLst>
              <a:ext uri="{FF2B5EF4-FFF2-40B4-BE49-F238E27FC236}">
                <a16:creationId xmlns:a16="http://schemas.microsoft.com/office/drawing/2014/main" id="{5351ABF0-CF28-8B5B-9247-334EC9B9778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15398192">
            <a:off x="9370957" y="4252424"/>
            <a:ext cx="2640943" cy="2640943"/>
          </a:xfrm>
          <a:prstGeom prst="rect">
            <a:avLst/>
          </a:prstGeom>
        </p:spPr>
      </p:pic>
      <p:pic>
        <p:nvPicPr>
          <p:cNvPr id="17" name="Picture 16" descr="A pizza with a slice missing&#10;&#10;Description automatically generated">
            <a:extLst>
              <a:ext uri="{FF2B5EF4-FFF2-40B4-BE49-F238E27FC236}">
                <a16:creationId xmlns:a16="http://schemas.microsoft.com/office/drawing/2014/main" id="{F66C4DF7-88F4-3307-9CDD-D0A55A28178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9165017">
            <a:off x="7447607" y="1826837"/>
            <a:ext cx="2764358" cy="2764358"/>
          </a:xfrm>
          <a:prstGeom prst="rect">
            <a:avLst/>
          </a:prstGeom>
        </p:spPr>
      </p:pic>
      <p:pic>
        <p:nvPicPr>
          <p:cNvPr id="18" name="Picture 17" descr="A pizza with pepperoni and mushrooms&#10;&#10;Description automatically generated">
            <a:extLst>
              <a:ext uri="{FF2B5EF4-FFF2-40B4-BE49-F238E27FC236}">
                <a16:creationId xmlns:a16="http://schemas.microsoft.com/office/drawing/2014/main" id="{E0089576-6DAE-9FDD-3790-33F295A584A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7795029">
            <a:off x="9727797" y="321473"/>
            <a:ext cx="2120312" cy="2120312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3227A6D-4EB3-C896-97BB-46D5138F86EA}"/>
              </a:ext>
            </a:extLst>
          </p:cNvPr>
          <p:cNvSpPr txBox="1"/>
          <p:nvPr/>
        </p:nvSpPr>
        <p:spPr>
          <a:xfrm>
            <a:off x="1348907" y="-1088692"/>
            <a:ext cx="435462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sz="4400" b="1" dirty="0">
                <a:solidFill>
                  <a:srgbClr val="FF9100"/>
                </a:solidFill>
                <a:latin typeface="Berlin Sans FB Demi" panose="020E0802020502020306" pitchFamily="34" charset="0"/>
              </a:rPr>
              <a:t>Introduction </a:t>
            </a:r>
            <a:endParaRPr lang="en-US" sz="4400" b="1" dirty="0">
              <a:solidFill>
                <a:srgbClr val="FF9100"/>
              </a:solidFill>
              <a:latin typeface="Berlin Sans FB Demi" panose="020E0802020502020306" pitchFamily="34" charset="0"/>
            </a:endParaRPr>
          </a:p>
        </p:txBody>
      </p:sp>
      <p:pic>
        <p:nvPicPr>
          <p:cNvPr id="30" name="Picture 29" descr="A slice of pizza with red and pink dots&#10;&#10;Description automatically generated">
            <a:extLst>
              <a:ext uri="{FF2B5EF4-FFF2-40B4-BE49-F238E27FC236}">
                <a16:creationId xmlns:a16="http://schemas.microsoft.com/office/drawing/2014/main" id="{7F3F7FF8-A9E9-85C4-C671-16CCE0B222A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 rot="21283867">
            <a:off x="12361489" y="-2998511"/>
            <a:ext cx="1829675" cy="1829675"/>
          </a:xfrm>
          <a:prstGeom prst="rect">
            <a:avLst/>
          </a:prstGeom>
        </p:spPr>
      </p:pic>
      <p:pic>
        <p:nvPicPr>
          <p:cNvPr id="31" name="Picture 30" descr="A slice of pizza with red and pink dots&#10;&#10;Description automatically generated">
            <a:extLst>
              <a:ext uri="{FF2B5EF4-FFF2-40B4-BE49-F238E27FC236}">
                <a16:creationId xmlns:a16="http://schemas.microsoft.com/office/drawing/2014/main" id="{B7F7152A-7A94-1473-8556-178B9722C15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 rot="18026092">
            <a:off x="7170744" y="-2448628"/>
            <a:ext cx="1829675" cy="1829675"/>
          </a:xfrm>
          <a:prstGeom prst="rect">
            <a:avLst/>
          </a:prstGeom>
        </p:spPr>
      </p:pic>
      <p:pic>
        <p:nvPicPr>
          <p:cNvPr id="1024" name="Picture 1023" descr="A slice of pizza with red and pink dots&#10;&#10;Description automatically generated">
            <a:extLst>
              <a:ext uri="{FF2B5EF4-FFF2-40B4-BE49-F238E27FC236}">
                <a16:creationId xmlns:a16="http://schemas.microsoft.com/office/drawing/2014/main" id="{B313952E-8746-410D-C284-8E2ACE1739F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 rot="14254960">
            <a:off x="3065695" y="-2196825"/>
            <a:ext cx="1829675" cy="1829675"/>
          </a:xfrm>
          <a:prstGeom prst="rect">
            <a:avLst/>
          </a:prstGeom>
        </p:spPr>
      </p:pic>
      <p:pic>
        <p:nvPicPr>
          <p:cNvPr id="1025" name="Picture 1024" descr="A slice of pizza with red and pink dots&#10;&#10;Description automatically generated">
            <a:extLst>
              <a:ext uri="{FF2B5EF4-FFF2-40B4-BE49-F238E27FC236}">
                <a16:creationId xmlns:a16="http://schemas.microsoft.com/office/drawing/2014/main" id="{53C32B13-6C41-526B-981F-F9FE5D30433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 rot="14175436" flipH="1" flipV="1">
            <a:off x="17029207" y="2675561"/>
            <a:ext cx="2052129" cy="2052129"/>
          </a:xfrm>
          <a:prstGeom prst="rect">
            <a:avLst/>
          </a:prstGeom>
        </p:spPr>
      </p:pic>
      <p:pic>
        <p:nvPicPr>
          <p:cNvPr id="1027" name="Picture 1026" descr="A slice of pizza with red and pink dots&#10;&#10;Description automatically generated">
            <a:extLst>
              <a:ext uri="{FF2B5EF4-FFF2-40B4-BE49-F238E27FC236}">
                <a16:creationId xmlns:a16="http://schemas.microsoft.com/office/drawing/2014/main" id="{A458622D-4FFF-186A-3A43-8F1C3DFD3E9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 flipH="1" flipV="1">
            <a:off x="1838876" y="7310362"/>
            <a:ext cx="1955124" cy="1955124"/>
          </a:xfrm>
          <a:prstGeom prst="rect">
            <a:avLst/>
          </a:prstGeom>
        </p:spPr>
      </p:pic>
      <p:pic>
        <p:nvPicPr>
          <p:cNvPr id="1029" name="Picture 1028" descr="A slice of pizza with red and pink dots&#10;&#10;Description automatically generated">
            <a:extLst>
              <a:ext uri="{FF2B5EF4-FFF2-40B4-BE49-F238E27FC236}">
                <a16:creationId xmlns:a16="http://schemas.microsoft.com/office/drawing/2014/main" id="{88865562-6380-99E3-1533-76D8B077EE5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 rot="17889315" flipH="1" flipV="1">
            <a:off x="10039746" y="8308053"/>
            <a:ext cx="1985293" cy="1985293"/>
          </a:xfrm>
          <a:prstGeom prst="rect">
            <a:avLst/>
          </a:prstGeom>
        </p:spPr>
      </p:pic>
      <p:pic>
        <p:nvPicPr>
          <p:cNvPr id="1030" name="Picture 1029" descr="A yellow shopping cart with grey wheels&#10;&#10;Description automatically generated">
            <a:extLst>
              <a:ext uri="{FF2B5EF4-FFF2-40B4-BE49-F238E27FC236}">
                <a16:creationId xmlns:a16="http://schemas.microsoft.com/office/drawing/2014/main" id="{74169027-8777-C4FA-5822-9F2AE692180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-5772930" y="1347374"/>
            <a:ext cx="4818513" cy="4818513"/>
          </a:xfrm>
          <a:prstGeom prst="rect">
            <a:avLst/>
          </a:prstGeom>
        </p:spPr>
      </p:pic>
      <p:sp>
        <p:nvSpPr>
          <p:cNvPr id="1031" name="TextBox 1030">
            <a:extLst>
              <a:ext uri="{FF2B5EF4-FFF2-40B4-BE49-F238E27FC236}">
                <a16:creationId xmlns:a16="http://schemas.microsoft.com/office/drawing/2014/main" id="{C9F551E0-C941-A9A4-03EC-F81A1BD3A93A}"/>
              </a:ext>
            </a:extLst>
          </p:cNvPr>
          <p:cNvSpPr txBox="1"/>
          <p:nvPr/>
        </p:nvSpPr>
        <p:spPr>
          <a:xfrm>
            <a:off x="1309083" y="6962004"/>
            <a:ext cx="6417759" cy="5472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Low">
              <a:lnSpc>
                <a:spcPct val="150000"/>
              </a:lnSpc>
              <a:spcBef>
                <a:spcPts val="50"/>
              </a:spcBef>
              <a:buFont typeface="Arial" panose="020B0604020202020204" pitchFamily="34" charset="0"/>
              <a:buChar char="•"/>
            </a:pPr>
            <a:r>
              <a:rPr lang="en-US" sz="2800" b="1" dirty="0">
                <a:latin typeface="Berlin Sans FB Demi" panose="020E0802020502020306" pitchFamily="34" charset="0"/>
              </a:rPr>
              <a:t>Login/Sign up</a:t>
            </a:r>
          </a:p>
          <a:p>
            <a:pPr marL="342900" indent="-342900" algn="justLow">
              <a:lnSpc>
                <a:spcPct val="150000"/>
              </a:lnSpc>
              <a:spcBef>
                <a:spcPts val="50"/>
              </a:spcBef>
              <a:buFont typeface="Arial" panose="020B0604020202020204" pitchFamily="34" charset="0"/>
              <a:buChar char="•"/>
            </a:pPr>
            <a:r>
              <a:rPr lang="en-US" sz="2800" b="1" dirty="0">
                <a:latin typeface="Berlin Sans FB Demi" panose="020E0802020502020306" pitchFamily="34" charset="0"/>
              </a:rPr>
              <a:t>Home</a:t>
            </a:r>
          </a:p>
          <a:p>
            <a:pPr marL="342900" indent="-342900" algn="justLow">
              <a:lnSpc>
                <a:spcPct val="150000"/>
              </a:lnSpc>
              <a:spcBef>
                <a:spcPts val="50"/>
              </a:spcBef>
              <a:buFont typeface="Arial" panose="020B0604020202020204" pitchFamily="34" charset="0"/>
              <a:buChar char="•"/>
            </a:pPr>
            <a:r>
              <a:rPr lang="en-US" sz="2800" b="1" dirty="0">
                <a:latin typeface="Berlin Sans FB Demi" panose="020E0802020502020306" pitchFamily="34" charset="0"/>
              </a:rPr>
              <a:t>About us/Contact us</a:t>
            </a:r>
          </a:p>
          <a:p>
            <a:pPr marL="342900" indent="-342900" algn="justLow">
              <a:lnSpc>
                <a:spcPct val="150000"/>
              </a:lnSpc>
              <a:spcBef>
                <a:spcPts val="50"/>
              </a:spcBef>
              <a:buFont typeface="Arial" panose="020B0604020202020204" pitchFamily="34" charset="0"/>
              <a:buChar char="•"/>
            </a:pPr>
            <a:r>
              <a:rPr lang="en-US" sz="2800" b="1" dirty="0">
                <a:latin typeface="Berlin Sans FB Demi" panose="020E0802020502020306" pitchFamily="34" charset="0"/>
              </a:rPr>
              <a:t>Menu / Menu item page </a:t>
            </a:r>
          </a:p>
          <a:p>
            <a:pPr marL="342900" indent="-342900" algn="justLow">
              <a:buFont typeface="Arial" panose="020B0604020202020204" pitchFamily="34" charset="0"/>
              <a:buChar char="•"/>
            </a:pPr>
            <a:r>
              <a:rPr lang="en-US" sz="2800" b="1" dirty="0">
                <a:latin typeface="Berlin Sans FB Demi" panose="020E0802020502020306" pitchFamily="34" charset="0"/>
              </a:rPr>
              <a:t>Online ordering /Cart / Payment processing</a:t>
            </a:r>
          </a:p>
          <a:p>
            <a:pPr marL="342900" indent="-342900" algn="justLow">
              <a:lnSpc>
                <a:spcPct val="150000"/>
              </a:lnSpc>
              <a:spcBef>
                <a:spcPts val="50"/>
              </a:spcBef>
              <a:buFont typeface="Arial" panose="020B0604020202020204" pitchFamily="34" charset="0"/>
              <a:buChar char="•"/>
            </a:pPr>
            <a:r>
              <a:rPr lang="en-US" sz="2800" b="1" dirty="0">
                <a:latin typeface="Berlin Sans FB Demi" panose="020E0802020502020306" pitchFamily="34" charset="0"/>
              </a:rPr>
              <a:t>Admin Crud System</a:t>
            </a:r>
          </a:p>
          <a:p>
            <a:pPr marL="342900" indent="-342900" algn="justLow">
              <a:lnSpc>
                <a:spcPct val="150000"/>
              </a:lnSpc>
              <a:spcBef>
                <a:spcPts val="50"/>
              </a:spcBef>
              <a:buFont typeface="Arial" panose="020B0604020202020204" pitchFamily="34" charset="0"/>
              <a:buChar char="•"/>
            </a:pPr>
            <a:r>
              <a:rPr lang="en-US" sz="2800" b="1" dirty="0">
                <a:latin typeface="Berlin Sans FB Demi" panose="020E0802020502020306" pitchFamily="34" charset="0"/>
              </a:rPr>
              <a:t>Reviews</a:t>
            </a:r>
          </a:p>
          <a:p>
            <a:pPr marL="342900" indent="-342900" algn="justLow">
              <a:lnSpc>
                <a:spcPct val="150000"/>
              </a:lnSpc>
              <a:spcBef>
                <a:spcPts val="50"/>
              </a:spcBef>
              <a:buFont typeface="Arial" panose="020B0604020202020204" pitchFamily="34" charset="0"/>
              <a:buChar char="•"/>
            </a:pPr>
            <a:r>
              <a:rPr lang="en-US" sz="2800" b="1" dirty="0">
                <a:latin typeface="Berlin Sans FB Demi" panose="020E0802020502020306" pitchFamily="34" charset="0"/>
              </a:rPr>
              <a:t>Order History</a:t>
            </a:r>
          </a:p>
        </p:txBody>
      </p:sp>
      <p:sp>
        <p:nvSpPr>
          <p:cNvPr id="1032" name="TextBox 1031">
            <a:extLst>
              <a:ext uri="{FF2B5EF4-FFF2-40B4-BE49-F238E27FC236}">
                <a16:creationId xmlns:a16="http://schemas.microsoft.com/office/drawing/2014/main" id="{CCA6E741-DD48-713F-B6AD-8E9695D887B5}"/>
              </a:ext>
            </a:extLst>
          </p:cNvPr>
          <p:cNvSpPr txBox="1"/>
          <p:nvPr/>
        </p:nvSpPr>
        <p:spPr>
          <a:xfrm>
            <a:off x="1477550" y="-703972"/>
            <a:ext cx="435462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sz="4400" b="1" dirty="0">
                <a:solidFill>
                  <a:srgbClr val="FF9100"/>
                </a:solidFill>
                <a:latin typeface="Berlin Sans FB Demi" panose="020E0802020502020306" pitchFamily="34" charset="0"/>
              </a:rPr>
              <a:t>Brief Description</a:t>
            </a:r>
            <a:endParaRPr lang="en-US" sz="4400" b="1" dirty="0">
              <a:solidFill>
                <a:srgbClr val="FF9100"/>
              </a:solidFill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84118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pizza with pepperoni and mushrooms&#10;&#10;Description automatically generated">
            <a:extLst>
              <a:ext uri="{FF2B5EF4-FFF2-40B4-BE49-F238E27FC236}">
                <a16:creationId xmlns:a16="http://schemas.microsoft.com/office/drawing/2014/main" id="{D5F14BDB-C8A9-E48B-96B3-1B8EFDA647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04001">
            <a:off x="8553397" y="824564"/>
            <a:ext cx="2848616" cy="2848616"/>
          </a:xfrm>
          <a:prstGeom prst="rect">
            <a:avLst/>
          </a:prstGeom>
        </p:spPr>
      </p:pic>
      <p:pic>
        <p:nvPicPr>
          <p:cNvPr id="2" name="Graphic 1" descr="Badge 1 with solid fill">
            <a:extLst>
              <a:ext uri="{FF2B5EF4-FFF2-40B4-BE49-F238E27FC236}">
                <a16:creationId xmlns:a16="http://schemas.microsoft.com/office/drawing/2014/main" id="{CD76AEA3-CCE7-30A2-1D70-1FA9E866F7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0228" y="-1641657"/>
            <a:ext cx="895248" cy="901620"/>
          </a:xfrm>
          <a:prstGeom prst="rect">
            <a:avLst/>
          </a:prstGeom>
        </p:spPr>
      </p:pic>
      <p:sp>
        <p:nvSpPr>
          <p:cNvPr id="3" name="Freeform 75">
            <a:extLst>
              <a:ext uri="{FF2B5EF4-FFF2-40B4-BE49-F238E27FC236}">
                <a16:creationId xmlns:a16="http://schemas.microsoft.com/office/drawing/2014/main" id="{FCC07C9F-7D41-510B-0BBB-8396DFA5277C}"/>
              </a:ext>
            </a:extLst>
          </p:cNvPr>
          <p:cNvSpPr/>
          <p:nvPr/>
        </p:nvSpPr>
        <p:spPr>
          <a:xfrm>
            <a:off x="3240" y="-11087933"/>
            <a:ext cx="1280242" cy="23926799"/>
          </a:xfrm>
          <a:custGeom>
            <a:avLst/>
            <a:gdLst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7" fmla="*/ 1280160 w 1280160"/>
              <a:gd name="connsiteY7" fmla="*/ 0 h 23926799"/>
              <a:gd name="connsiteX0" fmla="*/ 1280160 w 1280182"/>
              <a:gd name="connsiteY0" fmla="*/ 0 h 23926799"/>
              <a:gd name="connsiteX1" fmla="*/ 1280160 w 1280182"/>
              <a:gd name="connsiteY1" fmla="*/ 11137327 h 23926799"/>
              <a:gd name="connsiteX2" fmla="*/ 659246 w 1280182"/>
              <a:gd name="connsiteY2" fmla="*/ 11963399 h 23926799"/>
              <a:gd name="connsiteX3" fmla="*/ 1280160 w 1280182"/>
              <a:gd name="connsiteY3" fmla="*/ 12789472 h 23926799"/>
              <a:gd name="connsiteX4" fmla="*/ 1280160 w 1280182"/>
              <a:gd name="connsiteY4" fmla="*/ 23926799 h 23926799"/>
              <a:gd name="connsiteX5" fmla="*/ 0 w 1280182"/>
              <a:gd name="connsiteY5" fmla="*/ 23926799 h 23926799"/>
              <a:gd name="connsiteX6" fmla="*/ 0 w 1280182"/>
              <a:gd name="connsiteY6" fmla="*/ 0 h 23926799"/>
              <a:gd name="connsiteX7" fmla="*/ 1280160 w 1280182"/>
              <a:gd name="connsiteY7" fmla="*/ 0 h 23926799"/>
              <a:gd name="connsiteX0" fmla="*/ 1280160 w 1280231"/>
              <a:gd name="connsiteY0" fmla="*/ 0 h 23926799"/>
              <a:gd name="connsiteX1" fmla="*/ 1280160 w 1280231"/>
              <a:gd name="connsiteY1" fmla="*/ 11137327 h 23926799"/>
              <a:gd name="connsiteX2" fmla="*/ 659246 w 1280231"/>
              <a:gd name="connsiteY2" fmla="*/ 11963399 h 23926799"/>
              <a:gd name="connsiteX3" fmla="*/ 1280160 w 1280231"/>
              <a:gd name="connsiteY3" fmla="*/ 12789472 h 23926799"/>
              <a:gd name="connsiteX4" fmla="*/ 1280160 w 1280231"/>
              <a:gd name="connsiteY4" fmla="*/ 23926799 h 23926799"/>
              <a:gd name="connsiteX5" fmla="*/ 0 w 1280231"/>
              <a:gd name="connsiteY5" fmla="*/ 23926799 h 23926799"/>
              <a:gd name="connsiteX6" fmla="*/ 0 w 1280231"/>
              <a:gd name="connsiteY6" fmla="*/ 0 h 23926799"/>
              <a:gd name="connsiteX7" fmla="*/ 1280160 w 128023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2"/>
              <a:gd name="connsiteY0" fmla="*/ 0 h 23926799"/>
              <a:gd name="connsiteX1" fmla="*/ 1280160 w 1280242"/>
              <a:gd name="connsiteY1" fmla="*/ 11137327 h 23926799"/>
              <a:gd name="connsiteX2" fmla="*/ 742373 w 1280242"/>
              <a:gd name="connsiteY2" fmla="*/ 11966863 h 23926799"/>
              <a:gd name="connsiteX3" fmla="*/ 1280160 w 1280242"/>
              <a:gd name="connsiteY3" fmla="*/ 12789472 h 23926799"/>
              <a:gd name="connsiteX4" fmla="*/ 1280160 w 1280242"/>
              <a:gd name="connsiteY4" fmla="*/ 23926799 h 23926799"/>
              <a:gd name="connsiteX5" fmla="*/ 0 w 1280242"/>
              <a:gd name="connsiteY5" fmla="*/ 23926799 h 23926799"/>
              <a:gd name="connsiteX6" fmla="*/ 0 w 1280242"/>
              <a:gd name="connsiteY6" fmla="*/ 0 h 23926799"/>
              <a:gd name="connsiteX7" fmla="*/ 1280160 w 1280242"/>
              <a:gd name="connsiteY7" fmla="*/ 0 h 23926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80242" h="23926799">
                <a:moveTo>
                  <a:pt x="1280160" y="0"/>
                </a:moveTo>
                <a:lnTo>
                  <a:pt x="1280160" y="11137327"/>
                </a:lnTo>
                <a:cubicBezTo>
                  <a:pt x="1287934" y="11540842"/>
                  <a:pt x="743219" y="11525247"/>
                  <a:pt x="742373" y="11966863"/>
                </a:cubicBezTo>
                <a:cubicBezTo>
                  <a:pt x="741527" y="12408479"/>
                  <a:pt x="1284472" y="12396353"/>
                  <a:pt x="1280160" y="12789472"/>
                </a:cubicBezTo>
                <a:lnTo>
                  <a:pt x="1280160" y="23926799"/>
                </a:lnTo>
                <a:lnTo>
                  <a:pt x="0" y="23926799"/>
                </a:lnTo>
                <a:lnTo>
                  <a:pt x="0" y="0"/>
                </a:lnTo>
                <a:lnTo>
                  <a:pt x="1280160" y="0"/>
                </a:lnTo>
                <a:close/>
              </a:path>
            </a:pathLst>
          </a:custGeom>
          <a:solidFill>
            <a:srgbClr val="FF9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LT" dirty="0"/>
          </a:p>
        </p:txBody>
      </p:sp>
      <p:pic>
        <p:nvPicPr>
          <p:cNvPr id="5" name="Graphic 4" descr="Badge with solid fill">
            <a:extLst>
              <a:ext uri="{FF2B5EF4-FFF2-40B4-BE49-F238E27FC236}">
                <a16:creationId xmlns:a16="http://schemas.microsoft.com/office/drawing/2014/main" id="{BE16523A-6E10-4204-1157-0DDA89F0C3C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03584" y="-1641658"/>
            <a:ext cx="1083232" cy="1083232"/>
          </a:xfrm>
          <a:prstGeom prst="rect">
            <a:avLst/>
          </a:prstGeom>
        </p:spPr>
      </p:pic>
      <p:pic>
        <p:nvPicPr>
          <p:cNvPr id="8" name="Graphic 7" descr="Badge 3 with solid fill">
            <a:extLst>
              <a:ext uri="{FF2B5EF4-FFF2-40B4-BE49-F238E27FC236}">
                <a16:creationId xmlns:a16="http://schemas.microsoft.com/office/drawing/2014/main" id="{67DD7D65-3048-2023-F009-E304A22AA45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54481" y="301403"/>
            <a:ext cx="1116641" cy="1116641"/>
          </a:xfrm>
          <a:prstGeom prst="rect">
            <a:avLst/>
          </a:prstGeom>
        </p:spPr>
      </p:pic>
      <p:pic>
        <p:nvPicPr>
          <p:cNvPr id="10" name="Graphic 9" descr="Badge 4 with solid fill">
            <a:extLst>
              <a:ext uri="{FF2B5EF4-FFF2-40B4-BE49-F238E27FC236}">
                <a16:creationId xmlns:a16="http://schemas.microsoft.com/office/drawing/2014/main" id="{3421A19E-14EF-219D-0C78-CA1829A79A6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42859" y="2310434"/>
            <a:ext cx="1116641" cy="111664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BC4D9A5-EE28-4400-C051-7A74D92FE050}"/>
              </a:ext>
            </a:extLst>
          </p:cNvPr>
          <p:cNvSpPr txBox="1"/>
          <p:nvPr/>
        </p:nvSpPr>
        <p:spPr>
          <a:xfrm>
            <a:off x="1871122" y="475002"/>
            <a:ext cx="435462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sz="4400" b="1" dirty="0">
                <a:solidFill>
                  <a:srgbClr val="FF9100"/>
                </a:solidFill>
                <a:latin typeface="Berlin Sans FB Demi" panose="020E0802020502020306" pitchFamily="34" charset="0"/>
              </a:rPr>
              <a:t>Brief Description</a:t>
            </a:r>
            <a:endParaRPr lang="en-US" sz="4400" b="1" dirty="0">
              <a:solidFill>
                <a:srgbClr val="FF9100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F629CD-1695-5261-8044-4FA36B17A404}"/>
              </a:ext>
            </a:extLst>
          </p:cNvPr>
          <p:cNvSpPr txBox="1"/>
          <p:nvPr/>
        </p:nvSpPr>
        <p:spPr>
          <a:xfrm>
            <a:off x="1575866" y="1211490"/>
            <a:ext cx="6417759" cy="5472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Low">
              <a:lnSpc>
                <a:spcPct val="150000"/>
              </a:lnSpc>
              <a:spcBef>
                <a:spcPts val="50"/>
              </a:spcBef>
              <a:buFont typeface="Arial" panose="020B0604020202020204" pitchFamily="34" charset="0"/>
              <a:buChar char="•"/>
            </a:pPr>
            <a:r>
              <a:rPr lang="en-US" sz="2800" b="1" dirty="0">
                <a:latin typeface="Berlin Sans FB Demi" panose="020E0802020502020306" pitchFamily="34" charset="0"/>
              </a:rPr>
              <a:t>Login/Sign up</a:t>
            </a:r>
          </a:p>
          <a:p>
            <a:pPr marL="342900" indent="-342900" algn="justLow">
              <a:lnSpc>
                <a:spcPct val="150000"/>
              </a:lnSpc>
              <a:spcBef>
                <a:spcPts val="50"/>
              </a:spcBef>
              <a:buFont typeface="Arial" panose="020B0604020202020204" pitchFamily="34" charset="0"/>
              <a:buChar char="•"/>
            </a:pPr>
            <a:r>
              <a:rPr lang="en-US" sz="2800" b="1" dirty="0">
                <a:latin typeface="Berlin Sans FB Demi" panose="020E0802020502020306" pitchFamily="34" charset="0"/>
              </a:rPr>
              <a:t>Home</a:t>
            </a:r>
          </a:p>
          <a:p>
            <a:pPr marL="342900" indent="-342900" algn="justLow">
              <a:lnSpc>
                <a:spcPct val="150000"/>
              </a:lnSpc>
              <a:spcBef>
                <a:spcPts val="50"/>
              </a:spcBef>
              <a:buFont typeface="Arial" panose="020B0604020202020204" pitchFamily="34" charset="0"/>
              <a:buChar char="•"/>
            </a:pPr>
            <a:r>
              <a:rPr lang="en-US" sz="2800" b="1" dirty="0">
                <a:latin typeface="Berlin Sans FB Demi" panose="020E0802020502020306" pitchFamily="34" charset="0"/>
              </a:rPr>
              <a:t>About us/Contact us</a:t>
            </a:r>
          </a:p>
          <a:p>
            <a:pPr marL="342900" indent="-342900" algn="justLow">
              <a:lnSpc>
                <a:spcPct val="150000"/>
              </a:lnSpc>
              <a:spcBef>
                <a:spcPts val="50"/>
              </a:spcBef>
              <a:buFont typeface="Arial" panose="020B0604020202020204" pitchFamily="34" charset="0"/>
              <a:buChar char="•"/>
            </a:pPr>
            <a:r>
              <a:rPr lang="en-US" sz="2800" b="1" dirty="0">
                <a:latin typeface="Berlin Sans FB Demi" panose="020E0802020502020306" pitchFamily="34" charset="0"/>
              </a:rPr>
              <a:t>Menu / Menu item page </a:t>
            </a:r>
          </a:p>
          <a:p>
            <a:pPr marL="342900" indent="-342900" algn="justLow">
              <a:buFont typeface="Arial" panose="020B0604020202020204" pitchFamily="34" charset="0"/>
              <a:buChar char="•"/>
            </a:pPr>
            <a:r>
              <a:rPr lang="en-US" sz="2800" b="1" dirty="0">
                <a:latin typeface="Berlin Sans FB Demi" panose="020E0802020502020306" pitchFamily="34" charset="0"/>
              </a:rPr>
              <a:t>Online ordering /Cart / Payment processing</a:t>
            </a:r>
          </a:p>
          <a:p>
            <a:pPr marL="342900" indent="-342900" algn="justLow">
              <a:lnSpc>
                <a:spcPct val="150000"/>
              </a:lnSpc>
              <a:spcBef>
                <a:spcPts val="50"/>
              </a:spcBef>
              <a:buFont typeface="Arial" panose="020B0604020202020204" pitchFamily="34" charset="0"/>
              <a:buChar char="•"/>
            </a:pPr>
            <a:r>
              <a:rPr lang="en-US" sz="2800" b="1" dirty="0">
                <a:latin typeface="Berlin Sans FB Demi" panose="020E0802020502020306" pitchFamily="34" charset="0"/>
              </a:rPr>
              <a:t>Admin Crud System</a:t>
            </a:r>
          </a:p>
          <a:p>
            <a:pPr marL="342900" indent="-342900" algn="justLow">
              <a:lnSpc>
                <a:spcPct val="150000"/>
              </a:lnSpc>
              <a:spcBef>
                <a:spcPts val="50"/>
              </a:spcBef>
              <a:buFont typeface="Arial" panose="020B0604020202020204" pitchFamily="34" charset="0"/>
              <a:buChar char="•"/>
            </a:pPr>
            <a:r>
              <a:rPr lang="en-US" sz="2800" b="1" dirty="0">
                <a:latin typeface="Berlin Sans FB Demi" panose="020E0802020502020306" pitchFamily="34" charset="0"/>
              </a:rPr>
              <a:t>Reviews</a:t>
            </a:r>
          </a:p>
          <a:p>
            <a:pPr marL="342900" indent="-342900" algn="justLow">
              <a:lnSpc>
                <a:spcPct val="150000"/>
              </a:lnSpc>
              <a:spcBef>
                <a:spcPts val="50"/>
              </a:spcBef>
              <a:buFont typeface="Arial" panose="020B0604020202020204" pitchFamily="34" charset="0"/>
              <a:buChar char="•"/>
            </a:pPr>
            <a:r>
              <a:rPr lang="en-US" sz="2800" b="1" dirty="0">
                <a:latin typeface="Berlin Sans FB Demi" panose="020E0802020502020306" pitchFamily="34" charset="0"/>
              </a:rPr>
              <a:t>Order History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2A75A9-AD1D-FA7E-102D-D29C3683D791}"/>
              </a:ext>
            </a:extLst>
          </p:cNvPr>
          <p:cNvSpPr txBox="1"/>
          <p:nvPr/>
        </p:nvSpPr>
        <p:spPr>
          <a:xfrm>
            <a:off x="1500572" y="-1600959"/>
            <a:ext cx="435462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sz="4400" b="1" dirty="0">
                <a:solidFill>
                  <a:srgbClr val="FF9100"/>
                </a:solidFill>
                <a:latin typeface="Berlin Sans FB Demi" panose="020E0802020502020306" pitchFamily="34" charset="0"/>
              </a:rPr>
              <a:t>Why This Idea </a:t>
            </a:r>
            <a:endParaRPr lang="en-US" sz="4400" b="1" dirty="0">
              <a:solidFill>
                <a:srgbClr val="FF9100"/>
              </a:solidFill>
              <a:latin typeface="Berlin Sans FB Demi" panose="020E0802020502020306" pitchFamily="34" charset="0"/>
            </a:endParaRPr>
          </a:p>
        </p:txBody>
      </p:sp>
      <p:pic>
        <p:nvPicPr>
          <p:cNvPr id="18" name="Picture 17" descr="A yellow shopping cart with grey wheels&#10;&#10;Description automatically generated">
            <a:extLst>
              <a:ext uri="{FF2B5EF4-FFF2-40B4-BE49-F238E27FC236}">
                <a16:creationId xmlns:a16="http://schemas.microsoft.com/office/drawing/2014/main" id="{86D55540-7B33-DC1B-5194-6510EC658F1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108643" y="1397934"/>
            <a:ext cx="4818513" cy="4818513"/>
          </a:xfrm>
          <a:prstGeom prst="rect">
            <a:avLst/>
          </a:prstGeom>
        </p:spPr>
      </p:pic>
      <p:pic>
        <p:nvPicPr>
          <p:cNvPr id="22" name="Picture 21" descr="Icon&#10;&#10;Description automatically generated">
            <a:extLst>
              <a:ext uri="{FF2B5EF4-FFF2-40B4-BE49-F238E27FC236}">
                <a16:creationId xmlns:a16="http://schemas.microsoft.com/office/drawing/2014/main" id="{681971E7-F4C8-0728-FC6F-58ACA7A1972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955972" y="7040415"/>
            <a:ext cx="5798451" cy="5798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4733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75">
            <a:extLst>
              <a:ext uri="{FF2B5EF4-FFF2-40B4-BE49-F238E27FC236}">
                <a16:creationId xmlns:a16="http://schemas.microsoft.com/office/drawing/2014/main" id="{FCC07C9F-7D41-510B-0BBB-8396DFA5277C}"/>
              </a:ext>
            </a:extLst>
          </p:cNvPr>
          <p:cNvSpPr/>
          <p:nvPr/>
        </p:nvSpPr>
        <p:spPr>
          <a:xfrm>
            <a:off x="-59978" y="-11087933"/>
            <a:ext cx="1280242" cy="23926799"/>
          </a:xfrm>
          <a:custGeom>
            <a:avLst/>
            <a:gdLst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7" fmla="*/ 1280160 w 1280160"/>
              <a:gd name="connsiteY7" fmla="*/ 0 h 23926799"/>
              <a:gd name="connsiteX0" fmla="*/ 1280160 w 1280182"/>
              <a:gd name="connsiteY0" fmla="*/ 0 h 23926799"/>
              <a:gd name="connsiteX1" fmla="*/ 1280160 w 1280182"/>
              <a:gd name="connsiteY1" fmla="*/ 11137327 h 23926799"/>
              <a:gd name="connsiteX2" fmla="*/ 659246 w 1280182"/>
              <a:gd name="connsiteY2" fmla="*/ 11963399 h 23926799"/>
              <a:gd name="connsiteX3" fmla="*/ 1280160 w 1280182"/>
              <a:gd name="connsiteY3" fmla="*/ 12789472 h 23926799"/>
              <a:gd name="connsiteX4" fmla="*/ 1280160 w 1280182"/>
              <a:gd name="connsiteY4" fmla="*/ 23926799 h 23926799"/>
              <a:gd name="connsiteX5" fmla="*/ 0 w 1280182"/>
              <a:gd name="connsiteY5" fmla="*/ 23926799 h 23926799"/>
              <a:gd name="connsiteX6" fmla="*/ 0 w 1280182"/>
              <a:gd name="connsiteY6" fmla="*/ 0 h 23926799"/>
              <a:gd name="connsiteX7" fmla="*/ 1280160 w 1280182"/>
              <a:gd name="connsiteY7" fmla="*/ 0 h 23926799"/>
              <a:gd name="connsiteX0" fmla="*/ 1280160 w 1280231"/>
              <a:gd name="connsiteY0" fmla="*/ 0 h 23926799"/>
              <a:gd name="connsiteX1" fmla="*/ 1280160 w 1280231"/>
              <a:gd name="connsiteY1" fmla="*/ 11137327 h 23926799"/>
              <a:gd name="connsiteX2" fmla="*/ 659246 w 1280231"/>
              <a:gd name="connsiteY2" fmla="*/ 11963399 h 23926799"/>
              <a:gd name="connsiteX3" fmla="*/ 1280160 w 1280231"/>
              <a:gd name="connsiteY3" fmla="*/ 12789472 h 23926799"/>
              <a:gd name="connsiteX4" fmla="*/ 1280160 w 1280231"/>
              <a:gd name="connsiteY4" fmla="*/ 23926799 h 23926799"/>
              <a:gd name="connsiteX5" fmla="*/ 0 w 1280231"/>
              <a:gd name="connsiteY5" fmla="*/ 23926799 h 23926799"/>
              <a:gd name="connsiteX6" fmla="*/ 0 w 1280231"/>
              <a:gd name="connsiteY6" fmla="*/ 0 h 23926799"/>
              <a:gd name="connsiteX7" fmla="*/ 1280160 w 128023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2"/>
              <a:gd name="connsiteY0" fmla="*/ 0 h 23926799"/>
              <a:gd name="connsiteX1" fmla="*/ 1280160 w 1280242"/>
              <a:gd name="connsiteY1" fmla="*/ 11137327 h 23926799"/>
              <a:gd name="connsiteX2" fmla="*/ 742373 w 1280242"/>
              <a:gd name="connsiteY2" fmla="*/ 11966863 h 23926799"/>
              <a:gd name="connsiteX3" fmla="*/ 1280160 w 1280242"/>
              <a:gd name="connsiteY3" fmla="*/ 12789472 h 23926799"/>
              <a:gd name="connsiteX4" fmla="*/ 1280160 w 1280242"/>
              <a:gd name="connsiteY4" fmla="*/ 23926799 h 23926799"/>
              <a:gd name="connsiteX5" fmla="*/ 0 w 1280242"/>
              <a:gd name="connsiteY5" fmla="*/ 23926799 h 23926799"/>
              <a:gd name="connsiteX6" fmla="*/ 0 w 1280242"/>
              <a:gd name="connsiteY6" fmla="*/ 0 h 23926799"/>
              <a:gd name="connsiteX7" fmla="*/ 1280160 w 1280242"/>
              <a:gd name="connsiteY7" fmla="*/ 0 h 23926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80242" h="23926799">
                <a:moveTo>
                  <a:pt x="1280160" y="0"/>
                </a:moveTo>
                <a:lnTo>
                  <a:pt x="1280160" y="11137327"/>
                </a:lnTo>
                <a:cubicBezTo>
                  <a:pt x="1287934" y="11540842"/>
                  <a:pt x="743219" y="11525247"/>
                  <a:pt x="742373" y="11966863"/>
                </a:cubicBezTo>
                <a:cubicBezTo>
                  <a:pt x="741527" y="12408479"/>
                  <a:pt x="1284472" y="12396353"/>
                  <a:pt x="1280160" y="12789472"/>
                </a:cubicBezTo>
                <a:lnTo>
                  <a:pt x="1280160" y="23926799"/>
                </a:lnTo>
                <a:lnTo>
                  <a:pt x="0" y="23926799"/>
                </a:lnTo>
                <a:lnTo>
                  <a:pt x="0" y="0"/>
                </a:lnTo>
                <a:lnTo>
                  <a:pt x="1280160" y="0"/>
                </a:lnTo>
                <a:close/>
              </a:path>
            </a:pathLst>
          </a:custGeom>
          <a:solidFill>
            <a:srgbClr val="FF91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LT" dirty="0"/>
          </a:p>
        </p:txBody>
      </p:sp>
      <p:pic>
        <p:nvPicPr>
          <p:cNvPr id="10" name="Graphic 9" descr="Badge 4 with solid fill">
            <a:extLst>
              <a:ext uri="{FF2B5EF4-FFF2-40B4-BE49-F238E27FC236}">
                <a16:creationId xmlns:a16="http://schemas.microsoft.com/office/drawing/2014/main" id="{3421A19E-14EF-219D-0C78-CA1829A79A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0937" y="317145"/>
            <a:ext cx="1116641" cy="111664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BC4D9A5-EE28-4400-C051-7A74D92FE050}"/>
              </a:ext>
            </a:extLst>
          </p:cNvPr>
          <p:cNvSpPr txBox="1"/>
          <p:nvPr/>
        </p:nvSpPr>
        <p:spPr>
          <a:xfrm>
            <a:off x="580143" y="465392"/>
            <a:ext cx="435462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sz="4400" b="1" dirty="0">
                <a:solidFill>
                  <a:srgbClr val="FF9100"/>
                </a:solidFill>
                <a:latin typeface="Berlin Sans FB Demi" panose="020E0802020502020306" pitchFamily="34" charset="0"/>
              </a:rPr>
              <a:t>Demo</a:t>
            </a:r>
            <a:endParaRPr lang="en-US" sz="4400" b="1" dirty="0">
              <a:solidFill>
                <a:srgbClr val="FF9100"/>
              </a:solidFill>
              <a:latin typeface="Berlin Sans FB Demi" panose="020E0802020502020306" pitchFamily="34" charset="0"/>
            </a:endParaRPr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1D427185-9EF4-BD99-530A-9235CDD974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0012" y="1059549"/>
            <a:ext cx="5798451" cy="5798451"/>
          </a:xfrm>
          <a:prstGeom prst="rect">
            <a:avLst/>
          </a:prstGeom>
        </p:spPr>
      </p:pic>
      <p:pic>
        <p:nvPicPr>
          <p:cNvPr id="6" name="Picture 5" descr="A pizza with pepperoni and mushrooms&#10;&#10;Description automatically generated">
            <a:extLst>
              <a:ext uri="{FF2B5EF4-FFF2-40B4-BE49-F238E27FC236}">
                <a16:creationId xmlns:a16="http://schemas.microsoft.com/office/drawing/2014/main" id="{2FAD36CD-BC2C-9C79-9527-9B2AA7A79B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04001">
            <a:off x="14954197" y="876917"/>
            <a:ext cx="2848616" cy="2848616"/>
          </a:xfrm>
          <a:prstGeom prst="rect">
            <a:avLst/>
          </a:prstGeom>
        </p:spPr>
      </p:pic>
      <p:pic>
        <p:nvPicPr>
          <p:cNvPr id="9" name="Picture 8" descr="A yellow shopping cart with grey wheels&#10;&#10;Description automatically generated">
            <a:extLst>
              <a:ext uri="{FF2B5EF4-FFF2-40B4-BE49-F238E27FC236}">
                <a16:creationId xmlns:a16="http://schemas.microsoft.com/office/drawing/2014/main" id="{CF4377F0-EF5E-7B0B-C698-FC4671FDC14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509443" y="1450287"/>
            <a:ext cx="4818513" cy="481851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65D35BE-DD6C-FB32-D181-9DC1D41CD81A}"/>
              </a:ext>
            </a:extLst>
          </p:cNvPr>
          <p:cNvSpPr txBox="1"/>
          <p:nvPr/>
        </p:nvSpPr>
        <p:spPr>
          <a:xfrm>
            <a:off x="2350378" y="-1327867"/>
            <a:ext cx="435462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sz="4400" b="1" dirty="0">
                <a:solidFill>
                  <a:srgbClr val="FF9100"/>
                </a:solidFill>
                <a:latin typeface="Berlin Sans FB Demi" panose="020E0802020502020306" pitchFamily="34" charset="0"/>
              </a:rPr>
              <a:t>Brief Description</a:t>
            </a:r>
            <a:endParaRPr lang="en-US" sz="4400" b="1" dirty="0">
              <a:solidFill>
                <a:srgbClr val="FF9100"/>
              </a:solidFill>
              <a:latin typeface="Berlin Sans FB Demi" panose="020E0802020502020306" pitchFamily="34" charset="0"/>
            </a:endParaRPr>
          </a:p>
        </p:txBody>
      </p:sp>
      <p:pic>
        <p:nvPicPr>
          <p:cNvPr id="14" name="Graphic 13" descr="Badge 3 with solid fill">
            <a:extLst>
              <a:ext uri="{FF2B5EF4-FFF2-40B4-BE49-F238E27FC236}">
                <a16:creationId xmlns:a16="http://schemas.microsoft.com/office/drawing/2014/main" id="{E9E3E836-1EAC-B397-2D63-014C81A6E56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233737" y="-1333161"/>
            <a:ext cx="1116641" cy="1116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5067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91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 descr="Badge 1 with solid fill">
            <a:extLst>
              <a:ext uri="{FF2B5EF4-FFF2-40B4-BE49-F238E27FC236}">
                <a16:creationId xmlns:a16="http://schemas.microsoft.com/office/drawing/2014/main" id="{CD76AEA3-CCE7-30A2-1D70-1FA9E866F7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0228" y="-1641657"/>
            <a:ext cx="895248" cy="901620"/>
          </a:xfrm>
          <a:prstGeom prst="rect">
            <a:avLst/>
          </a:prstGeom>
        </p:spPr>
      </p:pic>
      <p:sp>
        <p:nvSpPr>
          <p:cNvPr id="3" name="Freeform 75">
            <a:extLst>
              <a:ext uri="{FF2B5EF4-FFF2-40B4-BE49-F238E27FC236}">
                <a16:creationId xmlns:a16="http://schemas.microsoft.com/office/drawing/2014/main" id="{FCC07C9F-7D41-510B-0BBB-8396DFA5277C}"/>
              </a:ext>
            </a:extLst>
          </p:cNvPr>
          <p:cNvSpPr/>
          <p:nvPr/>
        </p:nvSpPr>
        <p:spPr>
          <a:xfrm>
            <a:off x="-2134980" y="-10851959"/>
            <a:ext cx="1280242" cy="23926799"/>
          </a:xfrm>
          <a:custGeom>
            <a:avLst/>
            <a:gdLst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0" fmla="*/ 1280160 w 1280160"/>
              <a:gd name="connsiteY0" fmla="*/ 0 h 23926799"/>
              <a:gd name="connsiteX1" fmla="*/ 1280160 w 1280160"/>
              <a:gd name="connsiteY1" fmla="*/ 11137327 h 23926799"/>
              <a:gd name="connsiteX2" fmla="*/ 659246 w 1280160"/>
              <a:gd name="connsiteY2" fmla="*/ 11963399 h 23926799"/>
              <a:gd name="connsiteX3" fmla="*/ 1280160 w 1280160"/>
              <a:gd name="connsiteY3" fmla="*/ 12789472 h 23926799"/>
              <a:gd name="connsiteX4" fmla="*/ 1280160 w 1280160"/>
              <a:gd name="connsiteY4" fmla="*/ 23926799 h 23926799"/>
              <a:gd name="connsiteX5" fmla="*/ 0 w 1280160"/>
              <a:gd name="connsiteY5" fmla="*/ 23926799 h 23926799"/>
              <a:gd name="connsiteX6" fmla="*/ 0 w 1280160"/>
              <a:gd name="connsiteY6" fmla="*/ 0 h 23926799"/>
              <a:gd name="connsiteX7" fmla="*/ 1280160 w 1280160"/>
              <a:gd name="connsiteY7" fmla="*/ 0 h 23926799"/>
              <a:gd name="connsiteX0" fmla="*/ 1280160 w 1280182"/>
              <a:gd name="connsiteY0" fmla="*/ 0 h 23926799"/>
              <a:gd name="connsiteX1" fmla="*/ 1280160 w 1280182"/>
              <a:gd name="connsiteY1" fmla="*/ 11137327 h 23926799"/>
              <a:gd name="connsiteX2" fmla="*/ 659246 w 1280182"/>
              <a:gd name="connsiteY2" fmla="*/ 11963399 h 23926799"/>
              <a:gd name="connsiteX3" fmla="*/ 1280160 w 1280182"/>
              <a:gd name="connsiteY3" fmla="*/ 12789472 h 23926799"/>
              <a:gd name="connsiteX4" fmla="*/ 1280160 w 1280182"/>
              <a:gd name="connsiteY4" fmla="*/ 23926799 h 23926799"/>
              <a:gd name="connsiteX5" fmla="*/ 0 w 1280182"/>
              <a:gd name="connsiteY5" fmla="*/ 23926799 h 23926799"/>
              <a:gd name="connsiteX6" fmla="*/ 0 w 1280182"/>
              <a:gd name="connsiteY6" fmla="*/ 0 h 23926799"/>
              <a:gd name="connsiteX7" fmla="*/ 1280160 w 1280182"/>
              <a:gd name="connsiteY7" fmla="*/ 0 h 23926799"/>
              <a:gd name="connsiteX0" fmla="*/ 1280160 w 1280231"/>
              <a:gd name="connsiteY0" fmla="*/ 0 h 23926799"/>
              <a:gd name="connsiteX1" fmla="*/ 1280160 w 1280231"/>
              <a:gd name="connsiteY1" fmla="*/ 11137327 h 23926799"/>
              <a:gd name="connsiteX2" fmla="*/ 659246 w 1280231"/>
              <a:gd name="connsiteY2" fmla="*/ 11963399 h 23926799"/>
              <a:gd name="connsiteX3" fmla="*/ 1280160 w 1280231"/>
              <a:gd name="connsiteY3" fmla="*/ 12789472 h 23926799"/>
              <a:gd name="connsiteX4" fmla="*/ 1280160 w 1280231"/>
              <a:gd name="connsiteY4" fmla="*/ 23926799 h 23926799"/>
              <a:gd name="connsiteX5" fmla="*/ 0 w 1280231"/>
              <a:gd name="connsiteY5" fmla="*/ 23926799 h 23926799"/>
              <a:gd name="connsiteX6" fmla="*/ 0 w 1280231"/>
              <a:gd name="connsiteY6" fmla="*/ 0 h 23926799"/>
              <a:gd name="connsiteX7" fmla="*/ 1280160 w 128023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1"/>
              <a:gd name="connsiteY0" fmla="*/ 0 h 23926799"/>
              <a:gd name="connsiteX1" fmla="*/ 1280160 w 1280241"/>
              <a:gd name="connsiteY1" fmla="*/ 11137327 h 23926799"/>
              <a:gd name="connsiteX2" fmla="*/ 742373 w 1280241"/>
              <a:gd name="connsiteY2" fmla="*/ 11966863 h 23926799"/>
              <a:gd name="connsiteX3" fmla="*/ 1280160 w 1280241"/>
              <a:gd name="connsiteY3" fmla="*/ 12789472 h 23926799"/>
              <a:gd name="connsiteX4" fmla="*/ 1280160 w 1280241"/>
              <a:gd name="connsiteY4" fmla="*/ 23926799 h 23926799"/>
              <a:gd name="connsiteX5" fmla="*/ 0 w 1280241"/>
              <a:gd name="connsiteY5" fmla="*/ 23926799 h 23926799"/>
              <a:gd name="connsiteX6" fmla="*/ 0 w 1280241"/>
              <a:gd name="connsiteY6" fmla="*/ 0 h 23926799"/>
              <a:gd name="connsiteX7" fmla="*/ 1280160 w 1280241"/>
              <a:gd name="connsiteY7" fmla="*/ 0 h 23926799"/>
              <a:gd name="connsiteX0" fmla="*/ 1280160 w 1280242"/>
              <a:gd name="connsiteY0" fmla="*/ 0 h 23926799"/>
              <a:gd name="connsiteX1" fmla="*/ 1280160 w 1280242"/>
              <a:gd name="connsiteY1" fmla="*/ 11137327 h 23926799"/>
              <a:gd name="connsiteX2" fmla="*/ 742373 w 1280242"/>
              <a:gd name="connsiteY2" fmla="*/ 11966863 h 23926799"/>
              <a:gd name="connsiteX3" fmla="*/ 1280160 w 1280242"/>
              <a:gd name="connsiteY3" fmla="*/ 12789472 h 23926799"/>
              <a:gd name="connsiteX4" fmla="*/ 1280160 w 1280242"/>
              <a:gd name="connsiteY4" fmla="*/ 23926799 h 23926799"/>
              <a:gd name="connsiteX5" fmla="*/ 0 w 1280242"/>
              <a:gd name="connsiteY5" fmla="*/ 23926799 h 23926799"/>
              <a:gd name="connsiteX6" fmla="*/ 0 w 1280242"/>
              <a:gd name="connsiteY6" fmla="*/ 0 h 23926799"/>
              <a:gd name="connsiteX7" fmla="*/ 1280160 w 1280242"/>
              <a:gd name="connsiteY7" fmla="*/ 0 h 23926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80242" h="23926799">
                <a:moveTo>
                  <a:pt x="1280160" y="0"/>
                </a:moveTo>
                <a:lnTo>
                  <a:pt x="1280160" y="11137327"/>
                </a:lnTo>
                <a:cubicBezTo>
                  <a:pt x="1287934" y="11540842"/>
                  <a:pt x="743219" y="11525247"/>
                  <a:pt x="742373" y="11966863"/>
                </a:cubicBezTo>
                <a:cubicBezTo>
                  <a:pt x="741527" y="12408479"/>
                  <a:pt x="1284472" y="12396353"/>
                  <a:pt x="1280160" y="12789472"/>
                </a:cubicBezTo>
                <a:lnTo>
                  <a:pt x="1280160" y="23926799"/>
                </a:lnTo>
                <a:lnTo>
                  <a:pt x="0" y="23926799"/>
                </a:lnTo>
                <a:lnTo>
                  <a:pt x="0" y="0"/>
                </a:lnTo>
                <a:lnTo>
                  <a:pt x="128016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LT" dirty="0"/>
          </a:p>
        </p:txBody>
      </p:sp>
      <p:pic>
        <p:nvPicPr>
          <p:cNvPr id="5" name="Graphic 4" descr="Badge with solid fill">
            <a:extLst>
              <a:ext uri="{FF2B5EF4-FFF2-40B4-BE49-F238E27FC236}">
                <a16:creationId xmlns:a16="http://schemas.microsoft.com/office/drawing/2014/main" id="{BE16523A-6E10-4204-1157-0DDA89F0C3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3584" y="-1641658"/>
            <a:ext cx="1083232" cy="1083232"/>
          </a:xfrm>
          <a:prstGeom prst="rect">
            <a:avLst/>
          </a:prstGeom>
        </p:spPr>
      </p:pic>
      <p:pic>
        <p:nvPicPr>
          <p:cNvPr id="8" name="Graphic 7" descr="Badge 3 with solid fill">
            <a:extLst>
              <a:ext uri="{FF2B5EF4-FFF2-40B4-BE49-F238E27FC236}">
                <a16:creationId xmlns:a16="http://schemas.microsoft.com/office/drawing/2014/main" id="{67DD7D65-3048-2023-F009-E304A22AA45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88311" y="-2199980"/>
            <a:ext cx="1116641" cy="1116641"/>
          </a:xfrm>
          <a:prstGeom prst="rect">
            <a:avLst/>
          </a:prstGeom>
        </p:spPr>
      </p:pic>
      <p:pic>
        <p:nvPicPr>
          <p:cNvPr id="10" name="Graphic 9" descr="Badge 4 with solid fill">
            <a:extLst>
              <a:ext uri="{FF2B5EF4-FFF2-40B4-BE49-F238E27FC236}">
                <a16:creationId xmlns:a16="http://schemas.microsoft.com/office/drawing/2014/main" id="{3421A19E-14EF-219D-0C78-CA1829A79A6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70175" y="-1190847"/>
            <a:ext cx="1116641" cy="111664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BC4D9A5-EE28-4400-C051-7A74D92FE050}"/>
              </a:ext>
            </a:extLst>
          </p:cNvPr>
          <p:cNvSpPr txBox="1"/>
          <p:nvPr/>
        </p:nvSpPr>
        <p:spPr>
          <a:xfrm>
            <a:off x="461103" y="-735906"/>
            <a:ext cx="435462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sz="44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Demo</a:t>
            </a:r>
            <a:endParaRPr lang="en-US" sz="4400" b="1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83AFF9-5907-DC35-98C1-6102AE5B5920}"/>
              </a:ext>
            </a:extLst>
          </p:cNvPr>
          <p:cNvSpPr txBox="1"/>
          <p:nvPr/>
        </p:nvSpPr>
        <p:spPr>
          <a:xfrm>
            <a:off x="1279257" y="2228963"/>
            <a:ext cx="10555884" cy="2215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" sz="13800" b="1" dirty="0">
                <a:solidFill>
                  <a:schemeClr val="bg1"/>
                </a:solidFill>
                <a:latin typeface="Berlin Sans FB Demi" panose="020E0802020502020306" pitchFamily="34" charset="0"/>
              </a:rPr>
              <a:t>Thank You ! </a:t>
            </a:r>
            <a:endParaRPr lang="en-US" sz="13800" b="1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87458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745</TotalTime>
  <Words>291</Words>
  <Application>Microsoft Office PowerPoint</Application>
  <PresentationFormat>Widescreen</PresentationFormat>
  <Paragraphs>58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Berlin Sans FB Demi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One Skill</dc:creator>
  <cp:lastModifiedBy>Amani</cp:lastModifiedBy>
  <cp:revision>17</cp:revision>
  <dcterms:created xsi:type="dcterms:W3CDTF">2020-07-14T16:36:24Z</dcterms:created>
  <dcterms:modified xsi:type="dcterms:W3CDTF">2023-11-22T17:56:38Z</dcterms:modified>
</cp:coreProperties>
</file>