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3"/>
  </p:notesMasterIdLst>
  <p:sldIdLst>
    <p:sldId id="259" r:id="rId2"/>
    <p:sldId id="296" r:id="rId3"/>
    <p:sldId id="321" r:id="rId4"/>
    <p:sldId id="322" r:id="rId5"/>
    <p:sldId id="323" r:id="rId6"/>
    <p:sldId id="324" r:id="rId7"/>
    <p:sldId id="325" r:id="rId8"/>
    <p:sldId id="326" r:id="rId9"/>
    <p:sldId id="330" r:id="rId10"/>
    <p:sldId id="327" r:id="rId11"/>
    <p:sldId id="328" r:id="rId12"/>
    <p:sldId id="331" r:id="rId13"/>
    <p:sldId id="329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39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05 –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F1F3-3B5D-4E35-8104-6B641CA3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4017-0CDB-4108-B0ED-D6E948CF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exception filters:</a:t>
            </a:r>
          </a:p>
          <a:p>
            <a:pPr lvl="1"/>
            <a:r>
              <a:rPr lang="en-US" dirty="0"/>
              <a:t>Built-in exception handler layer to process and handles all unhandled exceptions</a:t>
            </a:r>
          </a:p>
          <a:p>
            <a:pPr lvl="1"/>
            <a:r>
              <a:rPr lang="en-US" dirty="0"/>
              <a:t>When an exception not handled by our application, it automatically caught by this layer</a:t>
            </a:r>
          </a:p>
          <a:p>
            <a:pPr lvl="1"/>
            <a:r>
              <a:rPr lang="en-US" dirty="0"/>
              <a:t>Suppose we want to return exception message schema in different way</a:t>
            </a:r>
          </a:p>
          <a:p>
            <a:pPr lvl="1"/>
            <a:r>
              <a:rPr lang="en-US" dirty="0"/>
              <a:t>nest g filter &lt;path-to-your-class&gt;</a:t>
            </a:r>
          </a:p>
          <a:p>
            <a:pPr lvl="1"/>
            <a:r>
              <a:rPr lang="en-US" dirty="0"/>
              <a:t>@Catch decorator binds required metadata to the exception filter</a:t>
            </a:r>
          </a:p>
          <a:p>
            <a:pPr lvl="2"/>
            <a:r>
              <a:rPr lang="en-US" dirty="0"/>
              <a:t>We can pass all the exception types we want to handle to this decorator (in comma separated format)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8419A-71E8-4EE8-85D6-0BC4AC6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E10-89F5-4C6B-BEC7-B55B45AE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3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F1F3-3B5D-4E35-8104-6B641CA3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4017-0CDB-4108-B0ED-D6E948CF1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exception filters:</a:t>
            </a:r>
          </a:p>
          <a:p>
            <a:pPr lvl="1"/>
            <a:r>
              <a:rPr lang="en-US" dirty="0"/>
              <a:t>How to get response object? </a:t>
            </a:r>
          </a:p>
          <a:p>
            <a:pPr lvl="2"/>
            <a:r>
              <a:rPr lang="en-US" dirty="0"/>
              <a:t>Through host argument </a:t>
            </a:r>
          </a:p>
          <a:p>
            <a:pPr lvl="3"/>
            <a:r>
              <a:rPr lang="en-US" dirty="0" err="1"/>
              <a:t>host.switchToHttp</a:t>
            </a:r>
            <a:r>
              <a:rPr lang="en-US" dirty="0"/>
              <a:t>()</a:t>
            </a:r>
          </a:p>
          <a:p>
            <a:pPr lvl="3"/>
            <a:r>
              <a:rPr lang="en-US" dirty="0"/>
              <a:t>This will give us the context, and then </a:t>
            </a:r>
            <a:r>
              <a:rPr lang="en-US" dirty="0" err="1"/>
              <a:t>getResponse</a:t>
            </a:r>
            <a:endParaRPr lang="en-US" dirty="0"/>
          </a:p>
          <a:p>
            <a:pPr lvl="1"/>
            <a:r>
              <a:rPr lang="en-US" dirty="0"/>
              <a:t>You can implements error monitoring easily with this filter (like using sentry.io)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8419A-71E8-4EE8-85D6-0BC4AC6D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E10-89F5-4C6B-BEC7-B55B45AE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8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DE61-9EA1-4A76-A453-A924E136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D90C-9447-41E7-828A-DB9F3787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monetize our application</a:t>
            </a:r>
          </a:p>
          <a:p>
            <a:r>
              <a:rPr lang="en-US" dirty="0"/>
              <a:t>For public APIs, Accepts requests, otherwise only accept requests that has some specific </a:t>
            </a:r>
            <a:r>
              <a:rPr lang="en-US" dirty="0" err="1"/>
              <a:t>api</a:t>
            </a:r>
            <a:r>
              <a:rPr lang="en-US" dirty="0"/>
              <a:t>-key</a:t>
            </a:r>
          </a:p>
          <a:p>
            <a:r>
              <a:rPr lang="en-US" dirty="0"/>
              <a:t>API-keys are stored inside database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3BD16-00B8-40EA-B908-500651FB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A99A7-7AB9-4F5C-8B98-F4EE1A3F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143-6C21-4547-A2AE-C613889A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9C59-BD9F-48B4-904E-39684216E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Protect routes with guards</a:t>
            </a:r>
          </a:p>
          <a:p>
            <a:pPr lvl="1"/>
            <a:r>
              <a:rPr lang="en-US" dirty="0"/>
              <a:t>If request meets some condition like authorization, authentication, </a:t>
            </a:r>
            <a:r>
              <a:rPr lang="en-US" dirty="0" err="1"/>
              <a:t>acls</a:t>
            </a:r>
            <a:r>
              <a:rPr lang="en-US" dirty="0"/>
              <a:t>, … it will be allowed to access the route, otherwise denied and error will be thrown</a:t>
            </a:r>
          </a:p>
          <a:p>
            <a:pPr lvl="1"/>
            <a:r>
              <a:rPr lang="en-US" dirty="0"/>
              <a:t>Authentication:</a:t>
            </a:r>
          </a:p>
          <a:p>
            <a:pPr lvl="2"/>
            <a:r>
              <a:rPr lang="en-US" dirty="0"/>
              <a:t>Extract some token from request and check access</a:t>
            </a:r>
          </a:p>
          <a:p>
            <a:pPr lvl="2"/>
            <a:r>
              <a:rPr lang="en-US" dirty="0"/>
              <a:t>There are many strategies</a:t>
            </a:r>
            <a:endParaRPr lang="fa-IR" dirty="0"/>
          </a:p>
          <a:p>
            <a:pPr lvl="2"/>
            <a:r>
              <a:rPr lang="en-US" dirty="0"/>
              <a:t>We will discuss it more in depth in Internship sessions</a:t>
            </a:r>
          </a:p>
          <a:p>
            <a:pPr lvl="1"/>
            <a:r>
              <a:rPr lang="en-US" dirty="0"/>
              <a:t>Create guard:</a:t>
            </a:r>
          </a:p>
          <a:p>
            <a:pPr lvl="2"/>
            <a:r>
              <a:rPr lang="en-US" dirty="0"/>
              <a:t>nest g guard &lt;path-to-your-class&gt;</a:t>
            </a:r>
          </a:p>
          <a:p>
            <a:pPr lvl="2"/>
            <a:r>
              <a:rPr lang="en-US" dirty="0" err="1"/>
              <a:t>canActivate</a:t>
            </a:r>
            <a:r>
              <a:rPr lang="en-US" dirty="0"/>
              <a:t>: allowed or not? As simple as you see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/>
              <a:t>What is the status? It’s obvious </a:t>
            </a:r>
            <a:r>
              <a:rPr lang="en-US" dirty="0">
                <a:sym typeface="Wingdings" panose="05000000000000000000" pitchFamily="2" charset="2"/>
              </a:rPr>
              <a:t> 403 (forbidden resource)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5EF2C-E451-4266-B0BD-A13DF993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16E74-0ECF-46DF-AB4E-C7A23201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0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389A-2D23-46C7-9B93-5495B0A7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E311-42C9-4F3F-9795-6892C2F64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specify whether a route is public or not?</a:t>
            </a:r>
          </a:p>
          <a:p>
            <a:pPr lvl="1"/>
            <a:r>
              <a:rPr lang="en-US" dirty="0"/>
              <a:t>There it comes metadata</a:t>
            </a:r>
          </a:p>
          <a:p>
            <a:pPr lvl="1"/>
            <a:r>
              <a:rPr lang="en-US" dirty="0"/>
              <a:t>@SetMetadata(key, value)</a:t>
            </a:r>
          </a:p>
          <a:p>
            <a:pPr lvl="1"/>
            <a:r>
              <a:rPr lang="en-US" dirty="0"/>
              <a:t>How to reuse code</a:t>
            </a:r>
          </a:p>
          <a:p>
            <a:pPr lvl="2"/>
            <a:r>
              <a:rPr lang="en-US" dirty="0"/>
              <a:t>Thanks to decorators we can specify custom decorator for ourselves</a:t>
            </a:r>
          </a:p>
          <a:p>
            <a:pPr lvl="2"/>
            <a:r>
              <a:rPr lang="en-US" dirty="0"/>
              <a:t>Anonymous functions is our solution to achieve custom decorators</a:t>
            </a:r>
          </a:p>
          <a:p>
            <a:pPr lvl="1"/>
            <a:r>
              <a:rPr lang="en-US" dirty="0"/>
              <a:t>Hot to access metadata in our guard?</a:t>
            </a:r>
          </a:p>
          <a:p>
            <a:pPr lvl="2"/>
            <a:r>
              <a:rPr lang="en-US" dirty="0"/>
              <a:t>There the helper class, named reflector, comes</a:t>
            </a:r>
          </a:p>
          <a:p>
            <a:pPr lvl="2"/>
            <a:r>
              <a:rPr lang="en-US" dirty="0"/>
              <a:t>This class are provided by the nest core package</a:t>
            </a:r>
          </a:p>
          <a:p>
            <a:pPr lvl="1"/>
            <a:r>
              <a:rPr lang="en-US" dirty="0"/>
              <a:t>Remember, if you use other dependency like reflector, then you have to use providers (APP_GUARD) to follow injection rules</a:t>
            </a:r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D4F16-CA4E-4AA2-B545-EE50AB6D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7BDC2-7AE8-4177-A189-882F4C36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7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3756-00A2-424D-B489-FC153668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740E-30CA-4F7D-8C34-5AE2F2A6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all responses inside an object with a filed called data.</a:t>
            </a:r>
          </a:p>
          <a:p>
            <a:r>
              <a:rPr lang="en-US" dirty="0"/>
              <a:t>Also add a timeout for all requests (make it configurable for me)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FB87-24B0-44DE-958F-FDF1FC25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C1A-952A-433B-AE83-DFFBF20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4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24AA-98C6-442B-9C3E-28E49CA4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832D-6009-409D-9C14-9099612D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interceptors:</a:t>
            </a:r>
          </a:p>
          <a:p>
            <a:pPr lvl="1"/>
            <a:r>
              <a:rPr lang="en-US" dirty="0"/>
              <a:t>Bind extra logics before or after method execution</a:t>
            </a:r>
          </a:p>
          <a:p>
            <a:pPr lvl="1"/>
            <a:r>
              <a:rPr lang="en-US" dirty="0"/>
              <a:t>Transform the result returned from a method</a:t>
            </a:r>
          </a:p>
          <a:p>
            <a:pPr lvl="1"/>
            <a:r>
              <a:rPr lang="en-US" dirty="0"/>
              <a:t>Transform the exceptions throwed from a method</a:t>
            </a:r>
          </a:p>
          <a:p>
            <a:pPr lvl="1"/>
            <a:r>
              <a:rPr lang="en-US" dirty="0"/>
              <a:t>Extend basic method behavior</a:t>
            </a:r>
          </a:p>
          <a:p>
            <a:pPr lvl="1"/>
            <a:r>
              <a:rPr lang="en-US" dirty="0"/>
              <a:t>Completely override a method depending on specific condition (caching)</a:t>
            </a:r>
          </a:p>
          <a:p>
            <a:r>
              <a:rPr lang="en-US" dirty="0"/>
              <a:t>How to create interceptor</a:t>
            </a:r>
          </a:p>
          <a:p>
            <a:pPr lvl="1"/>
            <a:r>
              <a:rPr lang="en-US" dirty="0"/>
              <a:t>nest g interceptor &lt;path-to-your-class&gt;</a:t>
            </a:r>
          </a:p>
          <a:p>
            <a:pPr lvl="1"/>
            <a:r>
              <a:rPr lang="en-US" dirty="0"/>
              <a:t>You should implement intercept method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0816-4443-4FD8-9DD2-6E984A39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DAB2-4064-40E9-A516-F486A96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9B38-1E23-4F16-B1D7-0BAC0CE1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9403-858C-4BBF-8F6F-55C8634D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we can access before and after request, where are them?</a:t>
            </a:r>
          </a:p>
          <a:p>
            <a:pPr lvl="1"/>
            <a:r>
              <a:rPr lang="en-US" dirty="0"/>
              <a:t>Before: previous to return</a:t>
            </a:r>
          </a:p>
          <a:p>
            <a:pPr lvl="1"/>
            <a:r>
              <a:rPr lang="en-US" dirty="0"/>
              <a:t>After: You can pipe to the observable returned from the </a:t>
            </a:r>
            <a:r>
              <a:rPr lang="en-US" dirty="0" err="1"/>
              <a:t>nest.handle</a:t>
            </a:r>
            <a:r>
              <a:rPr lang="en-US" dirty="0"/>
              <a:t>() function</a:t>
            </a:r>
          </a:p>
          <a:p>
            <a:r>
              <a:rPr lang="en-US" dirty="0"/>
              <a:t>How to add multiple interceptor</a:t>
            </a:r>
          </a:p>
          <a:p>
            <a:pPr lvl="1"/>
            <a:r>
              <a:rPr lang="en-US" dirty="0"/>
              <a:t>Arrays are your friend man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274D-2BB2-42F2-AAB6-2B589491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D192-0D90-4A43-BBC7-34131FF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4EDB-3C99-4561-91BE-45B0D279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97B9-4E26-4EE7-91E8-19797D51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8F1CF-EB07-4297-B572-0470C43F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97C80-30A3-4CBF-9406-B4BB5734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5E96-B110-481B-A9C7-A393B8B7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9DD1-14D9-4E6D-AEDA-E35B2F0B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 of pipes:</a:t>
            </a:r>
          </a:p>
          <a:p>
            <a:pPr lvl="1"/>
            <a:r>
              <a:rPr lang="en-US" dirty="0"/>
              <a:t>They have two typical use cases: </a:t>
            </a:r>
          </a:p>
          <a:p>
            <a:pPr lvl="2"/>
            <a:r>
              <a:rPr lang="en-US" dirty="0"/>
              <a:t>Transformation: transform input data to the desired output, </a:t>
            </a:r>
          </a:p>
          <a:p>
            <a:pPr lvl="2"/>
            <a:r>
              <a:rPr lang="en-US" dirty="0"/>
              <a:t>Validation: evaluate input data, if valid pass it, otherwise throw an exception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24F0C-1184-4C48-8769-71DFAD85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1655F-1DD0-4A0D-A0C6-6C149550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2D-DA54-42E2-9224-08D3655A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13" y="3552093"/>
            <a:ext cx="5143926" cy="2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Add Request Logging with Middlewares</a:t>
            </a:r>
          </a:p>
          <a:p>
            <a:r>
              <a:rPr lang="en-US" dirty="0">
                <a:solidFill>
                  <a:schemeClr val="tx1"/>
                </a:solidFill>
              </a:rPr>
              <a:t>Create Custom Param Decorators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6F49-7065-4959-9AE9-3E56BADA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0D9D-DFF9-4239-8F15-E91D0539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pipe:</a:t>
            </a:r>
          </a:p>
          <a:p>
            <a:pPr lvl="1"/>
            <a:r>
              <a:rPr lang="en-US" dirty="0"/>
              <a:t>nest g pipe &lt;path-to-your-class&gt;</a:t>
            </a:r>
          </a:p>
          <a:p>
            <a:r>
              <a:rPr lang="en-US" dirty="0"/>
              <a:t>You should implement transform method</a:t>
            </a:r>
          </a:p>
          <a:p>
            <a:pPr lvl="1"/>
            <a:r>
              <a:rPr lang="en-US" dirty="0"/>
              <a:t>Input1: value </a:t>
            </a:r>
          </a:p>
          <a:p>
            <a:pPr lvl="1"/>
            <a:r>
              <a:rPr lang="en-US" dirty="0"/>
              <a:t>Input2: metadata, is the metadata of the currently processed argument</a:t>
            </a:r>
          </a:p>
          <a:p>
            <a:pPr lvl="1"/>
            <a:r>
              <a:rPr lang="en-US" dirty="0"/>
              <a:t>What you return is override the value </a:t>
            </a:r>
            <a:r>
              <a:rPr lang="en-US" dirty="0">
                <a:sym typeface="Wingdings" panose="05000000000000000000" pitchFamily="2" charset="2"/>
              </a:rPr>
              <a:t> as simple as you see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C6CF-67E4-4B0B-8A38-9BA3A743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CC769-6D0B-44D0-80BF-CF399310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2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r>
              <a:rPr lang="en-US" dirty="0"/>
              <a:t>Optional: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00F1-0C6D-4A6B-A4DC-0AC687E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the GREAT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5D2A-E14F-4B9B-9842-B6C28AD5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 has many building blocks that help us to maintain our application easily.</a:t>
            </a:r>
          </a:p>
          <a:p>
            <a:r>
              <a:rPr lang="en-US" dirty="0"/>
              <a:t>In nest.js we have more building blocks:</a:t>
            </a:r>
          </a:p>
          <a:p>
            <a:pPr lvl="1"/>
            <a:r>
              <a:rPr lang="en-US" dirty="0"/>
              <a:t>Exception filters</a:t>
            </a:r>
          </a:p>
          <a:p>
            <a:pPr lvl="2"/>
            <a:r>
              <a:rPr lang="en-US" dirty="0"/>
              <a:t>Responsible for handling and processing unhandled exceptions that might occur in our application.</a:t>
            </a:r>
          </a:p>
          <a:p>
            <a:pPr lvl="1"/>
            <a:r>
              <a:rPr lang="en-US" dirty="0"/>
              <a:t>Pipes</a:t>
            </a:r>
          </a:p>
          <a:p>
            <a:pPr lvl="2"/>
            <a:r>
              <a:rPr lang="en-US" dirty="0"/>
              <a:t>Transformation: transform input data to the desired output</a:t>
            </a:r>
          </a:p>
          <a:p>
            <a:pPr lvl="2"/>
            <a:r>
              <a:rPr lang="en-US" dirty="0"/>
              <a:t>Validation: evaluating input data and if valid, let it pass through pip unchanged,  but if not valid throw and exception</a:t>
            </a:r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08650-F8A9-4C29-A413-8959B6B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97FC-9889-4C0D-A929-D58523B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00F1-0C6D-4A6B-A4DC-0AC687E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 the GREAT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5D2A-E14F-4B9B-9842-B6C28AD5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Guards</a:t>
            </a:r>
          </a:p>
          <a:p>
            <a:pPr lvl="2"/>
            <a:r>
              <a:rPr lang="en-US" dirty="0"/>
              <a:t>Determine that a given request  meets a certain condition like authentication, authorization, role, … and if the conditions are met the request allowed to access the route.</a:t>
            </a:r>
          </a:p>
          <a:p>
            <a:pPr lvl="1"/>
            <a:r>
              <a:rPr lang="en-US" dirty="0"/>
              <a:t>Interceptors</a:t>
            </a:r>
          </a:p>
          <a:p>
            <a:pPr lvl="2"/>
            <a:r>
              <a:rPr lang="en-US" dirty="0"/>
              <a:t>Bind extra logic before or after method execution</a:t>
            </a:r>
          </a:p>
          <a:p>
            <a:pPr lvl="2"/>
            <a:r>
              <a:rPr lang="en-US" dirty="0"/>
              <a:t>Transform the results returned from a method</a:t>
            </a:r>
          </a:p>
          <a:p>
            <a:pPr lvl="2"/>
            <a:r>
              <a:rPr lang="en-US" dirty="0"/>
              <a:t>Extend basic method behavior</a:t>
            </a:r>
          </a:p>
          <a:p>
            <a:pPr lvl="2"/>
            <a:r>
              <a:rPr lang="en-US" dirty="0"/>
              <a:t>Completely override a method depending on specific condition</a:t>
            </a:r>
          </a:p>
          <a:p>
            <a:pPr lvl="2"/>
            <a:r>
              <a:rPr lang="en-US" dirty="0"/>
              <a:t>For example, Handling caching responses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08650-F8A9-4C29-A413-8959B6B3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97FC-9889-4C0D-A929-D58523B4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4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65AA-D480-4128-AF5A-757E96F7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techniques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C44-17CE-44F5-B2A2-463683B6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earlier building blocks on top of these scopes: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429D9-6D9D-4782-B777-FA0E0960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DDF7A-0927-406C-8CF8-27CCD771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1B029-CADE-461F-B081-17DA6A788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61" y="2090585"/>
            <a:ext cx="9413630" cy="424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745A-4438-4D8D-9373-928AF873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techniques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630B-5C3D-4870-9A3B-0E9CF979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Remember, each one does not override another</a:t>
            </a:r>
            <a:endParaRPr lang="fa-IR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If you have a globally scoped pipe, it will apply as well as many other you might add on another scopes, whether: controller, methos,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76259-1B2D-4E26-A0A2-6EF4B8AE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0D22-0AC1-4A20-A385-BD5AC7A9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48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2772-B0E5-46DD-9459-81180A08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each one?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EB5A4-3E8C-4A88-9044-9C6CBF669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Globally scoped: </a:t>
            </a:r>
          </a:p>
          <a:p>
            <a:pPr lvl="1"/>
            <a:r>
              <a:rPr lang="en-US" dirty="0"/>
              <a:t>Inside </a:t>
            </a:r>
            <a:r>
              <a:rPr lang="en-US" dirty="0" err="1"/>
              <a:t>main.ts</a:t>
            </a:r>
            <a:r>
              <a:rPr lang="en-US" dirty="0"/>
              <a:t> through:</a:t>
            </a:r>
          </a:p>
          <a:p>
            <a:pPr lvl="2"/>
            <a:r>
              <a:rPr lang="en-US" dirty="0" err="1"/>
              <a:t>app.useGlobalPipes</a:t>
            </a:r>
            <a:endParaRPr lang="en-US" dirty="0"/>
          </a:p>
          <a:p>
            <a:pPr lvl="2"/>
            <a:r>
              <a:rPr lang="en-US" dirty="0" err="1"/>
              <a:t>app.useGlobalFilters</a:t>
            </a:r>
            <a:endParaRPr lang="en-US" dirty="0"/>
          </a:p>
          <a:p>
            <a:pPr lvl="2"/>
            <a:r>
              <a:rPr lang="en-US" dirty="0" err="1"/>
              <a:t>app.useGlobalGuards</a:t>
            </a:r>
            <a:endParaRPr lang="en-US" dirty="0"/>
          </a:p>
          <a:p>
            <a:pPr lvl="2"/>
            <a:r>
              <a:rPr lang="en-US" dirty="0" err="1"/>
              <a:t>app.useGlobalInterceptors</a:t>
            </a:r>
            <a:endParaRPr lang="en-US" dirty="0"/>
          </a:p>
          <a:p>
            <a:pPr lvl="2"/>
            <a:r>
              <a:rPr lang="en-US" dirty="0"/>
              <a:t>Limitation: We can’t inject dependencies in main.ts</a:t>
            </a:r>
          </a:p>
          <a:p>
            <a:pPr lvl="1"/>
            <a:r>
              <a:rPr lang="en-US" dirty="0"/>
              <a:t>Directly inside the nest Module:</a:t>
            </a:r>
          </a:p>
          <a:p>
            <a:pPr lvl="2"/>
            <a:r>
              <a:rPr lang="en-US" dirty="0"/>
              <a:t>Then DI container will handle instantiation</a:t>
            </a:r>
          </a:p>
          <a:p>
            <a:pPr lvl="2"/>
            <a:r>
              <a:rPr lang="en-US" dirty="0"/>
              <a:t>Using provider tokens (exported from nest core package) inside AppModule:</a:t>
            </a:r>
          </a:p>
          <a:p>
            <a:pPr lvl="3"/>
            <a:r>
              <a:rPr lang="en-US" dirty="0"/>
              <a:t>APP_PIPE, APP_GUARD, APP_FILTER, APP_INTERCEPTOR</a:t>
            </a:r>
            <a:endParaRPr lang="fa-IR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E4519-DC8B-45BA-A990-99A79CF2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8D28C-56C2-45C5-81AC-DA276D4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60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DBB1-A7A9-4F19-B3AA-5195BB35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each one?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8E73-09CA-46F2-85B6-2E6EF5F5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scoped:</a:t>
            </a:r>
          </a:p>
          <a:p>
            <a:pPr lvl="1"/>
            <a:r>
              <a:rPr lang="en-US" dirty="0"/>
              <a:t>Using decorator for controller, they accepts single class, or comma separated list of classes:</a:t>
            </a:r>
          </a:p>
          <a:p>
            <a:pPr lvl="2"/>
            <a:r>
              <a:rPr lang="en-US" dirty="0"/>
              <a:t>@UsePipes, @UseGuards, @UseInterceptors, @UseFilters</a:t>
            </a:r>
          </a:p>
          <a:p>
            <a:r>
              <a:rPr lang="en-US" dirty="0"/>
              <a:t>Method scoped:</a:t>
            </a:r>
          </a:p>
          <a:p>
            <a:pPr lvl="1"/>
            <a:r>
              <a:rPr lang="en-US" dirty="0"/>
              <a:t>Use previous decorators for your controller methods</a:t>
            </a:r>
          </a:p>
          <a:p>
            <a:r>
              <a:rPr lang="en-US" dirty="0"/>
              <a:t>Param scoped:</a:t>
            </a:r>
          </a:p>
          <a:p>
            <a:pPr lvl="1"/>
            <a:r>
              <a:rPr lang="en-US" dirty="0"/>
              <a:t>One specific parameter:</a:t>
            </a:r>
          </a:p>
          <a:p>
            <a:pPr lvl="2"/>
            <a:r>
              <a:rPr lang="en-US" dirty="0"/>
              <a:t>Pass the class to the Body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E14F-FD75-43AE-88DE-7E2C000F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AB048-7E88-46B1-AE2F-3392782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74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1AB9-C2B5-4999-A30D-6F807C23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917B-6DD9-485E-AC27-0905194F6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every exception in database and return inserted id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8ED81-8C59-4B9C-9095-38C58D26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391CD-8B4D-4AEE-B5BE-A63F69BF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935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4067</TotalTime>
  <Words>1027</Words>
  <Application>Microsoft Office PowerPoint</Application>
  <PresentationFormat>Widescreen</PresentationFormat>
  <Paragraphs>185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Nest.JS</vt:lpstr>
      <vt:lpstr>Course Structure</vt:lpstr>
      <vt:lpstr>Nest the GREAT</vt:lpstr>
      <vt:lpstr>Nest the GREAT</vt:lpstr>
      <vt:lpstr>Binding techniques</vt:lpstr>
      <vt:lpstr>Binding techniques</vt:lpstr>
      <vt:lpstr>How to define each one?</vt:lpstr>
      <vt:lpstr>How to define each one?</vt:lpstr>
      <vt:lpstr>New requirement</vt:lpstr>
      <vt:lpstr>Demo</vt:lpstr>
      <vt:lpstr>Demo</vt:lpstr>
      <vt:lpstr>New requirement</vt:lpstr>
      <vt:lpstr>Demo</vt:lpstr>
      <vt:lpstr>Demo</vt:lpstr>
      <vt:lpstr>New requirement</vt:lpstr>
      <vt:lpstr>Demo</vt:lpstr>
      <vt:lpstr>Demo</vt:lpstr>
      <vt:lpstr>New requirement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274</cp:revision>
  <dcterms:created xsi:type="dcterms:W3CDTF">2021-11-27T06:12:02Z</dcterms:created>
  <dcterms:modified xsi:type="dcterms:W3CDTF">2022-01-29T11:06:56Z</dcterms:modified>
</cp:coreProperties>
</file>