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5"/>
  </p:notesMasterIdLst>
  <p:sldIdLst>
    <p:sldId id="259" r:id="rId2"/>
    <p:sldId id="296" r:id="rId3"/>
    <p:sldId id="323" r:id="rId4"/>
    <p:sldId id="326" r:id="rId5"/>
    <p:sldId id="328" r:id="rId6"/>
    <p:sldId id="327" r:id="rId7"/>
    <p:sldId id="329" r:id="rId8"/>
    <p:sldId id="321" r:id="rId9"/>
    <p:sldId id="322" r:id="rId10"/>
    <p:sldId id="324" r:id="rId11"/>
    <p:sldId id="325" r:id="rId12"/>
    <p:sldId id="330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1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https://virgool.io/Software/bcrypt-sjj46uhqjx88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https://en.wikipedia.org/wiki/Bcrypt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ssport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09 –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1E7E-C96D-4F5E-ADAE-FD37B6D7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FF4C-1F6F-4D55-B4C1-0E85200E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auth module for our authentication purposes</a:t>
            </a:r>
          </a:p>
          <a:p>
            <a:r>
              <a:rPr lang="en-US" dirty="0"/>
              <a:t>Auth service:</a:t>
            </a:r>
          </a:p>
          <a:p>
            <a:pPr lvl="1"/>
            <a:r>
              <a:rPr lang="en-US" dirty="0"/>
              <a:t>It will inject User Service</a:t>
            </a:r>
          </a:p>
          <a:p>
            <a:pPr lvl="1"/>
            <a:r>
              <a:rPr lang="en-US" dirty="0" err="1"/>
              <a:t>validateUser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If user exists and password correct?</a:t>
            </a:r>
          </a:p>
          <a:p>
            <a:pPr lvl="2"/>
            <a:r>
              <a:rPr lang="en-US" dirty="0"/>
              <a:t>Find use by username</a:t>
            </a:r>
          </a:p>
          <a:p>
            <a:pPr lvl="2"/>
            <a:r>
              <a:rPr lang="en-US" dirty="0"/>
              <a:t>Check if the given password matches the real one in </a:t>
            </a:r>
            <a:r>
              <a:rPr lang="en-US" dirty="0" err="1"/>
              <a:t>db</a:t>
            </a:r>
            <a:r>
              <a:rPr lang="en-US" dirty="0"/>
              <a:t> (don’t forget to hash it)</a:t>
            </a:r>
          </a:p>
          <a:p>
            <a:pPr lvl="2"/>
            <a:r>
              <a:rPr lang="en-US" dirty="0"/>
              <a:t>If user validated return it</a:t>
            </a:r>
          </a:p>
          <a:p>
            <a:pPr lvl="3"/>
            <a:r>
              <a:rPr lang="en-US" dirty="0"/>
              <a:t>DON’T FORGET to remove password field!</a:t>
            </a:r>
          </a:p>
          <a:p>
            <a:pPr lvl="3"/>
            <a:r>
              <a:rPr lang="en-US" dirty="0"/>
              <a:t>@exclude() is your friend in these situations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AE733-17FC-4978-8946-25E688CA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1E0AE-5C8B-4B64-9B72-9F410FF0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0F43-79AE-49ED-814B-D393427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6D3F-3293-4178-8192-ACE63DCB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step, create our first strategy, local strategy</a:t>
            </a:r>
          </a:p>
          <a:p>
            <a:pPr lvl="1"/>
            <a:r>
              <a:rPr lang="en-US" dirty="0"/>
              <a:t>Extends </a:t>
            </a:r>
            <a:r>
              <a:rPr lang="en-US" dirty="0" err="1"/>
              <a:t>PassportStrategy</a:t>
            </a:r>
            <a:r>
              <a:rPr lang="en-US" dirty="0"/>
              <a:t>(Strategy)</a:t>
            </a:r>
          </a:p>
          <a:p>
            <a:pPr lvl="2"/>
            <a:r>
              <a:rPr lang="en-US" dirty="0"/>
              <a:t>The one that exists in passport-local package (you installed it before)</a:t>
            </a:r>
          </a:p>
          <a:p>
            <a:pPr lvl="1"/>
            <a:r>
              <a:rPr lang="en-US" dirty="0"/>
              <a:t>Each strategy has two main thing:</a:t>
            </a:r>
          </a:p>
          <a:p>
            <a:pPr lvl="2"/>
            <a:r>
              <a:rPr lang="en-US" dirty="0"/>
              <a:t>Configuration (through super method in constructor)</a:t>
            </a:r>
          </a:p>
          <a:p>
            <a:pPr lvl="2"/>
            <a:r>
              <a:rPr lang="en-US" dirty="0"/>
              <a:t>Validate (if user validated or not, using our </a:t>
            </a:r>
            <a:r>
              <a:rPr lang="en-US" dirty="0" err="1"/>
              <a:t>authService</a:t>
            </a:r>
            <a:r>
              <a:rPr lang="en-US" dirty="0"/>
              <a:t> which has been injected)</a:t>
            </a:r>
          </a:p>
          <a:p>
            <a:pPr lvl="3"/>
            <a:r>
              <a:rPr lang="en-US" dirty="0"/>
              <a:t>This method should return user</a:t>
            </a:r>
          </a:p>
          <a:p>
            <a:pPr lvl="3"/>
            <a:r>
              <a:rPr lang="en-US" dirty="0"/>
              <a:t>Remember to throw </a:t>
            </a:r>
            <a:r>
              <a:rPr lang="en-US" dirty="0" err="1"/>
              <a:t>UnauthorizedException</a:t>
            </a:r>
            <a:r>
              <a:rPr lang="en-US" dirty="0"/>
              <a:t> if user does not exist</a:t>
            </a:r>
          </a:p>
          <a:p>
            <a:pPr lvl="3"/>
            <a:r>
              <a:rPr lang="en-US" dirty="0"/>
              <a:t>This validate method will map to the Verify callback in passport</a:t>
            </a:r>
          </a:p>
          <a:p>
            <a:pPr lvl="3"/>
            <a:r>
              <a:rPr lang="en-US" dirty="0"/>
              <a:t>Remember: this function input data may vary from strategy to another strategy, for local strategy, inputs are: username and password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NOTE: It is important to </a:t>
            </a:r>
            <a:r>
              <a:rPr lang="en-US" dirty="0" err="1">
                <a:solidFill>
                  <a:srgbClr val="FF0000"/>
                </a:solidFill>
              </a:rPr>
              <a:t>PassportModule</a:t>
            </a:r>
            <a:r>
              <a:rPr lang="en-US" dirty="0">
                <a:solidFill>
                  <a:srgbClr val="FF0000"/>
                </a:solidFill>
              </a:rPr>
              <a:t> and provide </a:t>
            </a:r>
            <a:r>
              <a:rPr lang="en-US" dirty="0" err="1">
                <a:solidFill>
                  <a:srgbClr val="FF0000"/>
                </a:solidFill>
              </a:rPr>
              <a:t>LocalStrategy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6BED1-545F-422F-9DCE-D7BAC723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601FE-0069-4395-B6AD-980CB792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4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7DD1-9D8B-4A23-A0FF-20CC21BA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49A7-8084-42B7-8F39-6FF987C5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this newly created guard?</a:t>
            </a:r>
          </a:p>
          <a:p>
            <a:pPr lvl="1"/>
            <a:r>
              <a:rPr lang="en-US" dirty="0"/>
              <a:t>@UseGuard(AuthGuard(‘local’))</a:t>
            </a:r>
          </a:p>
          <a:p>
            <a:pPr lvl="2"/>
            <a:r>
              <a:rPr lang="en-US" dirty="0"/>
              <a:t>Like old times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 err="1"/>
              <a:t>passport.authenticate</a:t>
            </a:r>
            <a:r>
              <a:rPr lang="en-US" dirty="0"/>
              <a:t>(‘local’)</a:t>
            </a:r>
          </a:p>
          <a:p>
            <a:pPr lvl="1"/>
            <a:r>
              <a:rPr lang="en-US" dirty="0"/>
              <a:t>Once the use validated, then the request object has a new object called: </a:t>
            </a:r>
            <a:r>
              <a:rPr lang="en-US" dirty="0">
                <a:solidFill>
                  <a:srgbClr val="00B050"/>
                </a:solidFill>
              </a:rPr>
              <a:t>user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req.user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Don’t forget to pass the { username, password }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5F9B3-84F1-4955-B967-86B3D83D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8B70D-37CB-4B48-8AE8-C7280813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6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</a:t>
            </a:r>
            <a:r>
              <a:rPr lang="en-US"/>
              <a:t>we speak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save our use credentials in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Introduce passport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Session vs Token?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Local strategy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Auth Guard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3946-DAF4-4A01-958F-E1A469A3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Entity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C544-5A20-4354-9CED-6AB23EAC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Passwords are stored in database in a way that no one can find them</a:t>
            </a:r>
          </a:p>
          <a:p>
            <a:pPr lvl="2"/>
            <a:r>
              <a:rPr lang="en-US" dirty="0"/>
              <a:t>There it comes hash functions</a:t>
            </a:r>
          </a:p>
          <a:p>
            <a:pPr lvl="3"/>
            <a:r>
              <a:rPr lang="en-US" dirty="0"/>
              <a:t>Md5</a:t>
            </a:r>
          </a:p>
          <a:p>
            <a:pPr lvl="3"/>
            <a:r>
              <a:rPr lang="en-US" dirty="0"/>
              <a:t>Sha256</a:t>
            </a:r>
          </a:p>
          <a:p>
            <a:pPr lvl="3"/>
            <a:r>
              <a:rPr lang="en-US" dirty="0" err="1"/>
              <a:t>Bcrypt</a:t>
            </a:r>
            <a:endParaRPr lang="en-US" dirty="0"/>
          </a:p>
          <a:p>
            <a:pPr lvl="3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4B75E-92B4-4477-8554-ED9ED23C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9C17B-D575-4455-8F2B-FB5CB6C8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3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1C4F-77F4-46CD-B10B-F6C9595A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function?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5B707-B9C9-49EF-9060-E975733B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C0154-BA92-4239-A71D-99B586E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59A68C-2541-4E63-9D7A-777A1BF72A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2000250"/>
            <a:ext cx="76200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0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C341-48F4-4E62-A4F4-63958413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4B48E-76E6-4C68-8368-ED73F8C5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F5C2-B9DD-4A61-A70C-AA6ED3C9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5E157B-DD6A-4F6B-861C-EDDDD157E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7" y="1620838"/>
            <a:ext cx="9194800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76E6-FD45-4FE1-9923-402D5258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bcrypt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3B01-49FB-46FD-A5CF-593706EB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 err="1">
                <a:latin typeface="Consolas" panose="020B0609020204030204" pitchFamily="49" charset="0"/>
              </a:rPr>
              <a:t>bcrypt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{ </a:t>
            </a:r>
            <a:r>
              <a:rPr lang="en-US" dirty="0" err="1">
                <a:latin typeface="Consolas" panose="020B0609020204030204" pitchFamily="49" charset="0"/>
              </a:rPr>
              <a:t>hashSync</a:t>
            </a:r>
            <a:r>
              <a:rPr lang="en-US" dirty="0">
                <a:latin typeface="Consolas" panose="020B0609020204030204" pitchFamily="49" charset="0"/>
              </a:rPr>
              <a:t>, compare } from '</a:t>
            </a:r>
            <a:r>
              <a:rPr lang="en-US" dirty="0" err="1">
                <a:latin typeface="Consolas" panose="020B0609020204030204" pitchFamily="49" charset="0"/>
              </a:rPr>
              <a:t>bcrypt</a:t>
            </a:r>
            <a:r>
              <a:rPr lang="en-US" dirty="0">
                <a:latin typeface="Consolas" panose="020B0609020204030204" pitchFamily="49" charset="0"/>
              </a:rPr>
              <a:t>';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export function </a:t>
            </a:r>
            <a:r>
              <a:rPr lang="en-US" dirty="0" err="1">
                <a:latin typeface="Consolas" panose="020B0609020204030204" pitchFamily="49" charset="0"/>
              </a:rPr>
              <a:t>hashPassword</a:t>
            </a:r>
            <a:r>
              <a:rPr lang="en-US" dirty="0">
                <a:latin typeface="Consolas" panose="020B0609020204030204" pitchFamily="49" charset="0"/>
              </a:rPr>
              <a:t>(password: string) {</a:t>
            </a:r>
          </a:p>
          <a:p>
            <a:r>
              <a:rPr lang="en-US" dirty="0">
                <a:latin typeface="Consolas" panose="020B0609020204030204" pitchFamily="49" charset="0"/>
              </a:rPr>
              <a:t>  const </a:t>
            </a:r>
            <a:r>
              <a:rPr lang="en-US" dirty="0" err="1">
                <a:latin typeface="Consolas" panose="020B0609020204030204" pitchFamily="49" charset="0"/>
              </a:rPr>
              <a:t>hashSaltRounds</a:t>
            </a:r>
            <a:r>
              <a:rPr lang="en-US" dirty="0"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</a:rPr>
              <a:t>hashSync</a:t>
            </a:r>
            <a:r>
              <a:rPr lang="en-US" dirty="0">
                <a:latin typeface="Consolas" panose="020B0609020204030204" pitchFamily="49" charset="0"/>
              </a:rPr>
              <a:t>(password, </a:t>
            </a:r>
            <a:r>
              <a:rPr lang="en-US" dirty="0" err="1">
                <a:latin typeface="Consolas" panose="020B0609020204030204" pitchFamily="49" charset="0"/>
              </a:rPr>
              <a:t>hashSaltRounds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export function </a:t>
            </a:r>
            <a:r>
              <a:rPr lang="en-US" dirty="0" err="1">
                <a:latin typeface="Consolas" panose="020B0609020204030204" pitchFamily="49" charset="0"/>
              </a:rPr>
              <a:t>comparePassword</a:t>
            </a:r>
            <a:r>
              <a:rPr lang="en-US" dirty="0">
                <a:latin typeface="Consolas" panose="020B0609020204030204" pitchFamily="49" charset="0"/>
              </a:rPr>
              <a:t>(password: string, </a:t>
            </a:r>
            <a:r>
              <a:rPr lang="en-US" dirty="0" err="1">
                <a:latin typeface="Consolas" panose="020B0609020204030204" pitchFamily="49" charset="0"/>
              </a:rPr>
              <a:t>hashPassword</a:t>
            </a:r>
            <a:r>
              <a:rPr lang="en-US" dirty="0">
                <a:latin typeface="Consolas" panose="020B0609020204030204" pitchFamily="49" charset="0"/>
              </a:rPr>
              <a:t>: string) {</a:t>
            </a:r>
          </a:p>
          <a:p>
            <a:r>
              <a:rPr lang="en-US" dirty="0">
                <a:latin typeface="Consolas" panose="020B0609020204030204" pitchFamily="49" charset="0"/>
              </a:rPr>
              <a:t>  return compare(password, </a:t>
            </a:r>
            <a:r>
              <a:rPr lang="en-US" dirty="0" err="1">
                <a:latin typeface="Consolas" panose="020B0609020204030204" pitchFamily="49" charset="0"/>
              </a:rPr>
              <a:t>hashPassword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FFA72-C2ED-47AC-A035-2ED4D91A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E131F-F2DA-4F6F-BA07-82B93C0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5DBC-941C-4206-8CB4-798AF621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bcrypt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E4FCD-7774-41E9-BFA2-340BA53E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D5C86-9555-4E5C-B79D-F8D6C4E5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7D01AF-59B1-4298-82CA-42F1BAC4B4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98" y="2142469"/>
            <a:ext cx="11417278" cy="355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6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ED3D-4D51-4E0E-90E6-BB4A2383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passport?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FF0B-882F-4950-A4C3-17E2FDF7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https://Passportjs.org</a:t>
            </a:r>
            <a:endParaRPr lang="en-US" dirty="0"/>
          </a:p>
          <a:p>
            <a:r>
              <a:rPr lang="en-US" dirty="0"/>
              <a:t>Passport gives you the basic layer, and you can implement your own strategy</a:t>
            </a:r>
          </a:p>
          <a:p>
            <a:r>
              <a:rPr lang="en-US" dirty="0"/>
              <a:t>Nest.js creates its own authentication strategy that wraps this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6BDC-9C5F-4073-87DE-848BDC37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9B541-F032-434F-9803-88FDF6BD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1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F8E2-09B0-4CF4-A858-BCB6A626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029E-C466-42E6-BB03-97E1A9FC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it: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@nestjs/passport passport</a:t>
            </a:r>
          </a:p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Very simple strategy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passport-local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--save-dev @types/passport-local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F773E-66E6-4282-8FA0-6E6509B3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C8FB-8622-4CB5-A66E-D540D39D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9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Words>527</Words>
  <Application>Microsoft Office PowerPoint</Application>
  <PresentationFormat>Widescreen</PresentationFormat>
  <Paragraphs>121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User Entity</vt:lpstr>
      <vt:lpstr>What is a hash function?</vt:lpstr>
      <vt:lpstr>Algorithms</vt:lpstr>
      <vt:lpstr>bcrypt</vt:lpstr>
      <vt:lpstr>bcrypt</vt:lpstr>
      <vt:lpstr>What is passport?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408</cp:revision>
  <dcterms:created xsi:type="dcterms:W3CDTF">2021-11-27T06:12:02Z</dcterms:created>
  <dcterms:modified xsi:type="dcterms:W3CDTF">2022-02-04T10:57:11Z</dcterms:modified>
</cp:coreProperties>
</file>