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4"/>
  </p:notesMasterIdLst>
  <p:sldIdLst>
    <p:sldId id="259" r:id="rId2"/>
    <p:sldId id="296" r:id="rId3"/>
    <p:sldId id="331" r:id="rId4"/>
    <p:sldId id="332" r:id="rId5"/>
    <p:sldId id="333" r:id="rId6"/>
    <p:sldId id="337" r:id="rId7"/>
    <p:sldId id="338" r:id="rId8"/>
    <p:sldId id="339" r:id="rId9"/>
    <p:sldId id="334" r:id="rId10"/>
    <p:sldId id="335" r:id="rId11"/>
    <p:sldId id="336" r:id="rId12"/>
    <p:sldId id="32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415" autoAdjust="0"/>
  </p:normalViewPr>
  <p:slideViewPr>
    <p:cSldViewPr snapToGrid="0">
      <p:cViewPr varScale="1">
        <p:scale>
          <a:sx n="91" d="100"/>
          <a:sy n="91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79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03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Hint: </a:t>
            </a:r>
            <a:r>
              <a:rPr lang="en-US" dirty="0" err="1"/>
              <a:t>loggerService</a:t>
            </a:r>
            <a:r>
              <a:rPr lang="en-US" dirty="0"/>
              <a:t> better to be transient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 For you (The seeker is the finder):</a:t>
            </a:r>
            <a:endParaRPr lang="en-US" dirty="0"/>
          </a:p>
          <a:p>
            <a:r>
              <a:rPr lang="en-US" dirty="0"/>
              <a:t>https://www.brunnerliv.io/articles/advanced-nestjs-dymaic-providers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3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Nest.JS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Winter - 2022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09 –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017D-9834-4BBD-92ED-0B3253B7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CA0F-1755-483B-9774-0270CA892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Tokens:</a:t>
            </a:r>
          </a:p>
          <a:p>
            <a:pPr lvl="1"/>
            <a:r>
              <a:rPr lang="en-US" dirty="0"/>
              <a:t>On login route, return the JWT access token</a:t>
            </a:r>
          </a:p>
          <a:p>
            <a:pPr lvl="1"/>
            <a:r>
              <a:rPr lang="en-US" dirty="0"/>
              <a:t>On protected route, require a Bearer Auth token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@nestjs/jwt passport-</a:t>
            </a:r>
            <a:r>
              <a:rPr lang="en-US" dirty="0" err="1"/>
              <a:t>jwt</a:t>
            </a:r>
            <a:endParaRPr lang="en-US" dirty="0"/>
          </a:p>
          <a:p>
            <a:pPr lvl="1"/>
            <a:r>
              <a:rPr lang="en-US" dirty="0"/>
              <a:t>In </a:t>
            </a:r>
            <a:r>
              <a:rPr lang="en-US" dirty="0" err="1"/>
              <a:t>AuthService</a:t>
            </a:r>
            <a:r>
              <a:rPr lang="en-US" dirty="0"/>
              <a:t>, use </a:t>
            </a:r>
            <a:r>
              <a:rPr lang="en-US" dirty="0" err="1"/>
              <a:t>JwtService</a:t>
            </a:r>
            <a:r>
              <a:rPr lang="en-US" dirty="0"/>
              <a:t> to create JWT token (signing)</a:t>
            </a:r>
          </a:p>
          <a:p>
            <a:pPr lvl="2"/>
            <a:r>
              <a:rPr lang="en-US" dirty="0"/>
              <a:t>Login method for signing JWT token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JwtModule</a:t>
            </a:r>
            <a:r>
              <a:rPr lang="en-US" dirty="0"/>
              <a:t> (by register function, secret, </a:t>
            </a:r>
            <a:r>
              <a:rPr lang="en-US" dirty="0" err="1"/>
              <a:t>expiresIn</a:t>
            </a:r>
            <a:r>
              <a:rPr lang="en-US" dirty="0"/>
              <a:t> ?)</a:t>
            </a:r>
          </a:p>
          <a:p>
            <a:pPr lvl="2"/>
            <a:r>
              <a:rPr lang="en-US" dirty="0"/>
              <a:t>Secret is so important, don’t expose it to anybody</a:t>
            </a:r>
          </a:p>
          <a:p>
            <a:pPr lvl="1"/>
            <a:r>
              <a:rPr lang="en-US" dirty="0"/>
              <a:t>Check your JWT token in </a:t>
            </a:r>
            <a:r>
              <a:rPr lang="en-US" dirty="0">
                <a:hlinkClick r:id="rId2"/>
              </a:rPr>
              <a:t>https://jwt.io</a:t>
            </a:r>
            <a:endParaRPr lang="fa-IR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5970F7-0477-4F5C-B6D2-396794BD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445EB-99E2-44AA-A59D-321B336C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073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622B-9971-4765-AB05-47BF0690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82DCB-2865-4DC8-83D9-5E1726D78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your new strategy</a:t>
            </a:r>
          </a:p>
          <a:p>
            <a:pPr lvl="1"/>
            <a:r>
              <a:rPr lang="en-US" dirty="0"/>
              <a:t>Extends </a:t>
            </a:r>
            <a:r>
              <a:rPr lang="en-US" dirty="0" err="1"/>
              <a:t>PassportStrategy</a:t>
            </a:r>
            <a:r>
              <a:rPr lang="en-US" dirty="0"/>
              <a:t>(‘</a:t>
            </a:r>
            <a:r>
              <a:rPr lang="en-US" dirty="0" err="1"/>
              <a:t>jwt</a:t>
            </a:r>
            <a:r>
              <a:rPr lang="en-US" dirty="0"/>
              <a:t>’)</a:t>
            </a:r>
          </a:p>
          <a:p>
            <a:pPr lvl="1"/>
            <a:r>
              <a:rPr lang="en-US" dirty="0"/>
              <a:t>Two step:</a:t>
            </a:r>
          </a:p>
          <a:p>
            <a:pPr lvl="2"/>
            <a:r>
              <a:rPr lang="en-US" dirty="0"/>
              <a:t>Configuration through constructor (super method)</a:t>
            </a:r>
          </a:p>
          <a:p>
            <a:pPr lvl="3"/>
            <a:r>
              <a:rPr lang="en-US" dirty="0" err="1"/>
              <a:t>secretOrKey</a:t>
            </a:r>
            <a:endParaRPr lang="en-US" dirty="0"/>
          </a:p>
          <a:p>
            <a:pPr lvl="3"/>
            <a:r>
              <a:rPr lang="en-US" dirty="0" err="1"/>
              <a:t>ignoreExpiration</a:t>
            </a:r>
            <a:endParaRPr lang="en-US" dirty="0"/>
          </a:p>
          <a:p>
            <a:pPr lvl="3"/>
            <a:r>
              <a:rPr lang="en-US" dirty="0"/>
              <a:t>How to get that access token? </a:t>
            </a:r>
            <a:r>
              <a:rPr lang="en-US" dirty="0" err="1"/>
              <a:t>jwtFromRequest</a:t>
            </a:r>
            <a:r>
              <a:rPr lang="en-US" dirty="0"/>
              <a:t>: </a:t>
            </a:r>
            <a:r>
              <a:rPr lang="en-US" dirty="0" err="1"/>
              <a:t>ExtractJwt.fromAuthHeaderAsBearerToken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Validation</a:t>
            </a:r>
          </a:p>
          <a:p>
            <a:pPr lvl="3"/>
            <a:r>
              <a:rPr lang="en-US" dirty="0"/>
              <a:t>We have the payload (decrypted) here</a:t>
            </a:r>
          </a:p>
          <a:p>
            <a:pPr lvl="3"/>
            <a:r>
              <a:rPr lang="en-US" dirty="0"/>
              <a:t>Return our user object, what you return in this function stored in </a:t>
            </a:r>
            <a:r>
              <a:rPr lang="en-US" dirty="0" err="1"/>
              <a:t>req.user</a:t>
            </a:r>
            <a:endParaRPr lang="en-US" dirty="0"/>
          </a:p>
          <a:p>
            <a:pPr lvl="2"/>
            <a:r>
              <a:rPr lang="en-US" dirty="0"/>
              <a:t>Don’t forget to provide you new </a:t>
            </a:r>
            <a:r>
              <a:rPr lang="en-US" dirty="0" err="1"/>
              <a:t>JwtStrategy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C4929-EAED-49AB-BB05-437E2B1F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B6652-B25D-45BC-B7B0-49D95875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83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0672-14A7-4501-900C-A98EBCCF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1BE9-8435-42BF-A4F1-2F148FA91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Required:</a:t>
            </a:r>
          </a:p>
          <a:p>
            <a:pPr lvl="1"/>
            <a:r>
              <a:rPr lang="en-US" dirty="0"/>
              <a:t>Exercise all we speak</a:t>
            </a:r>
          </a:p>
          <a:p>
            <a:pPr lvl="1"/>
            <a:r>
              <a:rPr lang="en-US" dirty="0"/>
              <a:t>Create your own session and token based authentication</a:t>
            </a:r>
          </a:p>
          <a:p>
            <a:r>
              <a:rPr lang="en-US" dirty="0"/>
              <a:t>Optional:</a:t>
            </a:r>
          </a:p>
          <a:p>
            <a:pPr lvl="1"/>
            <a:r>
              <a:rPr lang="en-US" dirty="0"/>
              <a:t>We have Refresh token to improve the token based strategies, What are they?</a:t>
            </a:r>
          </a:p>
          <a:p>
            <a:pPr lvl="1"/>
            <a:r>
              <a:rPr lang="en-US" dirty="0"/>
              <a:t>Implement your own refresh token based authentication with passport in nest.js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0E9F9-B143-43AD-BD5C-508C3E46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5C015-BA9F-40C7-A04C-3B835E73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5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Authentication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Sessions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JWT Token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JWT Strategy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5EE2-B82F-4F5C-9FA7-D7FCDB8D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FCB6C-5080-49E2-81E8-E7B4AFACF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about other protected route?</a:t>
            </a:r>
          </a:p>
          <a:p>
            <a:pPr lvl="1"/>
            <a:r>
              <a:rPr lang="en-US" dirty="0"/>
              <a:t>We can’t pass the username, password of the user in each request, IT ISN’T SECURE!!!!!!!!</a:t>
            </a:r>
          </a:p>
          <a:p>
            <a:pPr lvl="1"/>
            <a:r>
              <a:rPr lang="en-US" dirty="0"/>
              <a:t>There it comes some ways to store user logins</a:t>
            </a:r>
          </a:p>
          <a:p>
            <a:pPr lvl="2"/>
            <a:r>
              <a:rPr lang="en-US" dirty="0"/>
              <a:t>Session, stores user session inside server</a:t>
            </a:r>
          </a:p>
          <a:p>
            <a:pPr lvl="3"/>
            <a:r>
              <a:rPr lang="en-US" dirty="0"/>
              <a:t>Introduce states, we have to store that in server side (</a:t>
            </a:r>
            <a:r>
              <a:rPr lang="en-US" dirty="0" err="1"/>
              <a:t>db</a:t>
            </a:r>
            <a:r>
              <a:rPr lang="en-US" dirty="0"/>
              <a:t>, </a:t>
            </a:r>
            <a:r>
              <a:rPr lang="en-US" dirty="0" err="1"/>
              <a:t>redis</a:t>
            </a:r>
            <a:r>
              <a:rPr lang="en-US" dirty="0"/>
              <a:t>, …)</a:t>
            </a:r>
          </a:p>
          <a:p>
            <a:pPr lvl="3"/>
            <a:r>
              <a:rPr lang="en-US" dirty="0"/>
              <a:t>Cloud services don’t have any states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Tokens, JWT tokens are stored in client side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They are validating server side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There isn’t any state, and cloud are welcome us 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5D638-DDFA-4F94-97B7-9241B4BF2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68644-470F-4B44-88FD-5A7440E0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6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C9FB-F5BB-41C3-895D-22D9C195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80433-F1BF-4EA6-8D2F-14E0A72FC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20982"/>
            <a:ext cx="10353762" cy="4596938"/>
          </a:xfrm>
        </p:spPr>
        <p:txBody>
          <a:bodyPr>
            <a:normAutofit fontScale="92500"/>
          </a:bodyPr>
          <a:lstStyle/>
          <a:p>
            <a:r>
              <a:rPr lang="en-US" dirty="0"/>
              <a:t>Sessions</a:t>
            </a:r>
          </a:p>
          <a:p>
            <a:pPr lvl="1"/>
            <a:r>
              <a:rPr lang="en-US" dirty="0"/>
              <a:t>With session, we just store the key of storage client side (in cookies), but the real user information are stored back server side (</a:t>
            </a:r>
            <a:r>
              <a:rPr lang="en-US" dirty="0" err="1"/>
              <a:t>redis</a:t>
            </a:r>
            <a:r>
              <a:rPr lang="en-US" dirty="0"/>
              <a:t>, </a:t>
            </a:r>
            <a:r>
              <a:rPr lang="en-US" dirty="0" err="1"/>
              <a:t>db</a:t>
            </a:r>
            <a:r>
              <a:rPr lang="en-US" dirty="0"/>
              <a:t>, in-memory, …)</a:t>
            </a:r>
            <a:endParaRPr lang="fa-IR" dirty="0"/>
          </a:p>
          <a:p>
            <a:pPr lvl="1"/>
            <a:r>
              <a:rPr lang="en-US" dirty="0" err="1"/>
              <a:t>npm</a:t>
            </a:r>
            <a:r>
              <a:rPr lang="en-US" dirty="0"/>
              <a:t> install express-session</a:t>
            </a:r>
          </a:p>
          <a:p>
            <a:pPr lvl="1"/>
            <a:r>
              <a:rPr lang="en-US" dirty="0"/>
              <a:t>Create a simple guard for our purpose, return </a:t>
            </a:r>
            <a:r>
              <a:rPr lang="en-US" dirty="0" err="1"/>
              <a:t>request.isAuthenticated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main.ts</a:t>
            </a:r>
          </a:p>
          <a:p>
            <a:pPr lvl="2"/>
            <a:r>
              <a:rPr lang="en-US" dirty="0" err="1"/>
              <a:t>app.use</a:t>
            </a:r>
            <a:r>
              <a:rPr lang="en-US" dirty="0"/>
              <a:t>(session({</a:t>
            </a:r>
            <a:endParaRPr lang="fa-IR" dirty="0"/>
          </a:p>
          <a:p>
            <a:pPr lvl="3"/>
            <a:r>
              <a:rPr lang="en-US" dirty="0"/>
              <a:t>secret, resave, </a:t>
            </a:r>
            <a:r>
              <a:rPr lang="en-US" dirty="0" err="1"/>
              <a:t>saveUninitialized</a:t>
            </a:r>
            <a:r>
              <a:rPr lang="en-US" dirty="0"/>
              <a:t>, cookie :{}</a:t>
            </a:r>
            <a:endParaRPr lang="fa-IR" dirty="0"/>
          </a:p>
          <a:p>
            <a:pPr lvl="2"/>
            <a:r>
              <a:rPr lang="en-US" dirty="0"/>
              <a:t>}));</a:t>
            </a:r>
          </a:p>
          <a:p>
            <a:pPr lvl="2"/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passport.initialize</a:t>
            </a:r>
            <a:r>
              <a:rPr lang="en-US" dirty="0"/>
              <a:t>());</a:t>
            </a:r>
          </a:p>
          <a:p>
            <a:pPr lvl="2"/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passport.session</a:t>
            </a:r>
            <a:r>
              <a:rPr lang="en-US" dirty="0"/>
              <a:t>());</a:t>
            </a:r>
            <a:endParaRPr lang="fa-IR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32776-DCB9-4528-BF27-D4A37FFD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30382-B752-489C-816F-5A73F387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43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AF18-1F68-488C-B7FB-3A29FE8EB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941B-6543-40E4-8DAE-8AF22DDFE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  <a:p>
            <a:pPr lvl="1"/>
            <a:r>
              <a:rPr lang="en-US" dirty="0"/>
              <a:t>Create a session serializer</a:t>
            </a:r>
          </a:p>
          <a:p>
            <a:pPr lvl="1"/>
            <a:r>
              <a:rPr lang="en-US" dirty="0"/>
              <a:t>Extends </a:t>
            </a:r>
            <a:r>
              <a:rPr lang="en-US" dirty="0" err="1"/>
              <a:t>PassportSerializer</a:t>
            </a:r>
            <a:endParaRPr lang="en-US" dirty="0"/>
          </a:p>
          <a:p>
            <a:pPr lvl="2"/>
            <a:r>
              <a:rPr lang="en-US" dirty="0" err="1"/>
              <a:t>serializeUser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deserializeUser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Implementation of this two method is up to you</a:t>
            </a:r>
          </a:p>
          <a:p>
            <a:pPr lvl="1"/>
            <a:r>
              <a:rPr lang="en-US" dirty="0"/>
              <a:t>Provide the serializer</a:t>
            </a:r>
          </a:p>
          <a:p>
            <a:pPr lvl="1"/>
            <a:r>
              <a:rPr lang="en-US" dirty="0" err="1"/>
              <a:t>PassportModule.register</a:t>
            </a:r>
            <a:r>
              <a:rPr lang="en-US" dirty="0"/>
              <a:t>({ session: true })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LocalAuthGuard</a:t>
            </a:r>
            <a:r>
              <a:rPr lang="en-US" dirty="0"/>
              <a:t> add some custom </a:t>
            </a:r>
            <a:r>
              <a:rPr lang="en-US" dirty="0" err="1"/>
              <a:t>canActivate</a:t>
            </a:r>
            <a:r>
              <a:rPr lang="en-US" dirty="0"/>
              <a:t> function that </a:t>
            </a:r>
          </a:p>
          <a:p>
            <a:pPr lvl="1"/>
            <a:r>
              <a:rPr lang="en-US" dirty="0" err="1"/>
              <a:t>Super.canActivate</a:t>
            </a:r>
            <a:r>
              <a:rPr lang="en-US" dirty="0"/>
              <a:t>, </a:t>
            </a:r>
            <a:r>
              <a:rPr lang="en-US" dirty="0" err="1"/>
              <a:t>super.login</a:t>
            </a:r>
            <a:r>
              <a:rPr lang="en-US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7B8A5-F655-44C4-A83A-7A45E145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512F3-C3B7-4FC9-8C3D-0A87E9F3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0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47EBF-7BF7-4D92-ADCD-F23AD2E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350E6-DB24-48B1-AC10-2582BFCB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8CB29-6F02-45FD-A001-E3763BA6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E545B4-A94A-4514-8790-1784CD2C1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725" y="1763821"/>
            <a:ext cx="10711026" cy="43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5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0895-3E15-4A00-A86B-6581FA5F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</a:t>
            </a:r>
            <a:r>
              <a:rPr lang="en-US" dirty="0" err="1"/>
              <a:t>LocalAuthGuard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8173FC-D5D3-4082-8C92-F7CB4F9B2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918" y="1659982"/>
            <a:ext cx="9302640" cy="451911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49F05-C43C-4463-A9B1-5999C996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7AB59-B512-4C65-8B22-81A0B716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6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76E2-F920-4ABB-90AA-4064377C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SessionAuthenticatedGuard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804EDA-7DCB-4A70-82A6-5D51733C2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415" y="1942772"/>
            <a:ext cx="11591644" cy="395353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9C94A-6387-4D87-8CDD-7756044D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43B41-02D4-4B2A-8D1C-DE27CA1C8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17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2EEF-11EF-4AB9-B4B3-D4063CFA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E3083-1E1D-4FBE-8E8A-1B032CAD2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simple guard for our purpose, return </a:t>
            </a:r>
            <a:r>
              <a:rPr lang="en-US" dirty="0" err="1"/>
              <a:t>request.isAuthenticated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It will check if user authenticated.</a:t>
            </a:r>
          </a:p>
          <a:p>
            <a:pPr lvl="2"/>
            <a:r>
              <a:rPr lang="en-US" dirty="0"/>
              <a:t>Has cookie with </a:t>
            </a:r>
            <a:r>
              <a:rPr lang="en-US" dirty="0" err="1"/>
              <a:t>sessionId</a:t>
            </a:r>
            <a:endParaRPr lang="en-US" dirty="0"/>
          </a:p>
          <a:p>
            <a:pPr lvl="2"/>
            <a:r>
              <a:rPr lang="en-US" dirty="0"/>
              <a:t>Is there any record in our session store</a:t>
            </a:r>
          </a:p>
          <a:p>
            <a:pPr lvl="2"/>
            <a:r>
              <a:rPr lang="en-US" dirty="0"/>
              <a:t>If it expired or not</a:t>
            </a:r>
          </a:p>
          <a:p>
            <a:pPr lvl="2"/>
            <a:r>
              <a:rPr lang="en-US" dirty="0"/>
              <a:t>If everything is ok, then you are welcome to use the route</a:t>
            </a:r>
          </a:p>
          <a:p>
            <a:r>
              <a:rPr lang="en-US" dirty="0"/>
              <a:t>Test our session</a:t>
            </a:r>
          </a:p>
          <a:p>
            <a:pPr lvl="1"/>
            <a:r>
              <a:rPr lang="en-US" dirty="0"/>
              <a:t>See the cookies</a:t>
            </a:r>
          </a:p>
          <a:p>
            <a:pPr lvl="1"/>
            <a:r>
              <a:rPr lang="en-US" dirty="0"/>
              <a:t>The cookies are sent after they are saved (browser handle it automatically)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40CB2-A9FD-472F-B138-850B4368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6A443-9C74-4C7A-AA53-5957B1E9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88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5261</TotalTime>
  <Words>571</Words>
  <Application>Microsoft Office PowerPoint</Application>
  <PresentationFormat>Widescreen</PresentationFormat>
  <Paragraphs>122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Cascadia Code SemiBold</vt:lpstr>
      <vt:lpstr>Goudy Old Style</vt:lpstr>
      <vt:lpstr>Segoe UI Black</vt:lpstr>
      <vt:lpstr>Wingdings 2</vt:lpstr>
      <vt:lpstr>SlateVTI</vt:lpstr>
      <vt:lpstr>Nest.JS</vt:lpstr>
      <vt:lpstr>Course Structure</vt:lpstr>
      <vt:lpstr>Demo</vt:lpstr>
      <vt:lpstr>Demo</vt:lpstr>
      <vt:lpstr>Demo</vt:lpstr>
      <vt:lpstr>serializer</vt:lpstr>
      <vt:lpstr>Change in LocalAuthGuard</vt:lpstr>
      <vt:lpstr>SessionAuthenticatedGuard</vt:lpstr>
      <vt:lpstr>Demo</vt:lpstr>
      <vt:lpstr>Demo</vt:lpstr>
      <vt:lpstr>Demo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Mostafavi</cp:lastModifiedBy>
  <cp:revision>408</cp:revision>
  <dcterms:created xsi:type="dcterms:W3CDTF">2021-11-27T06:12:02Z</dcterms:created>
  <dcterms:modified xsi:type="dcterms:W3CDTF">2022-02-04T10:56:41Z</dcterms:modified>
</cp:coreProperties>
</file>