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3"/>
  </p:notesMasterIdLst>
  <p:sldIdLst>
    <p:sldId id="259" r:id="rId2"/>
    <p:sldId id="295" r:id="rId3"/>
    <p:sldId id="285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const server = http.createServer((req,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  if (req.url === ‘/’)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res.write</a:t>
            </a:r>
            <a:r>
              <a:rPr lang="en-US" dirty="0">
                <a:latin typeface="Consolas" panose="020B0609020204030204" pitchFamily="49" charset="0"/>
              </a:rPr>
              <a:t>(‘Hello </a:t>
            </a:r>
            <a:r>
              <a:rPr lang="en-US" dirty="0" err="1">
                <a:latin typeface="Consolas" panose="020B0609020204030204" pitchFamily="49" charset="0"/>
              </a:rPr>
              <a:t>worlk</a:t>
            </a:r>
            <a:r>
              <a:rPr lang="en-US" dirty="0">
                <a:latin typeface="Consolas" panose="020B0609020204030204" pitchFamily="49" charset="0"/>
              </a:rPr>
              <a:t>’);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res.end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  // and so on… use JSON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1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ist/latest-v16.x/docs/api/http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ist/latest-v16.x/docs/api/path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ist/latest-v16.x/docs/api/o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ist/latest-v16.x/docs/api/f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dist/latest-v16.x/docs/api/event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Nodejs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Autumn – 2021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02 – </a:t>
            </a:r>
            <a:r>
              <a:rPr lang="en-US" sz="2800"/>
              <a:t>Node Modules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C393-CA2B-457A-ACD5-DC19A164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3D96B-20FA-4889-B2A6-41B80C48C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module</a:t>
            </a:r>
          </a:p>
          <a:p>
            <a:pPr lvl="1"/>
            <a:r>
              <a:rPr lang="en-US" dirty="0">
                <a:hlinkClick r:id="rId3"/>
              </a:rPr>
              <a:t>https://nodejs.org/dist/latest-v16.x/docs/api/http.html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http = require(‘http’);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server = http.createServer();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Server.listen</a:t>
            </a:r>
            <a:r>
              <a:rPr lang="en-US" dirty="0">
                <a:latin typeface="Consolas" panose="020B0609020204030204" pitchFamily="49" charset="0"/>
              </a:rPr>
              <a:t>(3000);</a:t>
            </a:r>
          </a:p>
          <a:p>
            <a:pPr lvl="1"/>
            <a:r>
              <a:rPr lang="en-US" dirty="0"/>
              <a:t>Event: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server.on</a:t>
            </a:r>
            <a:r>
              <a:rPr lang="en-US" dirty="0">
                <a:latin typeface="Consolas" panose="020B0609020204030204" pitchFamily="49" charset="0"/>
              </a:rPr>
              <a:t>(‘connection’, function(socket){});</a:t>
            </a:r>
          </a:p>
          <a:p>
            <a:pPr lvl="1"/>
            <a:r>
              <a:rPr lang="en-US" dirty="0"/>
              <a:t>Request, Response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const server = http.createServer((req, res) =&gt; {});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78F8B-2125-4D05-BF39-752FEF9F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FADE9-C4B0-4D5F-9746-9A444D3A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5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0343-66D1-415D-B841-5C9490AB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30E7A-AC92-4F64-A8FA-1A90D569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REPL Module?</a:t>
            </a:r>
          </a:p>
          <a:p>
            <a:r>
              <a:rPr lang="en-US" dirty="0"/>
              <a:t>What is 12 factor?</a:t>
            </a:r>
          </a:p>
          <a:p>
            <a:r>
              <a:rPr lang="en-US" dirty="0"/>
              <a:t>How REPL is related to 12 factor??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96512-51A3-4477-A449-84A69869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34E77-AA19-48C6-80ED-5EEB252B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6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What is Node.js?</a:t>
            </a:r>
          </a:p>
          <a:p>
            <a:r>
              <a:rPr lang="en-US" dirty="0"/>
              <a:t>Node.js built-in modules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NPM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Asynchronous js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Built RESTFUL API using Node.js, Express &amp; Javascript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Typescript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Build a RESTful API with Node.js, Express &amp; TypeScript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Express – advanced topics: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Middlewares, Environments, Configuration, Debugging, Template engines, Structuring folders,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966B-1272-4934-98F1-592C4774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E70D4-1E82-4EEB-A7C0-D431D3025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module</a:t>
            </a:r>
          </a:p>
          <a:p>
            <a:pPr lvl="1"/>
            <a:r>
              <a:rPr lang="en-US" dirty="0"/>
              <a:t>Require</a:t>
            </a:r>
          </a:p>
          <a:p>
            <a:pPr lvl="2"/>
            <a:r>
              <a:rPr lang="en-US" dirty="0"/>
              <a:t>Destruct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console.log(require());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</a:t>
            </a:r>
            <a:r>
              <a:rPr lang="en-US" dirty="0"/>
              <a:t> vs </a:t>
            </a:r>
            <a:r>
              <a:rPr lang="en-US" dirty="0">
                <a:latin typeface="Consolas" panose="020B0609020204030204" pitchFamily="49" charset="0"/>
              </a:rPr>
              <a:t>var</a:t>
            </a:r>
          </a:p>
          <a:p>
            <a:pPr lvl="2"/>
            <a:r>
              <a:rPr lang="en-US" dirty="0"/>
              <a:t>Error in compile time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F907D-B375-4665-8707-3005B5C9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89898-EE6B-4D51-A403-B9F25971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E274-616A-4CF9-BAB1-F0D886FA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6F7FC-513E-4ADA-A5F7-4FB847E3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wrapper function</a:t>
            </a:r>
          </a:p>
          <a:p>
            <a:r>
              <a:rPr lang="en-US" dirty="0"/>
              <a:t>Add a syntactical error in the first line</a:t>
            </a:r>
          </a:p>
          <a:p>
            <a:pPr lvl="1"/>
            <a:r>
              <a:rPr lang="en-US" dirty="0"/>
              <a:t>We see the function wrapper</a:t>
            </a:r>
          </a:p>
          <a:p>
            <a:r>
              <a:rPr lang="en-US" dirty="0"/>
              <a:t>Code wraps each module in a function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module.exports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exports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26DD6-F563-4B48-8688-CB21E77C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F7117-3FAD-45D6-8EC6-AEC0EBB8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9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371E-2A1E-428B-8909-08CA0E0E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312E7-77BA-43DF-A9AB-C3CB0943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 module</a:t>
            </a:r>
          </a:p>
          <a:p>
            <a:pPr lvl="1"/>
            <a:r>
              <a:rPr lang="en-US" dirty="0">
                <a:hlinkClick r:id="rId2"/>
              </a:rPr>
              <a:t>https://nodejs.org/dist/latest-v16.x/docs/api/path.html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path = require(‘path’);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path.parse</a:t>
            </a:r>
            <a:r>
              <a:rPr lang="en-US" dirty="0">
                <a:latin typeface="Consolas" panose="020B0609020204030204" pitchFamily="49" charset="0"/>
              </a:rPr>
              <a:t>(__filename);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455E7-E43B-4DE9-B05C-DFF1071B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D2937-A9D1-4ED3-9102-0CAA765B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6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25A7-5938-4126-9FDA-E20E225B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A3EC-F1E7-4672-8602-8710E8AB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Module</a:t>
            </a:r>
          </a:p>
          <a:p>
            <a:pPr lvl="1"/>
            <a:r>
              <a:rPr lang="en-US" dirty="0">
                <a:hlinkClick r:id="rId2"/>
              </a:rPr>
              <a:t>https://nodejs.org/dist/latest-v16.x/docs/api/os.html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os</a:t>
            </a:r>
            <a:r>
              <a:rPr lang="en-US" dirty="0">
                <a:latin typeface="Consolas" panose="020B0609020204030204" pitchFamily="49" charset="0"/>
              </a:rPr>
              <a:t> = require(‘</a:t>
            </a:r>
            <a:r>
              <a:rPr lang="en-US" dirty="0" err="1">
                <a:latin typeface="Consolas" panose="020B0609020204030204" pitchFamily="49" charset="0"/>
              </a:rPr>
              <a:t>os</a:t>
            </a:r>
            <a:r>
              <a:rPr lang="en-US" dirty="0">
                <a:latin typeface="Consolas" panose="020B0609020204030204" pitchFamily="49" charset="0"/>
              </a:rPr>
              <a:t>’);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os.totalmem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os.freemem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/>
              <a:t>ES6 -&gt; template </a:t>
            </a:r>
            <a:r>
              <a:rPr lang="en-US" dirty="0" err="1"/>
              <a:t>sctring</a:t>
            </a:r>
            <a:endParaRPr lang="en-US" dirty="0"/>
          </a:p>
          <a:p>
            <a:pPr lvl="2"/>
            <a:r>
              <a:rPr lang="en-US" dirty="0">
                <a:latin typeface="Consolas" panose="020B0609020204030204" pitchFamily="49" charset="0"/>
              </a:rPr>
              <a:t>console.log(`Total memory: ${}’);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EC4C8-3D37-414C-B1FA-9325B850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9BF1B-FF32-4289-AD48-A3928DB7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85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B743-FB6C-4FAD-A69A-23EA26FB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A9C1-9C99-4438-AFBE-83EF58197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Filesystem module</a:t>
            </a:r>
          </a:p>
          <a:p>
            <a:pPr lvl="1"/>
            <a:r>
              <a:rPr lang="en-US" dirty="0">
                <a:hlinkClick r:id="rId2"/>
              </a:rPr>
              <a:t>https://nodejs.org/dist/latest-v16.x/docs/api/fs.html</a:t>
            </a:r>
            <a:endParaRPr lang="en-US" dirty="0"/>
          </a:p>
          <a:p>
            <a:pPr lvl="1"/>
            <a:r>
              <a:rPr lang="en-US" dirty="0"/>
              <a:t>const fs = require(‘fs’);</a:t>
            </a:r>
          </a:p>
          <a:p>
            <a:pPr lvl="1"/>
            <a:r>
              <a:rPr lang="en-US" dirty="0"/>
              <a:t>Blocking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const data = fs.readFileSync("./test.txt");  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console.log(data.toString());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console.log("This statement runs after read file!");</a:t>
            </a:r>
          </a:p>
          <a:p>
            <a:pPr lvl="1"/>
            <a:r>
              <a:rPr lang="en-US" dirty="0"/>
              <a:t>Non-blocking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const fs = require("fs");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fs.readFile("./test.txt", (err, data) =&gt; {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	if(err) console.log("Read error!!");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	console.log(data.toString());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});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console.log("This statement runs after read statement?");</a:t>
            </a:r>
          </a:p>
          <a:p>
            <a:pPr marL="8100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6E10ED-175B-4607-8475-78D286F9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03FFA-FD4C-41EB-9FF8-0CCF31A6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19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11AF-5319-45B6-A107-53198FAC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877E7-A84C-4F29-856B-6FCF92A66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  <a:p>
            <a:pPr lvl="1"/>
            <a:r>
              <a:rPr lang="en-US" dirty="0">
                <a:hlinkClick r:id="rId2"/>
              </a:rPr>
              <a:t>https://nodejs.org/dist/latest-v16.x/docs/api/events.html</a:t>
            </a:r>
            <a:endParaRPr lang="en-US" dirty="0"/>
          </a:p>
          <a:p>
            <a:pPr lvl="1"/>
            <a:r>
              <a:rPr lang="en-US" dirty="0"/>
              <a:t>const </a:t>
            </a:r>
            <a:r>
              <a:rPr lang="en-US" dirty="0" err="1"/>
              <a:t>EventEmitter</a:t>
            </a:r>
            <a:r>
              <a:rPr lang="en-US" dirty="0"/>
              <a:t> = require(‘events’);</a:t>
            </a:r>
          </a:p>
          <a:p>
            <a:pPr lvl="1"/>
            <a:r>
              <a:rPr lang="en-US" dirty="0"/>
              <a:t>const </a:t>
            </a:r>
            <a:r>
              <a:rPr lang="en-US" dirty="0" err="1"/>
              <a:t>eventEmitter</a:t>
            </a:r>
            <a:r>
              <a:rPr lang="en-US" dirty="0"/>
              <a:t> = new </a:t>
            </a:r>
            <a:r>
              <a:rPr lang="en-US" dirty="0" err="1"/>
              <a:t>EventEmitter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Class vs Object</a:t>
            </a:r>
          </a:p>
          <a:p>
            <a:pPr lvl="1"/>
            <a:r>
              <a:rPr lang="en-US" dirty="0" err="1"/>
              <a:t>emitter.emit</a:t>
            </a:r>
            <a:r>
              <a:rPr lang="en-US" dirty="0"/>
              <a:t>(‘event’); //Raise an event</a:t>
            </a:r>
          </a:p>
          <a:p>
            <a:pPr lvl="1"/>
            <a:r>
              <a:rPr lang="en-US" dirty="0" err="1"/>
              <a:t>emitter.on</a:t>
            </a:r>
            <a:r>
              <a:rPr lang="en-US" dirty="0"/>
              <a:t>(‘event’, function(){}); //Register a listener</a:t>
            </a:r>
          </a:p>
          <a:p>
            <a:pPr lvl="1"/>
            <a:r>
              <a:rPr lang="en-US" dirty="0"/>
              <a:t>Arguments?</a:t>
            </a:r>
          </a:p>
          <a:p>
            <a:pPr lvl="2"/>
            <a:r>
              <a:rPr lang="en-US" dirty="0"/>
              <a:t>Pass through objects, it is better.</a:t>
            </a:r>
          </a:p>
          <a:p>
            <a:pPr lvl="1"/>
            <a:r>
              <a:rPr lang="en-US" dirty="0"/>
              <a:t>Anonymous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E9F9F-620A-4C1B-9ED7-363C6570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8AF4D-0B48-464E-87CE-83CC95D2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97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848B-A4EE-48CD-8A99-47E4EB45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B3B4C-1A01-4F44-91F7-352AACD2E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Extending event emitter</a:t>
            </a:r>
          </a:p>
          <a:p>
            <a:pPr lvl="1"/>
            <a:r>
              <a:rPr lang="en-US" dirty="0"/>
              <a:t>Use module</a:t>
            </a:r>
          </a:p>
          <a:p>
            <a:pPr lvl="2"/>
            <a:r>
              <a:rPr lang="en-US" dirty="0"/>
              <a:t>Why we need a class? </a:t>
            </a:r>
            <a:r>
              <a:rPr lang="en-US" dirty="0" err="1"/>
              <a:t>addListerenet</a:t>
            </a:r>
            <a:r>
              <a:rPr lang="en-US" dirty="0"/>
              <a:t> does not work (different classes)</a:t>
            </a:r>
          </a:p>
          <a:p>
            <a:pPr lvl="1"/>
            <a:r>
              <a:rPr lang="en-US" dirty="0"/>
              <a:t>Use class (with extension)</a:t>
            </a:r>
          </a:p>
          <a:p>
            <a:pPr lvl="2"/>
            <a:r>
              <a:rPr lang="en-US" dirty="0"/>
              <a:t>Class Logger extends </a:t>
            </a:r>
            <a:r>
              <a:rPr lang="en-US" dirty="0" err="1"/>
              <a:t>EventEmitter</a:t>
            </a:r>
            <a:r>
              <a:rPr lang="en-US" dirty="0"/>
              <a:t> { </a:t>
            </a:r>
            <a:r>
              <a:rPr lang="en-US" dirty="0" err="1"/>
              <a:t>this.emit</a:t>
            </a:r>
            <a:r>
              <a:rPr lang="en-US" dirty="0"/>
              <a:t>(‘event’);}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2D49B-4157-43D7-8669-30F49252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06D23-44F1-4B27-83CD-F5771759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11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154</TotalTime>
  <Words>589</Words>
  <Application>Microsoft Office PowerPoint</Application>
  <PresentationFormat>Widescreen</PresentationFormat>
  <Paragraphs>116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Nodejs Basics</vt:lpstr>
      <vt:lpstr>Course Structure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20</cp:revision>
  <dcterms:created xsi:type="dcterms:W3CDTF">2021-11-27T06:12:02Z</dcterms:created>
  <dcterms:modified xsi:type="dcterms:W3CDTF">2021-11-28T06:55:12Z</dcterms:modified>
</cp:coreProperties>
</file>