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5"/>
  </p:notesMasterIdLst>
  <p:sldIdLst>
    <p:sldId id="259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7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Nodejs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05 </a:t>
            </a:r>
            <a:r>
              <a:rPr lang="en-US" sz="2800"/>
              <a:t>– Typescript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F646-8CA1-44AF-BC21-FD2DBADF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AEC2-1B06-401D-B021-60DBC69C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Constructors!</a:t>
            </a:r>
          </a:p>
          <a:p>
            <a:pPr lvl="1"/>
            <a:r>
              <a:rPr lang="en-US" dirty="0"/>
              <a:t>Data modifiers?</a:t>
            </a:r>
          </a:p>
          <a:p>
            <a:pPr lvl="2"/>
            <a:r>
              <a:rPr lang="en-US" dirty="0"/>
              <a:t>Private</a:t>
            </a:r>
          </a:p>
          <a:p>
            <a:pPr lvl="2"/>
            <a:r>
              <a:rPr lang="en-US" dirty="0"/>
              <a:t>Protected</a:t>
            </a:r>
          </a:p>
          <a:p>
            <a:pPr lvl="2"/>
            <a:r>
              <a:rPr lang="en-US" dirty="0"/>
              <a:t>Public (default)</a:t>
            </a:r>
          </a:p>
          <a:p>
            <a:pPr lvl="1"/>
            <a:r>
              <a:rPr lang="en-US" dirty="0"/>
              <a:t>We can use functions</a:t>
            </a:r>
          </a:p>
          <a:p>
            <a:pPr lvl="1"/>
            <a:r>
              <a:rPr lang="en-US" dirty="0"/>
              <a:t>Implement interface</a:t>
            </a:r>
          </a:p>
          <a:p>
            <a:pPr lvl="1"/>
            <a:r>
              <a:rPr lang="en-US" dirty="0"/>
              <a:t>Extends a class</a:t>
            </a:r>
          </a:p>
          <a:p>
            <a:pPr lvl="2"/>
            <a:r>
              <a:rPr lang="en-US" dirty="0"/>
              <a:t>Don’t forget to call parent constructor (</a:t>
            </a:r>
            <a:r>
              <a:rPr lang="en-US" sz="2300" dirty="0">
                <a:latin typeface="Consolas" panose="020B0609020204030204" pitchFamily="49" charset="0"/>
              </a:rPr>
              <a:t>super()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0041E-63EE-4228-A04A-19E0C56F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6B5A1-9B4D-49DD-966F-775FA53F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4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99C8-B972-4452-A8B9-05865912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A970-B1E0-40FB-A869-DF7118FF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r>
              <a:rPr lang="en-US" dirty="0"/>
              <a:t>Our components has to be reusable, they have to be able with a variety of types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T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Use any, and replace it with </a:t>
            </a:r>
            <a:r>
              <a:rPr lang="en-US" sz="2300" dirty="0">
                <a:latin typeface="Consolas" panose="020B0609020204030204" pitchFamily="49" charset="0"/>
              </a:rPr>
              <a:t>T</a:t>
            </a:r>
          </a:p>
          <a:p>
            <a:pPr lvl="2"/>
            <a:r>
              <a:rPr lang="en-US" dirty="0"/>
              <a:t>Differences:</a:t>
            </a:r>
          </a:p>
          <a:p>
            <a:pPr lvl="3"/>
            <a:r>
              <a:rPr lang="en-US" dirty="0"/>
              <a:t>With any, types are not considered</a:t>
            </a:r>
          </a:p>
          <a:p>
            <a:pPr lvl="3"/>
            <a:r>
              <a:rPr lang="en-US" dirty="0"/>
              <a:t>By with Generics we can use types</a:t>
            </a:r>
          </a:p>
          <a:p>
            <a:pPr lvl="3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B0E9A-B406-4056-BA77-B48EC403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733AA-4CFE-4D02-915B-68789DFD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2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53C1-A08F-46EE-8177-AB96CDBD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other user packages with </a:t>
            </a:r>
            <a:r>
              <a:rPr lang="en-US" dirty="0" err="1"/>
              <a:t>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ABBD-30F4-487C-996A-05D6C8BB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packages has type definitions inside their package</a:t>
            </a:r>
          </a:p>
          <a:p>
            <a:pPr lvl="1"/>
            <a:r>
              <a:rPr lang="en-US" dirty="0"/>
              <a:t>Like </a:t>
            </a:r>
            <a:r>
              <a:rPr lang="en-US" sz="2300" dirty="0">
                <a:latin typeface="Consolas" panose="020B0609020204030204" pitchFamily="49" charset="0"/>
              </a:rPr>
              <a:t>got</a:t>
            </a:r>
          </a:p>
          <a:p>
            <a:r>
              <a:rPr lang="en-US" dirty="0"/>
              <a:t>And some don’t</a:t>
            </a:r>
          </a:p>
          <a:p>
            <a:pPr lvl="1"/>
            <a:r>
              <a:rPr lang="en-US" dirty="0"/>
              <a:t>Like </a:t>
            </a:r>
            <a:r>
              <a:rPr lang="en-US" sz="2300" dirty="0">
                <a:latin typeface="Consolas" panose="020B0609020204030204" pitchFamily="49" charset="0"/>
              </a:rPr>
              <a:t>express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npm</a:t>
            </a:r>
            <a:r>
              <a:rPr lang="en-US" sz="2300" dirty="0">
                <a:latin typeface="Consolas" panose="020B0609020204030204" pitchFamily="49" charset="0"/>
              </a:rPr>
              <a:t> install @types/express</a:t>
            </a:r>
          </a:p>
          <a:p>
            <a:r>
              <a:rPr lang="en-US" dirty="0"/>
              <a:t>So don’t forget to bring packages types.</a:t>
            </a:r>
          </a:p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How to publish our types?</a:t>
            </a:r>
          </a:p>
          <a:p>
            <a:pPr lvl="1"/>
            <a:r>
              <a:rPr lang="en-US" dirty="0"/>
              <a:t>Set the </a:t>
            </a:r>
            <a:r>
              <a:rPr lang="en-US" dirty="0">
                <a:latin typeface="Consolas" panose="020B0609020204030204" pitchFamily="49" charset="0"/>
              </a:rPr>
              <a:t>"declaration": true </a:t>
            </a:r>
            <a:r>
              <a:rPr lang="en-US" dirty="0"/>
              <a:t>inside </a:t>
            </a:r>
            <a:r>
              <a:rPr lang="en-US" sz="2500" dirty="0" err="1">
                <a:latin typeface="Consolas" panose="020B0609020204030204" pitchFamily="49" charset="0"/>
              </a:rPr>
              <a:t>tsconfig.json</a:t>
            </a:r>
            <a:endParaRPr lang="en-US" sz="2500" dirty="0">
              <a:latin typeface="Consolas" panose="020B0609020204030204" pitchFamily="49" charset="0"/>
            </a:endParaRPr>
          </a:p>
          <a:p>
            <a:pPr lvl="2"/>
            <a:r>
              <a:rPr lang="en-US" sz="2300" dirty="0" err="1">
                <a:latin typeface="Consolas" panose="020B0609020204030204" pitchFamily="49" charset="0"/>
              </a:rPr>
              <a:t>tsc</a:t>
            </a:r>
            <a:r>
              <a:rPr lang="en-US" sz="2300" dirty="0">
                <a:latin typeface="Consolas" panose="020B0609020204030204" pitchFamily="49" charset="0"/>
              </a:rPr>
              <a:t> --declaration </a:t>
            </a:r>
            <a:r>
              <a:rPr lang="en-US" sz="2300" dirty="0" err="1">
                <a:latin typeface="Consolas" panose="020B0609020204030204" pitchFamily="49" charset="0"/>
              </a:rPr>
              <a:t>index.ts</a:t>
            </a:r>
            <a:endParaRPr lang="en-US" sz="23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2580-7171-4C6A-BFB0-F7BADEF8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C58BF-AB68-49FE-AB49-C5079F3A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5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7968-FE3D-4658-98FF-471F082A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5905E-D106-4A71-9BA2-C7D62968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Create a simple typescript project with </a:t>
            </a:r>
            <a:r>
              <a:rPr lang="en-US" dirty="0" err="1"/>
              <a:t>src</a:t>
            </a:r>
            <a:r>
              <a:rPr lang="en-US" dirty="0"/>
              <a:t> and </a:t>
            </a:r>
            <a:r>
              <a:rPr lang="en-US" dirty="0" err="1"/>
              <a:t>dist</a:t>
            </a:r>
            <a:r>
              <a:rPr lang="en-US" dirty="0"/>
              <a:t> folders.</a:t>
            </a:r>
          </a:p>
          <a:p>
            <a:pPr lvl="1"/>
            <a:r>
              <a:rPr lang="en-US" dirty="0"/>
              <a:t>Add an start script which runs your typescript program. (</a:t>
            </a:r>
            <a:r>
              <a:rPr lang="en-US" dirty="0" err="1"/>
              <a:t>npm</a:t>
            </a:r>
            <a:r>
              <a:rPr lang="en-US" dirty="0"/>
              <a:t> start)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Convert your recent </a:t>
            </a:r>
            <a:r>
              <a:rPr lang="en-US" dirty="0" err="1"/>
              <a:t>Divar</a:t>
            </a:r>
            <a:r>
              <a:rPr lang="en-US" dirty="0"/>
              <a:t> project to typescript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E4CD9-42EA-483E-81FD-9CFB43AE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75810-E565-4482-8271-6CCF351B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Node.js?</a:t>
            </a:r>
          </a:p>
          <a:p>
            <a:r>
              <a:rPr lang="en-US" dirty="0">
                <a:solidFill>
                  <a:srgbClr val="00B050"/>
                </a:solidFill>
              </a:rPr>
              <a:t>Node.js built-in modules</a:t>
            </a:r>
          </a:p>
          <a:p>
            <a:r>
              <a:rPr lang="en-US" dirty="0">
                <a:solidFill>
                  <a:srgbClr val="00B050"/>
                </a:solidFill>
              </a:rPr>
              <a:t>NPM</a:t>
            </a:r>
          </a:p>
          <a:p>
            <a:r>
              <a:rPr lang="en-US" dirty="0">
                <a:solidFill>
                  <a:srgbClr val="00B050"/>
                </a:solidFill>
              </a:rPr>
              <a:t>Asynchronous js</a:t>
            </a:r>
          </a:p>
          <a:p>
            <a:r>
              <a:rPr lang="en-US" dirty="0">
                <a:solidFill>
                  <a:srgbClr val="00B050"/>
                </a:solidFill>
              </a:rPr>
              <a:t>Built RESTFUL API using Node.js, Express &amp; Javascript</a:t>
            </a:r>
          </a:p>
          <a:p>
            <a:r>
              <a:rPr lang="en-US" dirty="0"/>
              <a:t>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Build a RESTful API with Node.js, Express &amp; 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Express – advanced topics: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Middlewares, Environments, Configuration, Debugging, Template engines, Structuring folders,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A0EF-095C-481C-97FB-EA797E87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1581-4090-4CDE-8F5D-69C7DC99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0982"/>
            <a:ext cx="10353762" cy="4596938"/>
          </a:xfrm>
        </p:spPr>
        <p:txBody>
          <a:bodyPr/>
          <a:lstStyle/>
          <a:p>
            <a:r>
              <a:rPr lang="en-US" dirty="0"/>
              <a:t>Typescript is an open source language and is a superset of JS.</a:t>
            </a:r>
          </a:p>
          <a:p>
            <a:pPr lvl="1"/>
            <a:r>
              <a:rPr lang="en-US" dirty="0"/>
              <a:t>Was first made public in </a:t>
            </a:r>
            <a:r>
              <a:rPr lang="en-US" dirty="0">
                <a:solidFill>
                  <a:srgbClr val="00B050"/>
                </a:solidFill>
              </a:rPr>
              <a:t>October 2012</a:t>
            </a:r>
          </a:p>
          <a:p>
            <a:r>
              <a:rPr lang="en-US" dirty="0"/>
              <a:t>Offers additional features to JS including static typing.</a:t>
            </a:r>
          </a:p>
          <a:p>
            <a:r>
              <a:rPr lang="en-US" dirty="0"/>
              <a:t>Compiles (Transpiles) down to regular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dirty="0"/>
              <a:t>.</a:t>
            </a:r>
          </a:p>
          <a:p>
            <a:r>
              <a:rPr lang="en-US" dirty="0"/>
              <a:t>Includes most features from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ES5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ES6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ES2017</a:t>
            </a:r>
            <a:r>
              <a:rPr lang="en-US" dirty="0"/>
              <a:t> and so on.</a:t>
            </a:r>
          </a:p>
          <a:p>
            <a:r>
              <a:rPr lang="en-US" dirty="0"/>
              <a:t>Types  from 3</a:t>
            </a:r>
            <a:r>
              <a:rPr lang="en-US" baseline="30000" dirty="0"/>
              <a:t>rd</a:t>
            </a:r>
            <a:r>
              <a:rPr lang="en-US" dirty="0"/>
              <a:t> party libraries </a:t>
            </a:r>
            <a:r>
              <a:rPr lang="en-US" dirty="0" err="1"/>
              <a:t>canbe</a:t>
            </a:r>
            <a:r>
              <a:rPr lang="en-US" dirty="0"/>
              <a:t> added with </a:t>
            </a:r>
            <a:r>
              <a:rPr lang="en-US" dirty="0">
                <a:solidFill>
                  <a:srgbClr val="00B050"/>
                </a:solidFill>
              </a:rPr>
              <a:t>type definitions</a:t>
            </a:r>
          </a:p>
          <a:p>
            <a:r>
              <a:rPr lang="en-US" dirty="0"/>
              <a:t>Static examples: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Java, C, C++, Rust, Go</a:t>
            </a:r>
          </a:p>
          <a:p>
            <a:r>
              <a:rPr lang="en-US" dirty="0"/>
              <a:t>Dynamic Examples: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JavaScript, Python, Ruby, PHP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72BE8-02DF-4F2D-B110-2B2F15A9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7743F-55AA-471B-A0DC-E555C6D4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8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B83A-26EE-4101-8AB8-CA5E1A11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B3CD-00F4-4574-8AA2-8BE9D4E2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Easily spot bugs</a:t>
            </a:r>
          </a:p>
          <a:p>
            <a:pPr lvl="1"/>
            <a:r>
              <a:rPr lang="en-US" dirty="0"/>
              <a:t>Predictability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Popular</a:t>
            </a:r>
          </a:p>
          <a:p>
            <a:pPr lvl="1"/>
            <a:r>
              <a:rPr lang="en-US" dirty="0"/>
              <a:t>Finally, It is more robust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code to write</a:t>
            </a:r>
          </a:p>
          <a:p>
            <a:pPr lvl="1"/>
            <a:r>
              <a:rPr lang="en-US" dirty="0"/>
              <a:t>More to learn</a:t>
            </a:r>
          </a:p>
          <a:p>
            <a:pPr lvl="1"/>
            <a:r>
              <a:rPr lang="en-US" dirty="0"/>
              <a:t>Required compilation</a:t>
            </a:r>
          </a:p>
          <a:p>
            <a:pPr lvl="1"/>
            <a:r>
              <a:rPr lang="en-US" dirty="0"/>
              <a:t>Not true static typing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99B82-C740-4D38-808F-68CAB6B1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6985D-3DAE-47E9-8E0D-ED924B4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7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9281-A20C-469C-B038-4E275E6A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D54F-6D72-4C3E-86A5-FD7B9830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/>
              <a:t> (to compile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/>
              <a:t>)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npm</a:t>
            </a:r>
            <a:r>
              <a:rPr lang="en-US" sz="2300" dirty="0">
                <a:latin typeface="Consolas" panose="020B0609020204030204" pitchFamily="49" charset="0"/>
              </a:rPr>
              <a:t> install -g typescript</a:t>
            </a:r>
          </a:p>
          <a:p>
            <a:pPr lvl="1"/>
            <a:r>
              <a:rPr lang="en-US" dirty="0"/>
              <a:t>Most IDEs have great support for 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2B0AD-0C38-41A4-A5C2-61CB5348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3121C-A10A-48C0-A492-8D986661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8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20E8-C077-4B72-BB06-9CF3BFC6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ACB7-745D-4CA5-97A3-6E7403929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let id: number = 5;</a:t>
            </a:r>
          </a:p>
          <a:p>
            <a:r>
              <a:rPr lang="en-US" dirty="0">
                <a:latin typeface="Consolas" panose="020B0609020204030204" pitchFamily="49" charset="0"/>
              </a:rPr>
              <a:t>id = ‘mostafa’;</a:t>
            </a:r>
          </a:p>
          <a:p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--watch</a:t>
            </a:r>
          </a:p>
          <a:p>
            <a:r>
              <a:rPr lang="en-US" dirty="0"/>
              <a:t>What is </a:t>
            </a:r>
            <a:r>
              <a:rPr lang="en-US" dirty="0" err="1">
                <a:latin typeface="Consolas" panose="020B0609020204030204" pitchFamily="49" charset="0"/>
              </a:rPr>
              <a:t>tsconfig.json</a:t>
            </a:r>
            <a:r>
              <a:rPr lang="en-US" dirty="0"/>
              <a:t>?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tsc</a:t>
            </a:r>
            <a:r>
              <a:rPr lang="en-US" sz="2300" dirty="0">
                <a:latin typeface="Consolas" panose="020B0609020204030204" pitchFamily="49" charset="0"/>
              </a:rPr>
              <a:t> --</a:t>
            </a:r>
            <a:r>
              <a:rPr lang="en-US" sz="2300" dirty="0" err="1">
                <a:latin typeface="Consolas" panose="020B0609020204030204" pitchFamily="49" charset="0"/>
              </a:rPr>
              <a:t>init</a:t>
            </a:r>
            <a:endParaRPr lang="en-US" sz="2300" dirty="0">
              <a:latin typeface="Consolas" panose="020B0609020204030204" pitchFamily="49" charset="0"/>
            </a:endParaRP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var</a:t>
            </a:r>
            <a:r>
              <a:rPr lang="en-US" dirty="0"/>
              <a:t> vs </a:t>
            </a:r>
            <a:r>
              <a:rPr lang="en-US" sz="2300" dirty="0">
                <a:latin typeface="Consolas" panose="020B0609020204030204" pitchFamily="49" charset="0"/>
              </a:rPr>
              <a:t>let</a:t>
            </a:r>
            <a:r>
              <a:rPr lang="en-US" dirty="0"/>
              <a:t> vs </a:t>
            </a:r>
            <a:r>
              <a:rPr lang="en-US" sz="2300" dirty="0">
                <a:latin typeface="Consolas" panose="020B0609020204030204" pitchFamily="49" charset="0"/>
              </a:rPr>
              <a:t>const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es5</a:t>
            </a:r>
            <a:r>
              <a:rPr lang="en-US" dirty="0"/>
              <a:t> vs </a:t>
            </a:r>
            <a:r>
              <a:rPr lang="en-US" sz="2300" dirty="0">
                <a:latin typeface="Consolas" panose="020B0609020204030204" pitchFamily="49" charset="0"/>
              </a:rPr>
              <a:t>es6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outDir</a:t>
            </a:r>
            <a:r>
              <a:rPr lang="en-US" dirty="0"/>
              <a:t> vs </a:t>
            </a:r>
            <a:r>
              <a:rPr lang="en-US" sz="2300" dirty="0" err="1">
                <a:latin typeface="Consolas" panose="020B0609020204030204" pitchFamily="49" charset="0"/>
              </a:rPr>
              <a:t>rootDir</a:t>
            </a:r>
            <a:endParaRPr lang="en-US" sz="2300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11F57-A2EE-4BDC-A2D3-D7FF71DF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263E5-7916-43E1-A900-A5276790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0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AC34-63AB-4708-AB50-2525177F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162D-2B20-41AC-A3A0-E03A5873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types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number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any</a:t>
            </a:r>
          </a:p>
          <a:p>
            <a:pPr lvl="1"/>
            <a:r>
              <a:rPr lang="en-US" dirty="0"/>
              <a:t>Array, </a:t>
            </a:r>
            <a:r>
              <a:rPr lang="en-US" sz="2300" dirty="0">
                <a:latin typeface="Consolas" panose="020B0609020204030204" pitchFamily="49" charset="0"/>
              </a:rPr>
              <a:t>number</a:t>
            </a:r>
            <a:r>
              <a:rPr lang="en-US" sz="2500" dirty="0">
                <a:latin typeface="Consolas" panose="020B0609020204030204" pitchFamily="49" charset="0"/>
              </a:rPr>
              <a:t>[]</a:t>
            </a:r>
          </a:p>
          <a:p>
            <a:pPr lvl="1"/>
            <a:r>
              <a:rPr lang="en-US" dirty="0"/>
              <a:t>Tuple, Tuple Array</a:t>
            </a:r>
          </a:p>
          <a:p>
            <a:pPr lvl="1"/>
            <a:r>
              <a:rPr lang="en-US" dirty="0"/>
              <a:t>Unions</a:t>
            </a:r>
          </a:p>
          <a:p>
            <a:pPr lvl="1"/>
            <a:r>
              <a:rPr lang="en-US" dirty="0"/>
              <a:t>Enums – set of named constants – omg, it’s so nice.</a:t>
            </a:r>
          </a:p>
          <a:p>
            <a:r>
              <a:rPr lang="en-US" dirty="0"/>
              <a:t>Inline initialization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E7881-4B8E-4264-BC18-62D4388E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DA64F-B7EA-44AD-B155-0F21998A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1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6C91-C964-45E0-BD19-95A3BB2C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D00F-AF23-49ED-95DB-200AB649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Has key, value</a:t>
            </a:r>
          </a:p>
          <a:p>
            <a:pPr lvl="1"/>
            <a:r>
              <a:rPr lang="en-US" dirty="0"/>
              <a:t>How to assign types?</a:t>
            </a:r>
          </a:p>
          <a:p>
            <a:pPr lvl="2"/>
            <a:r>
              <a:rPr lang="en-US" sz="2300" dirty="0">
                <a:latin typeface="Consolas" panose="020B0609020204030204" pitchFamily="49" charset="0"/>
              </a:rPr>
              <a:t>Type</a:t>
            </a:r>
          </a:p>
          <a:p>
            <a:r>
              <a:rPr lang="en-US" dirty="0"/>
              <a:t>Type assertion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&lt;number&gt;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as number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D1F0A-BAFD-4F0E-BCE2-4311055F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CE457-7455-45A7-867C-8958C37C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0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579A-EA2D-45D1-BE37-BC03CBBD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BACF-7E26-4214-94F3-98A9DC90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How to assign type for arguments?</a:t>
            </a:r>
          </a:p>
          <a:p>
            <a:pPr lvl="1"/>
            <a:r>
              <a:rPr lang="en-US" dirty="0"/>
              <a:t>How to assign type for return value?</a:t>
            </a:r>
          </a:p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Custom type with specific structure and signature</a:t>
            </a:r>
          </a:p>
          <a:p>
            <a:pPr lvl="1"/>
            <a:r>
              <a:rPr lang="en-US" dirty="0"/>
              <a:t>Type can be used with primitives and unions</a:t>
            </a:r>
          </a:p>
          <a:p>
            <a:pPr lvl="1"/>
            <a:r>
              <a:rPr lang="en-US" dirty="0"/>
              <a:t>Required or optional fields</a:t>
            </a:r>
          </a:p>
          <a:p>
            <a:pPr lvl="1"/>
            <a:r>
              <a:rPr lang="en-US" dirty="0"/>
              <a:t>What is read only?</a:t>
            </a:r>
            <a:endParaRPr lang="fa-IR" dirty="0"/>
          </a:p>
          <a:p>
            <a:pPr lvl="1"/>
            <a:r>
              <a:rPr lang="en-US" dirty="0"/>
              <a:t>Cohesion theory, what is it?</a:t>
            </a:r>
          </a:p>
          <a:p>
            <a:pPr lvl="1"/>
            <a:r>
              <a:rPr lang="en-US" dirty="0"/>
              <a:t>Can we use functions inside an interface?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86CC1-A56B-4A75-BA81-8B7C2EC6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7C8E5-EB1C-4FCF-9EE4-38A94AA3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35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559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Nodejs Basics</vt:lpstr>
      <vt:lpstr>Course Structure</vt:lpstr>
      <vt:lpstr>What is typescript?</vt:lpstr>
      <vt:lpstr>Typescript</vt:lpstr>
      <vt:lpstr>Demo</vt:lpstr>
      <vt:lpstr>Demo</vt:lpstr>
      <vt:lpstr>Demo</vt:lpstr>
      <vt:lpstr>Demo</vt:lpstr>
      <vt:lpstr>Demo</vt:lpstr>
      <vt:lpstr>Demo</vt:lpstr>
      <vt:lpstr>Demo</vt:lpstr>
      <vt:lpstr>Using other user packages with ts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heidary</cp:lastModifiedBy>
  <cp:revision>208</cp:revision>
  <dcterms:created xsi:type="dcterms:W3CDTF">2021-11-27T06:12:02Z</dcterms:created>
  <dcterms:modified xsi:type="dcterms:W3CDTF">2021-12-01T14:42:22Z</dcterms:modified>
</cp:coreProperties>
</file>