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4"/>
  </p:notesMasterIdLst>
  <p:sldIdLst>
    <p:sldId id="259" r:id="rId2"/>
    <p:sldId id="2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What is </a:t>
            </a:r>
            <a:r>
              <a:rPr lang="en-US" sz="2800" dirty="0" err="1"/>
              <a:t>oop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oop</a:t>
            </a:r>
            <a:r>
              <a:rPr lang="en-US" dirty="0"/>
              <a:t>?</a:t>
            </a:r>
          </a:p>
          <a:p>
            <a:r>
              <a:rPr lang="en-US" dirty="0"/>
              <a:t>Understanding objects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Encapsulation and private variables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Intro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Constructor, Static, Parameter, and Read-only properties.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158</TotalTime>
  <Words>48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Oriented Programming</vt:lpstr>
      <vt:lpstr>Course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24</cp:revision>
  <dcterms:created xsi:type="dcterms:W3CDTF">2021-11-27T06:12:02Z</dcterms:created>
  <dcterms:modified xsi:type="dcterms:W3CDTF">2021-12-03T09:49:12Z</dcterms:modified>
</cp:coreProperties>
</file>