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3" r:id="rId3"/>
    <p:sldId id="295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2" r:id="rId12"/>
    <p:sldId id="296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if (req.url === ‘/’)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(‘Hello </a:t>
            </a:r>
            <a:r>
              <a:rPr lang="en-US" dirty="0" err="1">
                <a:latin typeface="Consolas" panose="020B0609020204030204" pitchFamily="49" charset="0"/>
              </a:rPr>
              <a:t>worlk</a:t>
            </a:r>
            <a:r>
              <a:rPr lang="en-US" dirty="0">
                <a:latin typeface="Consolas" panose="020B0609020204030204" pitchFamily="49" charset="0"/>
              </a:rPr>
              <a:t>’);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// and so on… use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6.x/docs/api/htt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trend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NPM &amp; Asynchronous js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FED7-7476-42BA-BB1C-CA25C82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1832-DE00-46AC-8594-D2549D40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latin typeface="Consolas" panose="020B0609020204030204" pitchFamily="49" charset="0"/>
              </a:rPr>
              <a:t>npm publish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npm version [</a:t>
            </a:r>
            <a:r>
              <a:rPr lang="en-US" sz="2100" dirty="0" err="1">
                <a:latin typeface="Consolas" panose="020B0609020204030204" pitchFamily="49" charset="0"/>
              </a:rPr>
              <a:t>major|minor|patch</a:t>
            </a:r>
            <a:r>
              <a:rPr lang="en-US" sz="21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BB1C0-513F-47E0-BF56-685611CD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1EF6-3CBE-4D07-A2A7-E31EF1C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514D-DAD8-48A6-B9EB-239A2C6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1C2B-0BFD-4786-848C-FDE00292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better to dive into demos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C484-88CB-43AF-84DC-B95DDC9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16D6-D8A1-4A76-A34A-A31B7E8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E84-852F-4178-BCE1-2D4C6D8F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717-BC31-4D59-9835-AA46E2F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Asynchronous is not concurrency, or multithreading.</a:t>
            </a:r>
          </a:p>
          <a:p>
            <a:r>
              <a:rPr lang="en-US" dirty="0"/>
              <a:t>Use patterns</a:t>
            </a:r>
          </a:p>
          <a:p>
            <a:pPr lvl="1"/>
            <a:r>
              <a:rPr lang="en-US" dirty="0"/>
              <a:t>Make program more real, using function</a:t>
            </a:r>
          </a:p>
          <a:p>
            <a:pPr lvl="1"/>
            <a:r>
              <a:rPr lang="en-US" dirty="0"/>
              <a:t>How to return a value properly (with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/>
              <a:t> in a function)</a:t>
            </a:r>
          </a:p>
          <a:p>
            <a:pPr lvl="1"/>
            <a:r>
              <a:rPr lang="en-US" dirty="0"/>
              <a:t>Patterns:</a:t>
            </a:r>
          </a:p>
          <a:p>
            <a:pPr lvl="2"/>
            <a:r>
              <a:rPr lang="en-US" dirty="0"/>
              <a:t>Callbacks</a:t>
            </a:r>
          </a:p>
          <a:p>
            <a:pPr lvl="2"/>
            <a:r>
              <a:rPr lang="en-US" dirty="0"/>
              <a:t>Promises</a:t>
            </a:r>
          </a:p>
          <a:p>
            <a:pPr lvl="2"/>
            <a:r>
              <a:rPr lang="en-US" dirty="0"/>
              <a:t>Async/await (some syntactical sugar over promises)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306E4-9DE3-4971-8DD4-7A5CD001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6A1B-C90A-439C-B1ED-91BF029B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E0BA-F43C-4D7F-BCB6-B0DAA78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6390-90A3-4069-B137-1C755E19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Promise</a:t>
            </a:r>
          </a:p>
          <a:p>
            <a:pPr lvl="1"/>
            <a:r>
              <a:rPr lang="en-US" dirty="0"/>
              <a:t>Holds the eventual result of an asynchronous operation</a:t>
            </a:r>
          </a:p>
          <a:p>
            <a:pPr lvl="2"/>
            <a:r>
              <a:rPr lang="en-US" dirty="0"/>
              <a:t>Value or error</a:t>
            </a:r>
          </a:p>
          <a:p>
            <a:pPr lvl="1"/>
            <a:r>
              <a:rPr lang="en-US" dirty="0"/>
              <a:t>States:</a:t>
            </a:r>
          </a:p>
          <a:p>
            <a:pPr lvl="2"/>
            <a:r>
              <a:rPr lang="en-US" dirty="0"/>
              <a:t>Pending</a:t>
            </a:r>
          </a:p>
          <a:p>
            <a:pPr lvl="2"/>
            <a:r>
              <a:rPr lang="en-US" dirty="0"/>
              <a:t>Fulfilled (value)</a:t>
            </a:r>
          </a:p>
          <a:p>
            <a:pPr lvl="2"/>
            <a:r>
              <a:rPr lang="en-US" dirty="0"/>
              <a:t>Rejected (error)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then</a:t>
            </a:r>
            <a:r>
              <a:rPr lang="en-US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catch</a:t>
            </a:r>
          </a:p>
          <a:p>
            <a:pPr lvl="1"/>
            <a:r>
              <a:rPr lang="en-US" dirty="0"/>
              <a:t>Chaining</a:t>
            </a:r>
          </a:p>
          <a:p>
            <a:pPr lvl="1"/>
            <a:r>
              <a:rPr lang="en-US" dirty="0"/>
              <a:t>Replacing callbacks with promises</a:t>
            </a:r>
          </a:p>
          <a:p>
            <a:pPr lvl="1"/>
            <a:r>
              <a:rPr lang="en-US" dirty="0"/>
              <a:t>Single error handler after multiple then</a:t>
            </a:r>
          </a:p>
          <a:p>
            <a:pPr lvl="1"/>
            <a:r>
              <a:rPr lang="en-US" dirty="0"/>
              <a:t>Use Error class to get call stack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CC5A-657C-4596-B99F-19E8EE0A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59E33-77D5-49AE-B39F-DA87958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BB8D-276B-4375-BFFE-65BC438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5DA0-6619-46B8-A3F5-C5D831CC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Promise.resolve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Promise.reject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Promise.all</a:t>
            </a:r>
            <a:r>
              <a:rPr lang="en-US" dirty="0">
                <a:latin typeface="Consolas" panose="020B0609020204030204" pitchFamily="49" charset="0"/>
              </a:rPr>
              <a:t>([]);</a:t>
            </a:r>
          </a:p>
          <a:p>
            <a:pPr lvl="2"/>
            <a:r>
              <a:rPr lang="en-US" dirty="0"/>
              <a:t>Return new promise, when all the promises in the array are resolved.</a:t>
            </a:r>
          </a:p>
          <a:p>
            <a:pPr lvl="2"/>
            <a:r>
              <a:rPr lang="en-US" dirty="0"/>
              <a:t>They aren’t concurrent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are all started almost at the same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about the error handling?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Promise.race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([]);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Return new promise, when as soon as one of them are fulfilled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9FBC-91DE-4D92-9D99-00EF7399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7B3E-EE40-47C1-9116-DB3F3D7F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F06B-4F09-4C49-B756-E957ECB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597B-AAD8-4652-8A60-14644206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  <a:p>
            <a:pPr lvl="1"/>
            <a:r>
              <a:rPr lang="en-US" dirty="0"/>
              <a:t>We can await on functions that returns a promise</a:t>
            </a:r>
          </a:p>
          <a:p>
            <a:pPr lvl="1"/>
            <a:r>
              <a:rPr lang="en-US" dirty="0"/>
              <a:t>Whenever you use await, you have to wrapped it (decorate it) with async function</a:t>
            </a:r>
          </a:p>
          <a:p>
            <a:pPr lvl="1"/>
            <a:r>
              <a:rPr lang="en-US" dirty="0"/>
              <a:t>How about error handling?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try/catch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B73E0-FFB7-4262-9CE8-2442F94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85F7-5F8D-4F7F-878D-604803EA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CB2-CE8D-4E0E-9C6D-BED7688A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3E7-5CAA-4495-827F-275AE6D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one hour check, if there is a new car (PRIDE) has been published to the divar or not? If yes, log it’s properties in the console (using got package, don’t forget to use async/await).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C7A5-9582-442F-85E7-7F12B3FE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FDFC-FD23-4283-A72D-CB30DC8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C393-CA2B-457A-ACD5-DC19A16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from last session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D96B-20FA-4889-B2A6-41B80C48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  <a:p>
            <a:pPr lvl="1"/>
            <a:r>
              <a:rPr lang="en-US" dirty="0">
                <a:hlinkClick r:id="rId3"/>
              </a:rPr>
              <a:t>https://nodejs.org/dist/latest-v16.x/docs/api/http.html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require(‘http’);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http.createServer();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  <a:p>
            <a:pPr lvl="1"/>
            <a:r>
              <a:rPr lang="en-US" dirty="0"/>
              <a:t>Event: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server.on</a:t>
            </a:r>
            <a:r>
              <a:rPr lang="en-US" dirty="0">
                <a:latin typeface="Consolas" panose="020B0609020204030204" pitchFamily="49" charset="0"/>
              </a:rPr>
              <a:t>(‘connection’, function(socket){});</a:t>
            </a:r>
          </a:p>
          <a:p>
            <a:pPr lvl="1"/>
            <a:r>
              <a:rPr lang="en-US" dirty="0"/>
              <a:t>Request, Response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server = http.createServer((req, res) =&gt; {});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8F8B-2125-4D05-BF39-752FEF9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FADE9-C4B0-4D5F-9746-9A444D3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Asynchronous js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A905-680D-4866-A8D8-B7BD835C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E551-3208-4A36-A36C-B108F1B6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</a:t>
            </a:r>
          </a:p>
          <a:p>
            <a:r>
              <a:rPr lang="en-US" dirty="0"/>
              <a:t>Has a built-in registry for all packages that provided by community</a:t>
            </a:r>
          </a:p>
          <a:p>
            <a:r>
              <a:rPr lang="en-US" dirty="0"/>
              <a:t>You can also have a private registry</a:t>
            </a:r>
          </a:p>
          <a:p>
            <a:r>
              <a:rPr lang="en-US" dirty="0"/>
              <a:t>Over 1.3 million packages (until now – 2021/29/11)</a:t>
            </a:r>
          </a:p>
          <a:p>
            <a:r>
              <a:rPr lang="en-US" dirty="0"/>
              <a:t>npm comes with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–v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A5D7E-D2B2-4969-9D18-37E89D8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4B12-A875-48F1-BFC2-67F86677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5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157E-6586-4699-A846-C0B2DAD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83D5-C670-447D-AE2E-5E644F35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Stores metadata of our project</a:t>
            </a:r>
          </a:p>
          <a:p>
            <a:pPr lvl="1"/>
            <a:r>
              <a:rPr lang="en-US" dirty="0"/>
              <a:t>You have to create this file before adding any packages to your project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install</a:t>
            </a:r>
          </a:p>
          <a:p>
            <a:pPr lvl="1"/>
            <a:r>
              <a:rPr lang="en-US" dirty="0"/>
              <a:t>What is </a:t>
            </a:r>
            <a:r>
              <a:rPr lang="en-US" dirty="0" err="1">
                <a:latin typeface="Consolas" panose="020B0609020204030204" pitchFamily="49" charset="0"/>
              </a:rPr>
              <a:t>node_modules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B447-349F-4971-B073-3802B44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C9BF1-45A6-46F1-BB4A-B07EA895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0C1E-866F-4897-84D0-2C409F3A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E6F9-54A6-4DBB-908D-150F6E46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package</a:t>
            </a:r>
          </a:p>
          <a:p>
            <a:pPr lvl="1"/>
            <a:r>
              <a:rPr lang="en-US" dirty="0"/>
              <a:t>How to find the best pack in this ocean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Check it’s community, popularity, maintenance, …</a:t>
            </a:r>
          </a:p>
          <a:p>
            <a:pPr lvl="2"/>
            <a:r>
              <a:rPr lang="en-US" dirty="0"/>
              <a:t>Check it against it’s alternatives:</a:t>
            </a:r>
          </a:p>
          <a:p>
            <a:pPr lvl="3"/>
            <a:r>
              <a:rPr lang="en-US" dirty="0">
                <a:hlinkClick r:id="rId2"/>
              </a:rPr>
              <a:t>https://www.npmtrends.com</a:t>
            </a:r>
            <a:endParaRPr lang="en-US" dirty="0"/>
          </a:p>
          <a:p>
            <a:r>
              <a:rPr lang="en-US" dirty="0"/>
              <a:t>Use a package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require()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index.js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Hierarchy:</a:t>
            </a:r>
          </a:p>
          <a:p>
            <a:pPr lvl="2"/>
            <a:r>
              <a:rPr lang="en-US" dirty="0"/>
              <a:t>Core, File or folder, </a:t>
            </a:r>
            <a:r>
              <a:rPr lang="en-US" dirty="0" err="1"/>
              <a:t>node_modules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C5A20-0052-4B61-BAC2-FFC39DD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52F4-BAD0-4D27-AE85-689F98A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D21-57B9-40E8-B373-55E0F30A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hole and beyond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36C4B-7AC3-4AA7-90A2-B1CB2A96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47" y="1620838"/>
            <a:ext cx="6397780" cy="4597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8086B-1358-43D1-B6F8-775BA322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2855-5B03-4949-A3CA-FD819F0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7C10-6D84-4839-8BD2-286D35E5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B26-7A93-4B1F-8EA5-3BBE9599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.gitignore</a:t>
            </a:r>
          </a:p>
          <a:p>
            <a:r>
              <a:rPr lang="en-US" dirty="0"/>
              <a:t>Semantic versioning (</a:t>
            </a:r>
            <a:r>
              <a:rPr lang="en-US" sz="2100" dirty="0" err="1">
                <a:latin typeface="Consolas" panose="020B0609020204030204" pitchFamily="49" charset="0"/>
              </a:rPr>
              <a:t>SemVer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Major.Minor.Patch</a:t>
            </a:r>
          </a:p>
          <a:p>
            <a:pPr lvl="2"/>
            <a:r>
              <a:rPr lang="en-US" dirty="0"/>
              <a:t>Bug fixes</a:t>
            </a:r>
          </a:p>
          <a:p>
            <a:pPr lvl="2"/>
            <a:r>
              <a:rPr lang="en-US" dirty="0"/>
              <a:t>New features (without breakchange)</a:t>
            </a:r>
          </a:p>
          <a:p>
            <a:pPr lvl="2"/>
            <a:r>
              <a:rPr lang="en-US" dirty="0"/>
              <a:t>Breakchange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^4.13.6 = 4.x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~4.13.6 = 4.13.x</a:t>
            </a:r>
          </a:p>
          <a:p>
            <a:pPr lvl="1"/>
            <a:r>
              <a:rPr lang="en-US" dirty="0"/>
              <a:t>How to find the exact version?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npm list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npm list --depth=0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951EE-04C6-4032-B938-76EF77C1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B0AC8-ED97-4C39-8ECB-3F085FCC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8C07-0EA7-422D-8314-9BF4C86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A419-FF02-44A0-854C-338CEEC1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npm view got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versions|dependencies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Install specific version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got@1.1.1</a:t>
            </a:r>
          </a:p>
          <a:p>
            <a:r>
              <a:rPr lang="en-US" dirty="0">
                <a:latin typeface="Consolas" panose="020B0609020204030204" pitchFamily="49" charset="0"/>
              </a:rPr>
              <a:t>npm outdated</a:t>
            </a:r>
          </a:p>
          <a:p>
            <a:r>
              <a:rPr lang="en-US" dirty="0"/>
              <a:t>Dev dependencies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--save-dev</a:t>
            </a:r>
          </a:p>
          <a:p>
            <a:r>
              <a:rPr lang="en-US" dirty="0">
                <a:latin typeface="Consolas" panose="020B0609020204030204" pitchFamily="49" charset="0"/>
              </a:rPr>
              <a:t>npm uninstall</a:t>
            </a:r>
          </a:p>
          <a:p>
            <a:r>
              <a:rPr lang="en-US" dirty="0"/>
              <a:t>Global packages (</a:t>
            </a:r>
            <a:r>
              <a:rPr lang="en-US" dirty="0">
                <a:latin typeface="Consolas" panose="020B0609020204030204" pitchFamily="49" charset="0"/>
              </a:rPr>
              <a:t>-g</a:t>
            </a:r>
            <a:r>
              <a:rPr lang="en-US" dirty="0"/>
              <a:t>)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-g npm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-g outdated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-g git-</a:t>
            </a:r>
            <a:r>
              <a:rPr lang="en-US" sz="2300" dirty="0" err="1">
                <a:latin typeface="Consolas" panose="020B0609020204030204" pitchFamily="49" charset="0"/>
              </a:rPr>
              <a:t>cz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DFDF-07B0-4FBD-8F00-142AB3FE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A8A4D-D456-4E5D-BDE8-8D5C0B3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8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521</TotalTime>
  <Words>726</Words>
  <Application>Microsoft Office PowerPoint</Application>
  <PresentationFormat>Widescreen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Missing from last session - Demo</vt:lpstr>
      <vt:lpstr>Course Structure</vt:lpstr>
      <vt:lpstr>NPM</vt:lpstr>
      <vt:lpstr>Demo</vt:lpstr>
      <vt:lpstr>Demo</vt:lpstr>
      <vt:lpstr>Black hole and beyond</vt:lpstr>
      <vt:lpstr>Demo</vt:lpstr>
      <vt:lpstr>Demo</vt:lpstr>
      <vt:lpstr>Demo</vt:lpstr>
      <vt:lpstr>Asynchronous js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65</cp:revision>
  <dcterms:created xsi:type="dcterms:W3CDTF">2021-11-27T06:12:02Z</dcterms:created>
  <dcterms:modified xsi:type="dcterms:W3CDTF">2021-12-01T06:54:04Z</dcterms:modified>
</cp:coreProperties>
</file>