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1"/>
  </p:notesMasterIdLst>
  <p:sldIdLst>
    <p:sldId id="259" r:id="rId2"/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Nest.JS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Winter - 2022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01 – Intro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Getting Started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Install NestJS CLI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Generate our first NestJS Application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What is inside a NestJS Application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a REST API Application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Run in dev mode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a basic controller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 Route Parameters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Handling Request Body / Payload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Response Status Codes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a REST API Application (continue)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Handling Update and Delete requests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Implement Pagination with Query Params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a basic service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Send User-friendly Error Messages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Encompass business-Domain in Modules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Introduction to Data Transfer Objects (DTOs)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Validate Input Data with DTO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Handling Malicious Request Data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Auto-transform Payloads to DTO instances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85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TypeORM in NestJS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Introducing the TypeORM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a TypeORM Entity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Use Repository to Access Database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a Relation between two Entities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Retrieve Entities with their Relations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Cascading Inserts and Updates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Adding Pagination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Setting up migrations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696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Dependency Injection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Understand Dependency Injection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Control NestJS Module Encapsulation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Diving Into Custom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Value based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Non-class-based Provider Tokens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Class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Factory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Leverage Async Providers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a Dynamic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Control Providers Scope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Diving Deeper Into Request-Scoped providers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291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Application Configuration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Introducing the Config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Custom Environment File Paths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Schema Validation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the Config Service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Asynchronously Configure Dynamic Modules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1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Binding Techniques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Catch Exception with Filters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Protect Routes with Guards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Metadata to Build Generic Guards or Interceptors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Pointcuts with Interceptors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Handling Timeouts with Interceptors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Custom Pipes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 Request Logging with Middlewares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Create Custom Param Decorators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80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Generating OpenAPI Specifications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Introducing the Swagger Module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Enabling CLI Plugin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Decorating Model Properties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Adding Example Responses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Using Tags to Group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56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171F-39CC-4718-9F54-621AA8E1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6309-D341-4657-B8B8-A86937E6B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Testing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Introduction to Jest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Getting Started with Test Suites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Adding Unit Tests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Diving Into e2e Tests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Creating our First e2e Test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Implementing e2e Test Logic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3B603-1825-4773-97A5-1C15873A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10D6-86CC-499E-A118-3AE6E899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483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1927</TotalTime>
  <Words>322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Cascadia Code SemiBold</vt:lpstr>
      <vt:lpstr>Goudy Old Style</vt:lpstr>
      <vt:lpstr>Segoe UI Black</vt:lpstr>
      <vt:lpstr>Wingdings 2</vt:lpstr>
      <vt:lpstr>SlateVTI</vt:lpstr>
      <vt:lpstr>Nest.JS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  <vt:lpstr>Course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66</cp:revision>
  <dcterms:created xsi:type="dcterms:W3CDTF">2021-11-27T06:12:02Z</dcterms:created>
  <dcterms:modified xsi:type="dcterms:W3CDTF">2022-01-13T12:34:41Z</dcterms:modified>
</cp:coreProperties>
</file>