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8"/>
  </p:notesMasterIdLst>
  <p:sldIdLst>
    <p:sldId id="259" r:id="rId2"/>
    <p:sldId id="296" r:id="rId3"/>
    <p:sldId id="331" r:id="rId4"/>
    <p:sldId id="332" r:id="rId5"/>
    <p:sldId id="333" r:id="rId6"/>
    <p:sldId id="337" r:id="rId7"/>
    <p:sldId id="338" r:id="rId8"/>
    <p:sldId id="339" r:id="rId9"/>
    <p:sldId id="334" r:id="rId10"/>
    <p:sldId id="340" r:id="rId11"/>
    <p:sldId id="335" r:id="rId12"/>
    <p:sldId id="336" r:id="rId13"/>
    <p:sldId id="341" r:id="rId14"/>
    <p:sldId id="342" r:id="rId15"/>
    <p:sldId id="343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10 –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61B6-63EA-4BD7-8054-67D94A25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Summary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91A0-68D8-469C-9DF5-DBD57A36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implement these stuff:</a:t>
            </a:r>
          </a:p>
          <a:p>
            <a:pPr lvl="1"/>
            <a:r>
              <a:rPr lang="en-US" dirty="0"/>
              <a:t>Use session inside main.ts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SessionSerializer</a:t>
            </a:r>
            <a:endParaRPr lang="en-US" dirty="0"/>
          </a:p>
          <a:p>
            <a:pPr lvl="1"/>
            <a:r>
              <a:rPr lang="en-US" dirty="0"/>
              <a:t>Create a simple login auth guard to call login() method</a:t>
            </a:r>
          </a:p>
          <a:p>
            <a:pPr lvl="1"/>
            <a:r>
              <a:rPr lang="en-US" dirty="0"/>
              <a:t>Create a guard to call </a:t>
            </a:r>
            <a:r>
              <a:rPr lang="en-US" dirty="0" err="1"/>
              <a:t>request.isAuthenticated</a:t>
            </a:r>
            <a:r>
              <a:rPr lang="en-US" dirty="0"/>
              <a:t>()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E77FF-C9AB-4E30-8F7E-62A75961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F22A-64CC-4983-A2A3-60DE049C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0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017D-9834-4BBD-92ED-0B3253B7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CA0F-1755-483B-9774-0270CA89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Tokens:</a:t>
            </a:r>
          </a:p>
          <a:p>
            <a:pPr lvl="1"/>
            <a:r>
              <a:rPr lang="en-US" dirty="0"/>
              <a:t>On login route, return the JWT access token</a:t>
            </a:r>
          </a:p>
          <a:p>
            <a:pPr lvl="1"/>
            <a:r>
              <a:rPr lang="en-US" dirty="0"/>
              <a:t>On protected route, require a Bearer Auth token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@nestjs/jwt passport-</a:t>
            </a:r>
            <a:r>
              <a:rPr lang="en-US" dirty="0" err="1">
                <a:latin typeface="Consolas" panose="020B0609020204030204" pitchFamily="49" charset="0"/>
              </a:rPr>
              <a:t>jwt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--save-dev @nestjs/jwt @types/passport-jwt</a:t>
            </a:r>
          </a:p>
          <a:p>
            <a:pPr lvl="1"/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AuthService</a:t>
            </a:r>
            <a:r>
              <a:rPr lang="en-US" dirty="0"/>
              <a:t>, use </a:t>
            </a:r>
            <a:r>
              <a:rPr lang="en-US" dirty="0" err="1">
                <a:latin typeface="Consolas" panose="020B0609020204030204" pitchFamily="49" charset="0"/>
              </a:rPr>
              <a:t>JwtService</a:t>
            </a:r>
            <a:r>
              <a:rPr lang="en-US" dirty="0"/>
              <a:t> to create JWT token (signing)</a:t>
            </a:r>
          </a:p>
          <a:p>
            <a:pPr lvl="2"/>
            <a:r>
              <a:rPr lang="en-US" dirty="0"/>
              <a:t>Login method for signing JWT token</a:t>
            </a:r>
          </a:p>
          <a:p>
            <a:pPr lvl="1"/>
            <a:r>
              <a:rPr lang="en-US" dirty="0"/>
              <a:t>Import </a:t>
            </a:r>
            <a:r>
              <a:rPr lang="en-US" dirty="0" err="1">
                <a:latin typeface="Consolas" panose="020B0609020204030204" pitchFamily="49" charset="0"/>
              </a:rPr>
              <a:t>JwtModule</a:t>
            </a:r>
            <a:r>
              <a:rPr lang="en-US" dirty="0"/>
              <a:t> (by register function, secret, </a:t>
            </a:r>
            <a:r>
              <a:rPr lang="en-US" dirty="0" err="1"/>
              <a:t>expiresIn</a:t>
            </a:r>
            <a:r>
              <a:rPr lang="en-US" dirty="0"/>
              <a:t> ?)</a:t>
            </a:r>
          </a:p>
          <a:p>
            <a:pPr lvl="2"/>
            <a:r>
              <a:rPr lang="en-US" dirty="0"/>
              <a:t>Secret is so important, don’t expose it to anybody</a:t>
            </a:r>
          </a:p>
          <a:p>
            <a:pPr lvl="1"/>
            <a:r>
              <a:rPr lang="en-US" dirty="0"/>
              <a:t>Check your JWT token in </a:t>
            </a:r>
            <a:r>
              <a:rPr lang="en-US" dirty="0">
                <a:hlinkClick r:id="rId2"/>
              </a:rPr>
              <a:t>https://jwt.io</a:t>
            </a:r>
            <a:endParaRPr lang="fa-IR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970F7-0477-4F5C-B6D2-396794B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445EB-99E2-44AA-A59D-321B336C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7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622B-9971-4765-AB05-47BF0690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2DCB-2865-4DC8-83D9-5E1726D7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your new strategy</a:t>
            </a:r>
          </a:p>
          <a:p>
            <a:pPr lvl="1"/>
            <a:r>
              <a:rPr lang="en-US" dirty="0"/>
              <a:t>Extends </a:t>
            </a:r>
            <a:r>
              <a:rPr lang="en-US" dirty="0" err="1">
                <a:latin typeface="Consolas" panose="020B0609020204030204" pitchFamily="49" charset="0"/>
              </a:rPr>
              <a:t>PassportStrategy</a:t>
            </a:r>
            <a:r>
              <a:rPr lang="en-US" dirty="0">
                <a:latin typeface="Consolas" panose="020B0609020204030204" pitchFamily="49" charset="0"/>
              </a:rPr>
              <a:t>(Strategy)</a:t>
            </a:r>
          </a:p>
          <a:p>
            <a:pPr lvl="1"/>
            <a:r>
              <a:rPr lang="en-US" dirty="0"/>
              <a:t>Two step:</a:t>
            </a:r>
          </a:p>
          <a:p>
            <a:pPr lvl="2"/>
            <a:r>
              <a:rPr lang="en-US" dirty="0"/>
              <a:t>Configuration through constructor (super method)</a:t>
            </a:r>
          </a:p>
          <a:p>
            <a:pPr lvl="3"/>
            <a:r>
              <a:rPr lang="en-US" sz="2100" dirty="0" err="1">
                <a:latin typeface="Consolas" panose="020B0609020204030204" pitchFamily="49" charset="0"/>
              </a:rPr>
              <a:t>secretOrKey</a:t>
            </a:r>
            <a:endParaRPr lang="en-US" sz="2100" dirty="0">
              <a:latin typeface="Consolas" panose="020B0609020204030204" pitchFamily="49" charset="0"/>
            </a:endParaRPr>
          </a:p>
          <a:p>
            <a:pPr lvl="3"/>
            <a:r>
              <a:rPr lang="en-US" sz="2100" dirty="0" err="1">
                <a:latin typeface="Consolas" panose="020B0609020204030204" pitchFamily="49" charset="0"/>
              </a:rPr>
              <a:t>ignoreExpiration</a:t>
            </a:r>
            <a:endParaRPr lang="en-US" sz="2100" dirty="0">
              <a:latin typeface="Consolas" panose="020B0609020204030204" pitchFamily="49" charset="0"/>
            </a:endParaRPr>
          </a:p>
          <a:p>
            <a:pPr lvl="3"/>
            <a:r>
              <a:rPr lang="en-US" dirty="0"/>
              <a:t>How to get that access token? </a:t>
            </a:r>
            <a:r>
              <a:rPr lang="en-US" sz="2100" dirty="0" err="1">
                <a:latin typeface="Consolas" panose="020B0609020204030204" pitchFamily="49" charset="0"/>
              </a:rPr>
              <a:t>jwtFromRequest</a:t>
            </a:r>
            <a:r>
              <a:rPr lang="en-US" sz="2100" dirty="0">
                <a:latin typeface="Consolas" panose="020B0609020204030204" pitchFamily="49" charset="0"/>
              </a:rPr>
              <a:t>: </a:t>
            </a:r>
            <a:r>
              <a:rPr lang="en-US" sz="2100" dirty="0" err="1">
                <a:latin typeface="Consolas" panose="020B0609020204030204" pitchFamily="49" charset="0"/>
              </a:rPr>
              <a:t>ExtractJwt.fromAuthHeaderAsBearerToken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/>
              <a:t>Validation</a:t>
            </a:r>
          </a:p>
          <a:p>
            <a:pPr lvl="3"/>
            <a:r>
              <a:rPr lang="en-US" dirty="0"/>
              <a:t>We have the payload (decrypted) here</a:t>
            </a:r>
          </a:p>
          <a:p>
            <a:pPr lvl="3"/>
            <a:r>
              <a:rPr lang="en-US" dirty="0"/>
              <a:t>Return our user object, what you return in this function stored in </a:t>
            </a:r>
            <a:r>
              <a:rPr lang="en-US" sz="2300" dirty="0" err="1">
                <a:latin typeface="Consolas" panose="020B0609020204030204" pitchFamily="49" charset="0"/>
              </a:rPr>
              <a:t>req.user</a:t>
            </a:r>
            <a:endParaRPr lang="en-US" sz="2300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Don’t forget to provide your new </a:t>
            </a:r>
            <a:r>
              <a:rPr lang="en-US" dirty="0" err="1">
                <a:latin typeface="Consolas" panose="020B0609020204030204" pitchFamily="49" charset="0"/>
              </a:rPr>
              <a:t>JwtStrategy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C4929-EAED-49AB-BB05-437E2B1F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B6652-B25D-45BC-B7B0-49D9587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3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4ED9-0215-4292-9DA9-4EAC6382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621D-0ABF-415B-A5D7-FF9017AE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user has roles, and by their roles, they can do some stuff.</a:t>
            </a:r>
          </a:p>
          <a:p>
            <a:r>
              <a:rPr lang="en-US" dirty="0"/>
              <a:t>Entity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Roles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21FD6-2BAE-483C-850B-B852220F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45D77-598C-4346-912C-728E8A10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C973C-AB2A-438D-A36E-27ACF768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681" y="2462777"/>
            <a:ext cx="446784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81C2-C38A-4FF1-8423-9DEED429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4035-33B8-46BD-9850-59413176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dirty="0" err="1"/>
              <a:t>enum</a:t>
            </a:r>
            <a:r>
              <a:rPr lang="en-US" dirty="0"/>
              <a:t> for our roles</a:t>
            </a:r>
          </a:p>
          <a:p>
            <a:pPr lvl="1"/>
            <a:r>
              <a:rPr lang="en-US" dirty="0"/>
              <a:t>Admin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…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EBFAF-4FE5-4BEA-82F6-A106140C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43732-A3E0-4932-A356-D40AE244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CA58-244A-4CD0-9B44-357D1BC5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E033-0514-444E-96F6-4BE5B57A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metadata to routes</a:t>
            </a:r>
          </a:p>
          <a:p>
            <a:pPr lvl="1"/>
            <a:r>
              <a:rPr lang="en-US" dirty="0" err="1"/>
              <a:t>SetMetadata</a:t>
            </a:r>
            <a:r>
              <a:rPr lang="en-US" dirty="0"/>
              <a:t>(key, value)</a:t>
            </a:r>
          </a:p>
          <a:p>
            <a:r>
              <a:rPr lang="en-US" dirty="0"/>
              <a:t>Check user against this metadata through guards</a:t>
            </a:r>
          </a:p>
          <a:p>
            <a:pPr lvl="1"/>
            <a:r>
              <a:rPr lang="en-US" dirty="0" err="1"/>
              <a:t>RolesGuard</a:t>
            </a:r>
            <a:r>
              <a:rPr lang="en-US" dirty="0"/>
              <a:t> extends </a:t>
            </a:r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/>
              <a:t>Extract metadata with reflect module</a:t>
            </a:r>
          </a:p>
          <a:p>
            <a:pPr lvl="1"/>
            <a:r>
              <a:rPr lang="en-US" dirty="0"/>
              <a:t>Does this user is authorized for this role?</a:t>
            </a:r>
          </a:p>
          <a:p>
            <a:pPr lvl="2"/>
            <a:r>
              <a:rPr lang="en-US" dirty="0"/>
              <a:t>We can extract user from request.</a:t>
            </a:r>
          </a:p>
          <a:p>
            <a:pPr lvl="1"/>
            <a:r>
              <a:rPr lang="en-US" dirty="0"/>
              <a:t>Finally: </a:t>
            </a:r>
            <a:r>
              <a:rPr lang="en-US" dirty="0" err="1"/>
              <a:t>roles.some</a:t>
            </a:r>
            <a:r>
              <a:rPr lang="en-US" dirty="0"/>
              <a:t>(</a:t>
            </a:r>
            <a:r>
              <a:rPr lang="en-US" dirty="0" err="1"/>
              <a:t>ourExctractedUser.roles.include</a:t>
            </a:r>
            <a:r>
              <a:rPr lang="en-US" dirty="0"/>
              <a:t>(the-route-role))</a:t>
            </a:r>
          </a:p>
          <a:p>
            <a:pPr lvl="1"/>
            <a:r>
              <a:rPr lang="en-US" dirty="0"/>
              <a:t>Don’t forget to let it pass if the metadata for roles is empty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988CF-B00E-4578-89B1-7D022879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DF273-2775-4FC0-9155-6891F09D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4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pPr lvl="1"/>
            <a:r>
              <a:rPr lang="en-US" dirty="0"/>
              <a:t>Create your own session and token based authentication</a:t>
            </a:r>
          </a:p>
          <a:p>
            <a:pPr lvl="1"/>
            <a:r>
              <a:rPr lang="en-US" dirty="0"/>
              <a:t>Do some authorization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We have Refresh token to improve the token based strategies, What are they?</a:t>
            </a:r>
          </a:p>
          <a:p>
            <a:pPr lvl="1"/>
            <a:r>
              <a:rPr lang="en-US" dirty="0"/>
              <a:t>Implement your own refresh token based authentication with passport in nest.js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Sessions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JWT Token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JWT Strategy</a:t>
            </a:r>
          </a:p>
          <a:p>
            <a:r>
              <a:rPr lang="en-US" dirty="0">
                <a:solidFill>
                  <a:schemeClr val="tx1"/>
                </a:solidFill>
              </a:rPr>
              <a:t>Authorization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role? What is RBAC?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guard for authorization purposes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5EE2-B82F-4F5C-9FA7-D7FCDB8D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B6C-5080-49E2-81E8-E7B4AFAC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other protected route?</a:t>
            </a:r>
          </a:p>
          <a:p>
            <a:pPr lvl="1"/>
            <a:r>
              <a:rPr lang="en-US" dirty="0"/>
              <a:t>We can’t pass the username, password of the user in each request, IT ISN’T SECURE!!!!!!!!</a:t>
            </a:r>
          </a:p>
          <a:p>
            <a:pPr lvl="1"/>
            <a:r>
              <a:rPr lang="en-US" dirty="0"/>
              <a:t>There it comes some ways to store user logins</a:t>
            </a:r>
          </a:p>
          <a:p>
            <a:pPr lvl="2"/>
            <a:r>
              <a:rPr lang="en-US" dirty="0"/>
              <a:t>Session, stores user session inside server</a:t>
            </a:r>
          </a:p>
          <a:p>
            <a:pPr lvl="3"/>
            <a:r>
              <a:rPr lang="en-US" dirty="0"/>
              <a:t>Introduce states, we have to store that in server side (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…)</a:t>
            </a:r>
          </a:p>
          <a:p>
            <a:pPr lvl="3"/>
            <a:r>
              <a:rPr lang="en-US" dirty="0"/>
              <a:t>Cloud services don’t have any states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Tokens, JWT tokens are stored in client side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They are validating server side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There isn’t any state, and cloud are welcome us 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5D638-DDFA-4F94-97B7-9241B4BF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68644-470F-4B44-88FD-5A7440E0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C9FB-F5BB-41C3-895D-22D9C195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0433-F1BF-4EA6-8D2F-14E0A72F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0982"/>
            <a:ext cx="10353762" cy="45969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With session, we just store the key of storage client side (in cookies), but the real user information are stored back server side (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db</a:t>
            </a:r>
            <a:r>
              <a:rPr lang="en-US" dirty="0"/>
              <a:t>, in-memory, …)</a:t>
            </a:r>
            <a:endParaRPr lang="fa-IR" dirty="0"/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express-session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-D @types/express-session</a:t>
            </a:r>
          </a:p>
          <a:p>
            <a:pPr lvl="1"/>
            <a:r>
              <a:rPr lang="en-US" dirty="0"/>
              <a:t>Create a simple guard for our purpose, return </a:t>
            </a:r>
            <a:r>
              <a:rPr lang="en-US" dirty="0" err="1"/>
              <a:t>request.isAuthenticated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main.ts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</a:rPr>
              <a:t>(session({</a:t>
            </a:r>
            <a:endParaRPr lang="fa-IR" dirty="0">
              <a:latin typeface="Consolas" panose="020B0609020204030204" pitchFamily="49" charset="0"/>
            </a:endParaRPr>
          </a:p>
          <a:p>
            <a:pPr lvl="3"/>
            <a:r>
              <a:rPr lang="en-US" dirty="0">
                <a:latin typeface="Consolas" panose="020B0609020204030204" pitchFamily="49" charset="0"/>
              </a:rPr>
              <a:t>secret, resave, </a:t>
            </a:r>
            <a:r>
              <a:rPr lang="en-US" dirty="0" err="1">
                <a:latin typeface="Consolas" panose="020B0609020204030204" pitchFamily="49" charset="0"/>
              </a:rPr>
              <a:t>saveUninitialized</a:t>
            </a:r>
            <a:r>
              <a:rPr lang="en-US" dirty="0">
                <a:latin typeface="Consolas" panose="020B0609020204030204" pitchFamily="49" charset="0"/>
              </a:rPr>
              <a:t>, cookie :{}</a:t>
            </a:r>
            <a:endParaRPr lang="fa-IR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}));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passport.initialize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passport.session</a:t>
            </a:r>
            <a:r>
              <a:rPr lang="en-US" dirty="0">
                <a:latin typeface="Consolas" panose="020B0609020204030204" pitchFamily="49" charset="0"/>
              </a:rPr>
              <a:t>());</a:t>
            </a:r>
            <a:endParaRPr lang="fa-IR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2776-DCB9-4528-BF27-D4A37FFD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30382-B752-489C-816F-5A73F387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3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AF18-1F68-488C-B7FB-3A29FE8E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941B-6543-40E4-8DAE-8AF22DDF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Create a session serializer</a:t>
            </a:r>
          </a:p>
          <a:p>
            <a:pPr lvl="1"/>
            <a:r>
              <a:rPr lang="en-US" dirty="0"/>
              <a:t>Extends </a:t>
            </a:r>
            <a:r>
              <a:rPr lang="en-US" dirty="0" err="1">
                <a:latin typeface="Consolas" panose="020B0609020204030204" pitchFamily="49" charset="0"/>
              </a:rPr>
              <a:t>PassportSerializer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serializeUser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deserializeUser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Implementation of this two method is up to you</a:t>
            </a:r>
          </a:p>
          <a:p>
            <a:pPr lvl="1"/>
            <a:r>
              <a:rPr lang="en-US" dirty="0"/>
              <a:t>Don’t forget to Provide the serializer in your </a:t>
            </a:r>
            <a:r>
              <a:rPr lang="en-US" dirty="0" err="1"/>
              <a:t>AuthModule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PassportModule.register</a:t>
            </a:r>
            <a:r>
              <a:rPr lang="en-US" dirty="0">
                <a:latin typeface="Consolas" panose="020B0609020204030204" pitchFamily="49" charset="0"/>
              </a:rPr>
              <a:t>({ session: true })</a:t>
            </a:r>
          </a:p>
          <a:p>
            <a:pPr lvl="1"/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LocalAuthGuard</a:t>
            </a:r>
            <a:r>
              <a:rPr lang="en-US" dirty="0"/>
              <a:t> add some custom </a:t>
            </a:r>
            <a:r>
              <a:rPr lang="en-US" dirty="0" err="1">
                <a:latin typeface="Consolas" panose="020B0609020204030204" pitchFamily="49" charset="0"/>
              </a:rPr>
              <a:t>canActivate</a:t>
            </a:r>
            <a:r>
              <a:rPr lang="en-US" dirty="0"/>
              <a:t> function that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super.canActivate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super.login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7B8A5-F655-44C4-A83A-7A45E14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512F3-C3B7-4FC9-8C3D-0A87E9F3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0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7EBF-7BF7-4D92-ADCD-F23AD2E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50E6-DB24-48B1-AC10-2582BFCB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8CB29-6F02-45FD-A001-E3763BA6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E545B4-A94A-4514-8790-1784CD2C1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25" y="1763821"/>
            <a:ext cx="10711026" cy="43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0895-3E15-4A00-A86B-6581FA5F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</a:t>
            </a:r>
            <a:r>
              <a:rPr lang="en-US" dirty="0" err="1"/>
              <a:t>LocalAuthGuard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8173FC-D5D3-4082-8C92-F7CB4F9B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18" y="1659982"/>
            <a:ext cx="9302640" cy="45191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49F05-C43C-4463-A9B1-5999C996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7AB59-B512-4C65-8B22-81A0B71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76E2-F920-4ABB-90AA-4064377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SessionAuthenticatedGuard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804EDA-7DCB-4A70-82A6-5D51733C2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5" y="1942772"/>
            <a:ext cx="11591644" cy="39535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9C94A-6387-4D87-8CDD-7756044D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43B41-02D4-4B2A-8D1C-DE27CA1C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7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2EEF-11EF-4AB9-B4B3-D4063CF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3083-1E1D-4FBE-8E8A-1B032CAD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simple guard for our purpose, return </a:t>
            </a:r>
            <a:r>
              <a:rPr lang="en-US" dirty="0" err="1"/>
              <a:t>request.isAuthenticated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 will check if user authenticated.</a:t>
            </a:r>
          </a:p>
          <a:p>
            <a:pPr lvl="2"/>
            <a:r>
              <a:rPr lang="en-US" dirty="0"/>
              <a:t>Has cookie with </a:t>
            </a:r>
            <a:r>
              <a:rPr lang="en-US" dirty="0" err="1"/>
              <a:t>sessionId</a:t>
            </a:r>
            <a:endParaRPr lang="en-US" dirty="0"/>
          </a:p>
          <a:p>
            <a:pPr lvl="2"/>
            <a:r>
              <a:rPr lang="en-US" dirty="0"/>
              <a:t>Is there any record in our session store</a:t>
            </a:r>
          </a:p>
          <a:p>
            <a:pPr lvl="2"/>
            <a:r>
              <a:rPr lang="en-US" dirty="0"/>
              <a:t>If it expired or not</a:t>
            </a:r>
          </a:p>
          <a:p>
            <a:pPr lvl="2"/>
            <a:r>
              <a:rPr lang="en-US" dirty="0"/>
              <a:t>If everything is ok, then you are welcome to use the route</a:t>
            </a:r>
          </a:p>
          <a:p>
            <a:r>
              <a:rPr lang="en-US" dirty="0"/>
              <a:t>Test our session</a:t>
            </a:r>
          </a:p>
          <a:p>
            <a:pPr lvl="1"/>
            <a:r>
              <a:rPr lang="en-US" dirty="0"/>
              <a:t>See the cookies</a:t>
            </a:r>
          </a:p>
          <a:p>
            <a:pPr lvl="1"/>
            <a:r>
              <a:rPr lang="en-US" dirty="0"/>
              <a:t>The cookies are sent after they are saved (browser handle it automatically)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40CB2-A9FD-472F-B138-850B4368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6A443-9C74-4C7A-AA53-5957B1E9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8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</TotalTime>
  <Words>765</Words>
  <Application>Microsoft Office PowerPoint</Application>
  <PresentationFormat>Widescreen</PresentationFormat>
  <Paragraphs>162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Demo</vt:lpstr>
      <vt:lpstr>Demo</vt:lpstr>
      <vt:lpstr>Demo</vt:lpstr>
      <vt:lpstr>serializer</vt:lpstr>
      <vt:lpstr>Change in LocalAuthGuard</vt:lpstr>
      <vt:lpstr>SessionAuthenticatedGuard</vt:lpstr>
      <vt:lpstr>Demo</vt:lpstr>
      <vt:lpstr>Session Summary</vt:lpstr>
      <vt:lpstr>Demo</vt:lpstr>
      <vt:lpstr>Demo</vt:lpstr>
      <vt:lpstr>RBAC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426</cp:revision>
  <dcterms:created xsi:type="dcterms:W3CDTF">2021-11-27T06:12:02Z</dcterms:created>
  <dcterms:modified xsi:type="dcterms:W3CDTF">2022-02-04T18:34:24Z</dcterms:modified>
</cp:coreProperties>
</file>