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6" r:id="rId3"/>
    <p:sldId id="32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DTOs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5F1B-B7C2-4467-81CD-7B4BFEC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552-A847-4F62-9ADE-EADE55B6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@nestjs/mapped-types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</a:rPr>
              <a:t>PartialType</a:t>
            </a:r>
            <a:r>
              <a:rPr lang="en-US" dirty="0">
                <a:latin typeface="Consolas" panose="020B0609020204030204" pitchFamily="49" charset="0"/>
              </a:rPr>
              <a:t>(class)</a:t>
            </a:r>
          </a:p>
          <a:p>
            <a:pPr lvl="2"/>
            <a:r>
              <a:rPr lang="en-US" dirty="0"/>
              <a:t>With all validations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0AC0-DD5D-414B-B5F3-E5376E0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5E8B-E7FD-492B-95FA-4F8FF23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392-47D1-45BF-80D6-DF12518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F173-664E-45DD-AD11-D89B2DC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Malicious </a:t>
            </a:r>
            <a:r>
              <a:rPr lang="en-US" dirty="0" err="1"/>
              <a:t>datas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whitelist: true</a:t>
            </a:r>
          </a:p>
          <a:p>
            <a:pPr lvl="2"/>
            <a:r>
              <a:rPr lang="en-US" dirty="0"/>
              <a:t>Avoid users to pass unwanted data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forbidNonWhitelited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lvl="2"/>
            <a:r>
              <a:rPr lang="en-US" dirty="0"/>
              <a:t>Throw error (Bad Request)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ABAD5-E216-406C-80D2-89A91C7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62D3-2857-4769-9991-1989142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541-47BC-4B1B-9EA3-47F3951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9233-64DB-48EE-819B-7A49C8B7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type 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Payloads are not the class itself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transform: true</a:t>
            </a:r>
          </a:p>
          <a:p>
            <a:pPr lvl="2"/>
            <a:r>
              <a:rPr lang="en-US" dirty="0"/>
              <a:t>Now try </a:t>
            </a:r>
            <a:r>
              <a:rPr lang="en-US" sz="2100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again</a:t>
            </a:r>
          </a:p>
          <a:p>
            <a:pPr lvl="1"/>
            <a:r>
              <a:rPr lang="en-US" dirty="0"/>
              <a:t>Every query or path params are strings</a:t>
            </a:r>
          </a:p>
          <a:p>
            <a:pPr lvl="2"/>
            <a:r>
              <a:rPr lang="en-US" dirty="0"/>
              <a:t>Use </a:t>
            </a:r>
            <a:r>
              <a:rPr lang="en-US" sz="2100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E8C46-98AF-4B5E-9274-906B9FA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35DE3-31CF-4BFD-9170-467EF32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@InjectRepository(entityName)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Save</a:t>
            </a:r>
          </a:p>
          <a:p>
            <a:pPr lvl="1"/>
            <a:r>
              <a:rPr lang="en-US" dirty="0"/>
              <a:t>Preload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/>
              <a:t>OneToOne</a:t>
            </a:r>
            <a:endParaRPr lang="en-US" dirty="0"/>
          </a:p>
          <a:p>
            <a:pPr lvl="1"/>
            <a:r>
              <a:rPr lang="en-US" dirty="0" err="1"/>
              <a:t>OneToMany</a:t>
            </a:r>
            <a:r>
              <a:rPr lang="en-US" dirty="0"/>
              <a:t>, </a:t>
            </a:r>
            <a:r>
              <a:rPr lang="en-US" dirty="0" err="1"/>
              <a:t>ManyToOne</a:t>
            </a:r>
            <a:endParaRPr lang="en-US" dirty="0"/>
          </a:p>
          <a:p>
            <a:pPr lvl="2"/>
            <a:r>
              <a:rPr lang="en-US" dirty="0" err="1"/>
              <a:t>JoinColumn</a:t>
            </a:r>
            <a:endParaRPr lang="en-US" dirty="0"/>
          </a:p>
          <a:p>
            <a:pPr lvl="1"/>
            <a:r>
              <a:rPr lang="en-US" dirty="0" err="1"/>
              <a:t>ManyToMany</a:t>
            </a:r>
            <a:endParaRPr lang="en-US" dirty="0"/>
          </a:p>
          <a:p>
            <a:pPr lvl="2"/>
            <a:r>
              <a:rPr lang="en-US" dirty="0" err="1"/>
              <a:t>JoinTable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Install nest.js and practice all we speak in this session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validator to check if the string length is more than 3 character </a:t>
            </a:r>
            <a:r>
              <a:rPr lang="en-US"/>
              <a:t>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Auto-transform Payloads to DTO instances</a:t>
            </a:r>
          </a:p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0E387-5526-4BA4-9E7B-55092834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7" y="1605560"/>
            <a:ext cx="8029057" cy="44219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7D0C-1A2B-4385-8C03-B09B84AA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DD74-CB2B-427D-806D-C49C8314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Separate our business logic from controllers</a:t>
            </a:r>
          </a:p>
          <a:p>
            <a:pPr lvl="1"/>
            <a:r>
              <a:rPr lang="en-US" dirty="0"/>
              <a:t>So our services are reusable inside other controllers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service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--dry-run</a:t>
            </a:r>
          </a:p>
          <a:p>
            <a:pPr lvl="1"/>
            <a:r>
              <a:rPr lang="en-US" dirty="0"/>
              <a:t>Providers?????</a:t>
            </a:r>
          </a:p>
          <a:p>
            <a:pPr lvl="2"/>
            <a:r>
              <a:rPr lang="en-US" dirty="0"/>
              <a:t>Inject dependencies</a:t>
            </a:r>
          </a:p>
          <a:p>
            <a:pPr lvl="2"/>
            <a:r>
              <a:rPr lang="en-US" dirty="0"/>
              <a:t>Nest runtime system will control the di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@Injectable</a:t>
            </a:r>
          </a:p>
          <a:p>
            <a:pPr lvl="2"/>
            <a:r>
              <a:rPr lang="en-US" dirty="0"/>
              <a:t>Where to inject them? Through constructor</a:t>
            </a:r>
          </a:p>
          <a:p>
            <a:pPr lvl="2"/>
            <a:r>
              <a:rPr lang="en-US" dirty="0"/>
              <a:t>It’s better to define the class in constructor as </a:t>
            </a:r>
            <a:r>
              <a:rPr lang="en-US" sz="1900" dirty="0" err="1">
                <a:latin typeface="Consolas" panose="020B0609020204030204" pitchFamily="49" charset="0"/>
              </a:rPr>
              <a:t>readonly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1A81-D833-4D36-9013-D1276A7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8C7D-B212-4D3F-9E32-4EA48EA4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CAA-DD76-4D33-9E94-8E6572B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EC95-B1F9-488E-9576-1365AAA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Resolving the service is through it’s class name</a:t>
            </a:r>
          </a:p>
          <a:p>
            <a:r>
              <a:rPr lang="en-US" dirty="0"/>
              <a:t>Services are handle the business logic through database</a:t>
            </a:r>
          </a:p>
          <a:p>
            <a:r>
              <a:rPr lang="en-US" dirty="0"/>
              <a:t>Use an array as our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Entities folder for the shape of our resource (like the </a:t>
            </a:r>
            <a:r>
              <a:rPr lang="en-US" dirty="0" err="1"/>
              <a:t>typeorm</a:t>
            </a:r>
            <a:r>
              <a:rPr lang="en-US" dirty="0"/>
              <a:t>)</a:t>
            </a:r>
          </a:p>
          <a:p>
            <a:r>
              <a:rPr lang="en-US" dirty="0"/>
              <a:t>Write CRUD operation inside the service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findAll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findOne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create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B0E3-3D62-4273-9A43-4AE77505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68FA-B843-450A-B42A-898838C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DA0-6B26-4036-9CCA-A4B324B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01C4-6426-4B10-8827-8F344A43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errors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HttpExceptions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throw new </a:t>
            </a:r>
            <a:r>
              <a:rPr lang="en-US" dirty="0" err="1">
                <a:latin typeface="Consolas" panose="020B0609020204030204" pitchFamily="49" charset="0"/>
              </a:rPr>
              <a:t>HttpException</a:t>
            </a:r>
            <a:r>
              <a:rPr lang="en-US" dirty="0">
                <a:latin typeface="Consolas" panose="020B0609020204030204" pitchFamily="49" charset="0"/>
              </a:rPr>
              <a:t>(‘your message’, </a:t>
            </a:r>
            <a:r>
              <a:rPr lang="en-US" dirty="0" err="1">
                <a:latin typeface="Consolas" panose="020B0609020204030204" pitchFamily="49" charset="0"/>
              </a:rPr>
              <a:t>HttpStatus.NOT_FOUND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Helper classes: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NotFoundException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about unhandled exception (like divide by zero?)</a:t>
            </a:r>
          </a:p>
          <a:p>
            <a:pPr lvl="2"/>
            <a:r>
              <a:rPr lang="en-US" dirty="0"/>
              <a:t>It’s so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C97C4-30E5-4117-93A7-335DA92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45A0-98A6-4BBA-89FE-4318924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E0-0155-421D-B618-B3915D5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4E6D-EEAD-4EE3-B581-0A17AD2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our business parts of our application inside modules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module &lt;name&gt;</a:t>
            </a:r>
          </a:p>
          <a:p>
            <a:pPr lvl="1"/>
            <a:r>
              <a:rPr lang="en-US" dirty="0"/>
              <a:t>Nest will add it inside the closest module (import)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@Module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controllers</a:t>
            </a:r>
          </a:p>
          <a:p>
            <a:pPr lvl="3"/>
            <a:r>
              <a:rPr lang="en-US" dirty="0"/>
              <a:t>routes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exports</a:t>
            </a:r>
          </a:p>
          <a:p>
            <a:pPr lvl="3"/>
            <a:r>
              <a:rPr lang="en-US" dirty="0"/>
              <a:t>Available for other modules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Imports</a:t>
            </a:r>
          </a:p>
          <a:p>
            <a:pPr lvl="3"/>
            <a:r>
              <a:rPr lang="en-US" dirty="0"/>
              <a:t>Other modules that this module required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Providers</a:t>
            </a:r>
          </a:p>
          <a:p>
            <a:pPr lvl="3"/>
            <a:r>
              <a:rPr lang="en-US" dirty="0"/>
              <a:t>Register our token for di container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EAA4-36C6-46AF-8002-8440924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3A64-8772-4BCE-826C-583E482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00-5879-400E-8932-6F3362F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C247-65E1-4935-9474-6AA268C4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DTOs</a:t>
            </a:r>
          </a:p>
          <a:p>
            <a:pPr lvl="1"/>
            <a:r>
              <a:rPr lang="en-US" dirty="0"/>
              <a:t>Define interfaces for our input and outputs</a:t>
            </a:r>
          </a:p>
          <a:p>
            <a:pPr lvl="1"/>
            <a:r>
              <a:rPr lang="en-US" dirty="0"/>
              <a:t>They are simply 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class &lt;path&gt;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Remember to add .</a:t>
            </a:r>
            <a:r>
              <a:rPr lang="en-US" dirty="0" err="1"/>
              <a:t>dto</a:t>
            </a:r>
            <a:r>
              <a:rPr lang="en-US" dirty="0"/>
              <a:t>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2953-79B9-4785-94DF-36E43BC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DE84-BE67-4AE5-B141-809685F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4C8B-F053-42BA-BE54-D5F7503E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E9E-12A5-403D-9514-0AF1025D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input data with DTOs</a:t>
            </a:r>
          </a:p>
          <a:p>
            <a:pPr lvl="1"/>
            <a:r>
              <a:rPr lang="en-US" dirty="0"/>
              <a:t>Validation pipes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main.ts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app.useGlobalPipes</a:t>
            </a:r>
            <a:r>
              <a:rPr lang="en-US" sz="2100" dirty="0">
                <a:latin typeface="Consolas" panose="020B0609020204030204" pitchFamily="49" charset="0"/>
              </a:rPr>
              <a:t>(new </a:t>
            </a:r>
            <a:r>
              <a:rPr lang="en-US" sz="2100" dirty="0" err="1">
                <a:latin typeface="Consolas" panose="020B0609020204030204" pitchFamily="49" charset="0"/>
              </a:rPr>
              <a:t>ValidationPipe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class-validator class-transformer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@IsString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class-validator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each: true</a:t>
            </a:r>
          </a:p>
          <a:p>
            <a:pPr lvl="1"/>
            <a:r>
              <a:rPr lang="en-US" dirty="0"/>
              <a:t>Automatically throw bad request exception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B1E1-22CE-49A8-A097-C445AB8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58C2-4437-4F05-B372-B6058E43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2065</TotalTime>
  <Words>549</Words>
  <Application>Microsoft Office PowerPoint</Application>
  <PresentationFormat>Widescreen</PresentationFormat>
  <Paragraphs>165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100</cp:revision>
  <dcterms:created xsi:type="dcterms:W3CDTF">2021-11-27T06:12:02Z</dcterms:created>
  <dcterms:modified xsi:type="dcterms:W3CDTF">2022-01-25T04:53:39Z</dcterms:modified>
</cp:coreProperties>
</file>