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2"/>
  </p:notesMasterIdLst>
  <p:sldIdLst>
    <p:sldId id="259" r:id="rId2"/>
    <p:sldId id="296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04 </a:t>
            </a:r>
            <a:r>
              <a:rPr lang="en-US" sz="2800"/>
              <a:t>– DI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Create a helper module for logging, It has an option for the first letter of each log, and then has a service that simple generate logs like these:</a:t>
            </a:r>
          </a:p>
          <a:p>
            <a:pPr lvl="2"/>
            <a:r>
              <a:rPr lang="en-US" dirty="0"/>
              <a:t>&lt;firs-letter&gt; &lt;passed-argument&gt;</a:t>
            </a:r>
          </a:p>
          <a:p>
            <a:pPr lvl="2"/>
            <a:r>
              <a:rPr lang="en-US" dirty="0"/>
              <a:t>&gt; </a:t>
            </a:r>
            <a:r>
              <a:rPr lang="en-US"/>
              <a:t>some logging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TypeORM in NestJS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Setting up migrations</a:t>
            </a:r>
          </a:p>
          <a:p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Understand Dependency Injection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 NestJS Module Encapsulation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Diving Into Custom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Value based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Non-class-based Provider Tokens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Class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Factory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Leverage Async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a Dynamic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 Providers Scope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Diving Deeper Into Request-Scoped providers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C510-B033-494B-B16E-BD538DC9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5E6E-AB56-4CDE-972A-D26C53FC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Migration</a:t>
            </a:r>
          </a:p>
          <a:p>
            <a:pPr lvl="1"/>
            <a:r>
              <a:rPr lang="en-US" dirty="0"/>
              <a:t>Create ormconfig.js for TypeORM cli config</a:t>
            </a:r>
          </a:p>
          <a:p>
            <a:pPr lvl="1"/>
            <a:r>
              <a:rPr lang="en-US" dirty="0"/>
              <a:t>Create migration manually:</a:t>
            </a:r>
          </a:p>
          <a:p>
            <a:pPr lvl="2"/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migration:create</a:t>
            </a:r>
            <a:r>
              <a:rPr lang="en-US" dirty="0"/>
              <a:t> &lt;your-change-script-name&gt;</a:t>
            </a:r>
          </a:p>
          <a:p>
            <a:pPr lvl="1"/>
            <a:r>
              <a:rPr lang="en-US" dirty="0"/>
              <a:t>Run migration:</a:t>
            </a:r>
          </a:p>
          <a:p>
            <a:pPr lvl="2"/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migration:run</a:t>
            </a:r>
            <a:endParaRPr lang="en-US" dirty="0"/>
          </a:p>
          <a:p>
            <a:pPr lvl="1"/>
            <a:r>
              <a:rPr lang="en-US" dirty="0" err="1"/>
              <a:t>Revet</a:t>
            </a:r>
            <a:r>
              <a:rPr lang="en-US" dirty="0"/>
              <a:t> migration:</a:t>
            </a:r>
          </a:p>
          <a:p>
            <a:pPr lvl="2"/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migration:revert</a:t>
            </a:r>
            <a:endParaRPr lang="en-US" dirty="0"/>
          </a:p>
          <a:p>
            <a:pPr lvl="1"/>
            <a:r>
              <a:rPr lang="en-US" dirty="0"/>
              <a:t>Create migration automatically:</a:t>
            </a:r>
          </a:p>
          <a:p>
            <a:pPr lvl="2"/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migration:generate</a:t>
            </a:r>
            <a:r>
              <a:rPr lang="en-US" dirty="0"/>
              <a:t> &lt;your-migration-script-name&gt;</a:t>
            </a:r>
          </a:p>
          <a:p>
            <a:pPr lvl="2"/>
            <a:r>
              <a:rPr lang="en-US" dirty="0"/>
              <a:t>It will compare your entities with the desired </a:t>
            </a:r>
            <a:r>
              <a:rPr lang="en-US" dirty="0" err="1"/>
              <a:t>db</a:t>
            </a:r>
            <a:r>
              <a:rPr lang="en-US" dirty="0"/>
              <a:t>, and create up and down query respectively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79B38-4F58-4C1C-AA70-200F3B12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41986-BB67-4F4B-8BCB-2773ED2F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1FFA-EA7D-4562-8574-9B6A883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88D6-3933-4957-A70B-608A72C2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exports do in module?</a:t>
            </a:r>
          </a:p>
          <a:p>
            <a:pPr lvl="1"/>
            <a:r>
              <a:rPr lang="en-US" dirty="0"/>
              <a:t>It will give you full control on your module about what is public and what is not?</a:t>
            </a:r>
          </a:p>
          <a:p>
            <a:pPr lvl="1"/>
            <a:r>
              <a:rPr lang="en-US" dirty="0"/>
              <a:t>Nest.js encapsulate its providers in a module and they cannot be used by other modules,</a:t>
            </a:r>
          </a:p>
          <a:p>
            <a:pPr lvl="2"/>
            <a:r>
              <a:rPr lang="en-US" dirty="0"/>
              <a:t>If you want to use a provider inside another module you have to explicitly declare it inside the exports array</a:t>
            </a:r>
          </a:p>
          <a:p>
            <a:pPr lvl="1"/>
            <a:r>
              <a:rPr lang="en-US" dirty="0"/>
              <a:t>Let’s Create another module and use its service inside other modules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C3697-AE69-4C71-A244-5F5A0C7F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2EA44-0517-44BE-B5A9-79399B96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0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86C4-D1D7-459F-9219-86C8878F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AA9B-7961-4E3A-A823-5C48AAEF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providers</a:t>
            </a:r>
          </a:p>
          <a:p>
            <a:pPr lvl="1"/>
            <a:r>
              <a:rPr lang="en-US" dirty="0"/>
              <a:t>Use other types (constants, symbols) as token in providers</a:t>
            </a:r>
          </a:p>
          <a:p>
            <a:pPr lvl="1"/>
            <a:r>
              <a:rPr lang="en-US" dirty="0"/>
              <a:t>Ways to provide token:</a:t>
            </a:r>
          </a:p>
          <a:p>
            <a:pPr lvl="2"/>
            <a:r>
              <a:rPr lang="en-US" dirty="0" err="1"/>
              <a:t>useClass</a:t>
            </a:r>
            <a:endParaRPr lang="en-US" dirty="0"/>
          </a:p>
          <a:p>
            <a:pPr lvl="2"/>
            <a:r>
              <a:rPr lang="en-US" dirty="0" err="1"/>
              <a:t>useValue</a:t>
            </a:r>
            <a:endParaRPr lang="en-US" dirty="0"/>
          </a:p>
          <a:p>
            <a:pPr lvl="2"/>
            <a:r>
              <a:rPr lang="en-US" dirty="0" err="1"/>
              <a:t>useExisting</a:t>
            </a:r>
            <a:endParaRPr lang="en-US" dirty="0"/>
          </a:p>
          <a:p>
            <a:pPr lvl="2"/>
            <a:r>
              <a:rPr lang="en-US" dirty="0" err="1"/>
              <a:t>useFactory</a:t>
            </a:r>
            <a:endParaRPr lang="en-US" dirty="0"/>
          </a:p>
          <a:p>
            <a:pPr lvl="3"/>
            <a:r>
              <a:rPr lang="en-US" dirty="0"/>
              <a:t>CREATE PROVIDERS DYNAMICALLY</a:t>
            </a:r>
          </a:p>
          <a:p>
            <a:pPr lvl="3"/>
            <a:r>
              <a:rPr lang="en-US" dirty="0"/>
              <a:t>Can be extremely useful if you need to base the provider’s value on various other dependencies’ values, …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Factory function can able to inject other providers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76881-34C4-4032-B9D0-D2145FAD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493CC-1BEC-4389-BB83-B1A7FBF1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6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3792-C8A6-464D-89C4-BA8925A0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09AA-A434-414D-87AC-C84EE1D8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providers</a:t>
            </a:r>
          </a:p>
          <a:p>
            <a:pPr lvl="1"/>
            <a:r>
              <a:rPr lang="en-US" dirty="0"/>
              <a:t>Suppose your dependency has to be created through some sort API (like database)</a:t>
            </a:r>
          </a:p>
          <a:p>
            <a:pPr lvl="1"/>
            <a:r>
              <a:rPr lang="en-US" dirty="0"/>
              <a:t>Your bootstrapping process will not going further until this dependency is met.</a:t>
            </a:r>
          </a:p>
          <a:p>
            <a:pPr lvl="1"/>
            <a:r>
              <a:rPr lang="en-US" dirty="0"/>
              <a:t>Employ </a:t>
            </a:r>
            <a:r>
              <a:rPr lang="en-US" dirty="0" err="1"/>
              <a:t>useFactory</a:t>
            </a:r>
            <a:r>
              <a:rPr lang="en-US" dirty="0"/>
              <a:t> with async callback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DB6E9-DCE4-4E54-AAA3-2A7AD7F2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2224A-D25D-45F5-AA0C-7E42F02B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8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F42B-DD57-44A9-A024-B5A21971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75C7-A8EE-437B-8B8B-9E55BB63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module</a:t>
            </a:r>
          </a:p>
          <a:p>
            <a:pPr lvl="1"/>
            <a:r>
              <a:rPr lang="en-US" dirty="0"/>
              <a:t>Static modules can’t have their providers be configured by a module that consuming it.</a:t>
            </a:r>
          </a:p>
          <a:p>
            <a:pPr lvl="1"/>
            <a:r>
              <a:rPr lang="en-US" dirty="0"/>
              <a:t>Why does that matter?</a:t>
            </a:r>
          </a:p>
          <a:p>
            <a:pPr lvl="2"/>
            <a:r>
              <a:rPr lang="en-US" dirty="0"/>
              <a:t>For general purpose modules </a:t>
            </a:r>
            <a:r>
              <a:rPr lang="en-US" dirty="0">
                <a:sym typeface="Wingdings" panose="05000000000000000000" pitchFamily="2" charset="2"/>
              </a:rPr>
              <a:t>, that needs to behave differently in different circumstances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static method with some names like: register, </a:t>
            </a:r>
            <a:r>
              <a:rPr lang="en-US" dirty="0" err="1">
                <a:sym typeface="Wingdings" panose="05000000000000000000" pitchFamily="2" charset="2"/>
              </a:rPr>
              <a:t>forRoot</a:t>
            </a:r>
            <a:r>
              <a:rPr lang="en-US" dirty="0">
                <a:sym typeface="Wingdings" panose="05000000000000000000" pitchFamily="2" charset="2"/>
              </a:rPr>
              <a:t>, 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Return a </a:t>
            </a:r>
            <a:r>
              <a:rPr lang="en-US" dirty="0" err="1">
                <a:sym typeface="Wingdings" panose="05000000000000000000" pitchFamily="2" charset="2"/>
              </a:rPr>
              <a:t>DynamicModule</a:t>
            </a:r>
            <a:r>
              <a:rPr lang="en-US" dirty="0">
                <a:sym typeface="Wingdings" panose="05000000000000000000" pitchFamily="2" charset="2"/>
              </a:rPr>
              <a:t> object inside that function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Module: just like your module name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Providers: needed providers that you add them inside your static function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3FF50-268B-484B-82F0-AB16C67F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3882C-482F-4779-A76B-93D3C150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5E52-7484-436E-A464-E512926D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A358-9F75-40DA-A315-74B4C8CD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scopes than singleton:</a:t>
            </a:r>
          </a:p>
          <a:p>
            <a:pPr lvl="1"/>
            <a:r>
              <a:rPr lang="en-US" dirty="0"/>
              <a:t>All singleton providers </a:t>
            </a:r>
            <a:r>
              <a:rPr lang="en-US" dirty="0" err="1"/>
              <a:t>instaniated</a:t>
            </a:r>
            <a:r>
              <a:rPr lang="en-US" dirty="0"/>
              <a:t> when the program bootstrapped</a:t>
            </a:r>
          </a:p>
          <a:p>
            <a:pPr lvl="1"/>
            <a:r>
              <a:rPr lang="en-US" dirty="0"/>
              <a:t>Transient</a:t>
            </a:r>
          </a:p>
          <a:p>
            <a:pPr lvl="2"/>
            <a:r>
              <a:rPr lang="en-US" dirty="0"/>
              <a:t>Every time it will instantiated</a:t>
            </a:r>
          </a:p>
          <a:p>
            <a:pPr lvl="1"/>
            <a:r>
              <a:rPr lang="en-US" dirty="0"/>
              <a:t>There is two place to tell nest our provider scope:</a:t>
            </a:r>
          </a:p>
          <a:p>
            <a:pPr lvl="2"/>
            <a:r>
              <a:rPr lang="en-US" dirty="0"/>
              <a:t>@Injectable</a:t>
            </a:r>
          </a:p>
          <a:p>
            <a:pPr lvl="2"/>
            <a:r>
              <a:rPr lang="en-US" dirty="0"/>
              <a:t>Inside providers array in module</a:t>
            </a:r>
          </a:p>
          <a:p>
            <a:pPr lvl="1"/>
            <a:endParaRPr lang="en-US" dirty="0"/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84F52-D84C-468D-ADC7-FDFF4098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037D8-445B-44F0-A1FA-496A80D1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0C43C-7BEF-4916-B417-2B03D1C5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823" y="3823758"/>
            <a:ext cx="4877509" cy="18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DC48-E053-4E5D-A18F-4745F507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8326-EE06-4DC3-AE57-551FE223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Request scoped providers</a:t>
            </a:r>
          </a:p>
          <a:p>
            <a:pPr lvl="1"/>
            <a:r>
              <a:rPr lang="en-US" dirty="0"/>
              <a:t>They are instantiated whenever a new request is received</a:t>
            </a:r>
          </a:p>
          <a:p>
            <a:pPr lvl="1"/>
            <a:r>
              <a:rPr lang="en-US" dirty="0"/>
              <a:t>And They are automatically garbage collected after the request finished</a:t>
            </a:r>
          </a:p>
          <a:p>
            <a:pPr lvl="1"/>
            <a:r>
              <a:rPr lang="en-US" dirty="0"/>
              <a:t>Don’t forget the bubbling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Your services which uses a request scoped service will become a request scoped service implicitly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Request scoped providers can inject the request object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It is useful if you want access request fields like headers, …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@Inject(REQUEST)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Request scoped providers may impact your program performance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It will slightly decrease your avg response time</a:t>
            </a:r>
          </a:p>
          <a:p>
            <a:pPr lvl="3"/>
            <a:r>
              <a:rPr lang="en-US" dirty="0"/>
              <a:t>Unless a provider must be request scope, it is always recommended to use the default (singleton) scope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61364-9BF9-4A17-B7BE-99749458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2E439-F35E-463F-B4AD-145D9722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E7084-1B00-481E-96ED-6D7A8CB6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660" y="243839"/>
            <a:ext cx="4326306" cy="16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68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2784</TotalTime>
  <Words>584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Cascadia Code SemiBold</vt:lpstr>
      <vt:lpstr>Goudy Old Style</vt:lpstr>
      <vt:lpstr>Segoe UI Black</vt:lpstr>
      <vt:lpstr>Wingdings 2</vt:lpstr>
      <vt:lpstr>SlateVTI</vt:lpstr>
      <vt:lpstr>Nest.JS</vt:lpstr>
      <vt:lpstr>Course Structure</vt:lpstr>
      <vt:lpstr>Demo</vt:lpstr>
      <vt:lpstr>Demo</vt:lpstr>
      <vt:lpstr>Demo</vt:lpstr>
      <vt:lpstr>Demo</vt:lpstr>
      <vt:lpstr>Demo</vt:lpstr>
      <vt:lpstr>Demo</vt:lpstr>
      <vt:lpstr>Demo</vt:lpstr>
      <vt:lpstr>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148</cp:revision>
  <dcterms:created xsi:type="dcterms:W3CDTF">2021-11-27T06:12:02Z</dcterms:created>
  <dcterms:modified xsi:type="dcterms:W3CDTF">2022-01-25T04:53:08Z</dcterms:modified>
</cp:coreProperties>
</file>