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8"/>
  </p:notesMasterIdLst>
  <p:sldIdLst>
    <p:sldId id="259" r:id="rId2"/>
    <p:sldId id="295" r:id="rId3"/>
    <p:sldId id="319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https://www.securecoding.com/blog/using-helmetjs/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06 – Express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759-BCE6-4D73-BA60-419D70E1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7174-8830-409D-9087-D7BEE202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</a:t>
            </a:r>
            <a:r>
              <a:rPr lang="en-US" dirty="0" err="1"/>
              <a:t>middlewares</a:t>
            </a:r>
            <a:endParaRPr lang="en-US" dirty="0"/>
          </a:p>
          <a:p>
            <a:pPr lvl="1"/>
            <a:r>
              <a:rPr lang="en-US" dirty="0"/>
              <a:t>Note: every middleware impact your program. Use in case you really need it.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helmet</a:t>
            </a:r>
            <a:r>
              <a:rPr lang="en-US" dirty="0"/>
              <a:t> for security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morgan</a:t>
            </a:r>
            <a:r>
              <a:rPr lang="en-US" dirty="0"/>
              <a:t> for logging html requests</a:t>
            </a:r>
          </a:p>
          <a:p>
            <a:pPr lvl="2"/>
            <a:r>
              <a:rPr lang="en-US" dirty="0"/>
              <a:t>Formats, we use tiny.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-D @types/morgan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AEF9A-135C-49C6-B59B-099C6587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915D-5C0B-445F-81F8-A86A9CE6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747E-CD89-4DFA-B7B4-DA648FD2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CAAD-BEE5-4BA6-A3A1-66EFEBAF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  <a:p>
            <a:pPr lvl="1"/>
            <a:r>
              <a:rPr lang="en-US" dirty="0"/>
              <a:t>Development</a:t>
            </a:r>
          </a:p>
          <a:p>
            <a:pPr lvl="2"/>
            <a:r>
              <a:rPr lang="en-US" dirty="0"/>
              <a:t>Like when We want to log only in development environment</a:t>
            </a:r>
          </a:p>
          <a:p>
            <a:pPr lvl="1"/>
            <a:r>
              <a:rPr lang="en-US" dirty="0"/>
              <a:t>Production</a:t>
            </a:r>
          </a:p>
          <a:p>
            <a:r>
              <a:rPr lang="en-US" dirty="0"/>
              <a:t>Standard: </a:t>
            </a:r>
            <a:r>
              <a:rPr lang="en-US" dirty="0">
                <a:latin typeface="Consolas" panose="020B0609020204030204" pitchFamily="49" charset="0"/>
              </a:rPr>
              <a:t>NODE_ENV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process.env.NODE_ENV</a:t>
            </a:r>
            <a:r>
              <a:rPr lang="en-US" sz="2300" dirty="0">
                <a:latin typeface="Consolas" panose="020B0609020204030204" pitchFamily="49" charset="0"/>
              </a:rPr>
              <a:t> // It return undefined by default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app.get</a:t>
            </a:r>
            <a:r>
              <a:rPr lang="en-US" sz="2300" dirty="0">
                <a:latin typeface="Consolas" panose="020B0609020204030204" pitchFamily="49" charset="0"/>
              </a:rPr>
              <a:t>(‘env’) // It return development by default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A9DCF-33E6-4506-9A63-CAEF8084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99D6A-F664-49BA-B3D3-0550146C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9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4E7D-E527-426D-A884-89EC083D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AB13-785B-4D0D-8FED-4406F6CF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Debugging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console.log </a:t>
            </a:r>
            <a:r>
              <a:rPr lang="en-US" dirty="0"/>
              <a:t>is our friend</a:t>
            </a:r>
          </a:p>
          <a:p>
            <a:pPr lvl="2"/>
            <a:r>
              <a:rPr lang="en-US" dirty="0"/>
              <a:t>But not all the time, it is tedious</a:t>
            </a:r>
          </a:p>
          <a:p>
            <a:pPr lvl="1"/>
            <a:r>
              <a:rPr lang="en-US" dirty="0"/>
              <a:t>Debug package</a:t>
            </a:r>
          </a:p>
          <a:p>
            <a:pPr lvl="2"/>
            <a:r>
              <a:rPr lang="en-US" dirty="0"/>
              <a:t>Level of debugging</a:t>
            </a: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debug</a:t>
            </a:r>
          </a:p>
          <a:p>
            <a:pPr lvl="3"/>
            <a:r>
              <a:rPr lang="en-US" sz="2300" dirty="0">
                <a:latin typeface="Consolas" panose="020B0609020204030204" pitchFamily="49" charset="0"/>
              </a:rPr>
              <a:t>const </a:t>
            </a:r>
            <a:r>
              <a:rPr lang="en-US" sz="2300" dirty="0" err="1">
                <a:latin typeface="Consolas" panose="020B0609020204030204" pitchFamily="49" charset="0"/>
              </a:rPr>
              <a:t>startupDebugger</a:t>
            </a:r>
            <a:r>
              <a:rPr lang="en-US" sz="2300" dirty="0">
                <a:latin typeface="Consolas" panose="020B0609020204030204" pitchFamily="49" charset="0"/>
              </a:rPr>
              <a:t> = require(‘debug’)(‘</a:t>
            </a:r>
            <a:r>
              <a:rPr lang="en-US" sz="2300" dirty="0" err="1">
                <a:latin typeface="Consolas" panose="020B0609020204030204" pitchFamily="49" charset="0"/>
              </a:rPr>
              <a:t>app:statup</a:t>
            </a:r>
            <a:r>
              <a:rPr lang="en-US" sz="2300" dirty="0">
                <a:latin typeface="Consolas" panose="020B0609020204030204" pitchFamily="49" charset="0"/>
              </a:rPr>
              <a:t>’)</a:t>
            </a:r>
          </a:p>
          <a:p>
            <a:pPr lvl="3"/>
            <a:r>
              <a:rPr lang="en-US" dirty="0"/>
              <a:t>Don’t forget to assign env</a:t>
            </a:r>
          </a:p>
          <a:p>
            <a:pPr lvl="4"/>
            <a:r>
              <a:rPr lang="en-US" sz="2300" dirty="0">
                <a:latin typeface="Consolas" panose="020B0609020204030204" pitchFamily="49" charset="0"/>
              </a:rPr>
              <a:t>export DEBUG=</a:t>
            </a:r>
            <a:r>
              <a:rPr lang="en-US" sz="2300" dirty="0" err="1">
                <a:latin typeface="Consolas" panose="020B0609020204030204" pitchFamily="49" charset="0"/>
              </a:rPr>
              <a:t>app:startup</a:t>
            </a:r>
            <a:endParaRPr lang="en-US" sz="2300" dirty="0">
              <a:latin typeface="Consolas" panose="020B0609020204030204" pitchFamily="49" charset="0"/>
            </a:endParaRPr>
          </a:p>
          <a:p>
            <a:pPr lvl="4"/>
            <a:r>
              <a:rPr lang="en-US" sz="2300" dirty="0">
                <a:latin typeface="Consolas" panose="020B0609020204030204" pitchFamily="49" charset="0"/>
              </a:rPr>
              <a:t>export DEBUG=</a:t>
            </a:r>
            <a:r>
              <a:rPr lang="en-US" sz="2300" dirty="0" err="1">
                <a:latin typeface="Consolas" panose="020B0609020204030204" pitchFamily="49" charset="0"/>
              </a:rPr>
              <a:t>app:startup,app:db</a:t>
            </a:r>
            <a:endParaRPr lang="en-US" sz="2300" dirty="0">
              <a:latin typeface="Consolas" panose="020B0609020204030204" pitchFamily="49" charset="0"/>
            </a:endParaRPr>
          </a:p>
          <a:p>
            <a:pPr lvl="4"/>
            <a:r>
              <a:rPr lang="en-US" sz="2300" dirty="0">
                <a:latin typeface="Consolas" panose="020B0609020204030204" pitchFamily="49" charset="0"/>
              </a:rPr>
              <a:t>Export DEBUG=app:*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C24E9-D552-4BCD-BF75-8B4517A1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5BD5D-75F5-45B3-B961-E416C094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DE3F-A7D6-407F-9E32-58F919FD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0ECB-8981-4AE6-82BE-608C58C4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</a:t>
            </a:r>
            <a:r>
              <a:rPr lang="en-US" sz="2300" dirty="0" err="1">
                <a:latin typeface="Consolas" panose="020B0609020204030204" pitchFamily="49" charset="0"/>
              </a:rPr>
              <a:t>dotenv</a:t>
            </a:r>
            <a:endParaRPr lang="en-US" sz="2300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For reading </a:t>
            </a:r>
            <a:r>
              <a:rPr lang="en-US" sz="2300" dirty="0">
                <a:latin typeface="Consolas" panose="020B0609020204030204" pitchFamily="49" charset="0"/>
              </a:rPr>
              <a:t>.env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Create a config folder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</a:rPr>
              <a:t>.</a:t>
            </a:r>
            <a:r>
              <a:rPr lang="en-US" sz="2300" dirty="0" err="1">
                <a:latin typeface="Consolas" panose="020B0609020204030204" pitchFamily="49" charset="0"/>
              </a:rPr>
              <a:t>env.sample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FF9EC-DE4D-42F0-9D44-798D242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40140-00A9-4162-B210-910D6061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3493-8AE9-463E-9AE3-0BE9A675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DA18-F79C-435E-A0D0-3F5E6DD7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 engines</a:t>
            </a:r>
          </a:p>
          <a:p>
            <a:pPr lvl="1"/>
            <a:r>
              <a:rPr lang="en-US" dirty="0"/>
              <a:t>Json is not all the world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Popular: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pug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mustache</a:t>
            </a:r>
          </a:p>
          <a:p>
            <a:pPr lvl="2"/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</a:rPr>
              <a:t>EJS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app.set</a:t>
            </a:r>
            <a:r>
              <a:rPr lang="en-US" sz="2300" dirty="0">
                <a:latin typeface="Consolas" panose="020B0609020204030204" pitchFamily="49" charset="0"/>
              </a:rPr>
              <a:t>(‘view engine’, ‘pug’);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app.set</a:t>
            </a:r>
            <a:r>
              <a:rPr lang="en-US" sz="2300" dirty="0">
                <a:latin typeface="Consolas" panose="020B0609020204030204" pitchFamily="49" charset="0"/>
              </a:rPr>
              <a:t>(‘views’, ‘./views’); //default is ./views</a:t>
            </a:r>
          </a:p>
          <a:p>
            <a:pPr lvl="1"/>
            <a:r>
              <a:rPr lang="en-US" dirty="0"/>
              <a:t>Create a new folder: views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res.render</a:t>
            </a:r>
            <a:r>
              <a:rPr lang="en-US" sz="2300" dirty="0">
                <a:latin typeface="Consolas" panose="020B0609020204030204" pitchFamily="49" charset="0"/>
              </a:rPr>
              <a:t>(‘index’, { //parameters });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F18D-E1AE-4250-A6AA-8166B90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F7582-6E10-490F-8255-E1A3E84E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1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FA7F-E416-4340-AFDD-E968F6C1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1899-8395-4557-9400-36EB36DA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folders, make it more maintainable</a:t>
            </a:r>
          </a:p>
          <a:p>
            <a:pPr lvl="1"/>
            <a:r>
              <a:rPr lang="en-US" dirty="0"/>
              <a:t>For every logical endpoints create a separate file inside </a:t>
            </a:r>
            <a:r>
              <a:rPr lang="en-US" dirty="0">
                <a:solidFill>
                  <a:srgbClr val="00B050"/>
                </a:solidFill>
              </a:rPr>
              <a:t>routes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When you separate routes, you have to use </a:t>
            </a:r>
            <a:r>
              <a:rPr lang="en-US" dirty="0">
                <a:solidFill>
                  <a:srgbClr val="00B050"/>
                </a:solidFill>
              </a:rPr>
              <a:t>Router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export router;</a:t>
            </a:r>
          </a:p>
          <a:p>
            <a:pPr lvl="1"/>
            <a:r>
              <a:rPr lang="en-US" dirty="0"/>
              <a:t>Require it and then:</a:t>
            </a: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(‘/</a:t>
            </a:r>
            <a:r>
              <a:rPr lang="en-US" sz="2300" dirty="0" err="1">
                <a:latin typeface="Consolas" panose="020B0609020204030204" pitchFamily="49" charset="0"/>
              </a:rPr>
              <a:t>api</a:t>
            </a:r>
            <a:r>
              <a:rPr lang="en-US" sz="2300" dirty="0">
                <a:latin typeface="Consolas" panose="020B0609020204030204" pitchFamily="49" charset="0"/>
              </a:rPr>
              <a:t>/books’, books);</a:t>
            </a:r>
          </a:p>
          <a:p>
            <a:pPr lvl="2"/>
            <a:r>
              <a:rPr lang="en-US" dirty="0"/>
              <a:t>Don’t forget to remove all the /</a:t>
            </a:r>
            <a:r>
              <a:rPr lang="en-US" dirty="0" err="1"/>
              <a:t>api</a:t>
            </a:r>
            <a:r>
              <a:rPr lang="en-US" dirty="0"/>
              <a:t>/books from your file.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B050"/>
                </a:solidFill>
              </a:rPr>
              <a:t>middleware</a:t>
            </a:r>
            <a:r>
              <a:rPr lang="en-US" dirty="0"/>
              <a:t> folder also for your custom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3DCED-7182-4C82-98F2-3C1ADE00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8A368-509E-4DD7-936E-B7B41E2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7968-FE3D-4658-98FF-471F082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905E-D106-4A71-9BA2-C7D62968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Convert you express js project to a typescript project</a:t>
            </a:r>
          </a:p>
          <a:p>
            <a:pPr lvl="1"/>
            <a:r>
              <a:rPr lang="en-US" dirty="0"/>
              <a:t>Use </a:t>
            </a:r>
            <a:r>
              <a:rPr lang="en-US" sz="2000" dirty="0"/>
              <a:t>Middlewares, Environments, Configuration, Debugging, Template engines, Structuring folders.</a:t>
            </a:r>
            <a:endParaRPr lang="en-US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Convert your recent </a:t>
            </a:r>
            <a:r>
              <a:rPr lang="en-US" dirty="0" err="1"/>
              <a:t>Divar</a:t>
            </a:r>
            <a:r>
              <a:rPr lang="en-US" dirty="0"/>
              <a:t> project to typescript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And structure your folder to make it more maintainable.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E4CD9-42EA-483E-81FD-9CFB43AE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75810-E565-4482-8271-6CCF351B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>
                <a:solidFill>
                  <a:srgbClr val="00B050"/>
                </a:solidFill>
              </a:rPr>
              <a:t>NPM</a:t>
            </a:r>
          </a:p>
          <a:p>
            <a:r>
              <a:rPr lang="en-US" dirty="0">
                <a:solidFill>
                  <a:srgbClr val="00B050"/>
                </a:solidFill>
              </a:rPr>
              <a:t>Asynchronous js</a:t>
            </a:r>
          </a:p>
          <a:p>
            <a:r>
              <a:rPr lang="en-US" dirty="0">
                <a:solidFill>
                  <a:srgbClr val="00B050"/>
                </a:solidFill>
              </a:rPr>
              <a:t>Built RESTFUL API using Node.js, Express &amp; Javascript</a:t>
            </a:r>
          </a:p>
          <a:p>
            <a:r>
              <a:rPr lang="en-US" dirty="0">
                <a:solidFill>
                  <a:srgbClr val="00B050"/>
                </a:solidFill>
              </a:rPr>
              <a:t>Typescript</a:t>
            </a:r>
          </a:p>
          <a:p>
            <a:r>
              <a:rPr lang="en-US" dirty="0"/>
              <a:t>Build a RESTful API with Node.js, Express &amp; TypeScript</a:t>
            </a:r>
          </a:p>
          <a:p>
            <a:r>
              <a:rPr lang="en-US" dirty="0"/>
              <a:t>Express – advanced topics:</a:t>
            </a:r>
          </a:p>
          <a:p>
            <a:pPr lvl="1"/>
            <a:r>
              <a:rPr lang="en-US" sz="2300" dirty="0"/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FFB6-DD66-427F-BE68-1AF88DA0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missing from 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C5BC-C770-4D03-A47B-9FABD6FD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assertions: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message = ‘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message.{we receive all the related functions}</a:t>
            </a:r>
          </a:p>
          <a:p>
            <a:pPr lvl="1"/>
            <a:r>
              <a:rPr lang="en-US" dirty="0"/>
              <a:t>Sometimes typescript is confused about type of a variable: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let message;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message = ‘</a:t>
            </a:r>
            <a:r>
              <a:rPr lang="en-US" sz="2100" dirty="0" err="1">
                <a:latin typeface="Consolas" panose="020B0609020204030204" pitchFamily="49" charset="0"/>
              </a:rPr>
              <a:t>abc</a:t>
            </a:r>
            <a:r>
              <a:rPr lang="en-US" sz="2100" dirty="0">
                <a:latin typeface="Consolas" panose="020B0609020204030204" pitchFamily="49" charset="0"/>
              </a:rPr>
              <a:t>’</a:t>
            </a:r>
          </a:p>
          <a:p>
            <a:pPr lvl="2"/>
            <a:r>
              <a:rPr lang="en-US" dirty="0"/>
              <a:t>In this case we have to explicitly tell the typescript that my type is:</a:t>
            </a:r>
          </a:p>
          <a:p>
            <a:pPr lvl="3"/>
            <a:r>
              <a:rPr lang="en-US" sz="2100" dirty="0">
                <a:latin typeface="Consolas" panose="020B0609020204030204" pitchFamily="49" charset="0"/>
              </a:rPr>
              <a:t>(&lt;string&gt;message).{we receive all the related functions}</a:t>
            </a:r>
          </a:p>
          <a:p>
            <a:pPr lvl="3"/>
            <a:r>
              <a:rPr lang="en-US" sz="2100" dirty="0">
                <a:latin typeface="Consolas" panose="020B0609020204030204" pitchFamily="49" charset="0"/>
              </a:rPr>
              <a:t>(message as string).{we receive all the related functions}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Remember, type assertion does not convert your type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B582-F0C0-49BB-AE8E-63219AF7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A9980-C9C7-4CBE-8484-433947CC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53C1-A08F-46EE-8177-AB96CDB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other user packages with </a:t>
            </a:r>
            <a:r>
              <a:rPr lang="en-US" dirty="0" err="1"/>
              <a:t>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ABBD-30F4-487C-996A-05D6C8BB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packages has type definitions inside their package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got</a:t>
            </a:r>
          </a:p>
          <a:p>
            <a:r>
              <a:rPr lang="en-US" dirty="0"/>
              <a:t>And some don’t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express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@types/express</a:t>
            </a:r>
          </a:p>
          <a:p>
            <a:r>
              <a:rPr lang="en-US" dirty="0"/>
              <a:t>So don’t forget to bring packages types.</a:t>
            </a: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How to publish our types?</a:t>
            </a:r>
          </a:p>
          <a:p>
            <a:pPr lvl="1"/>
            <a:r>
              <a:rPr lang="en-US" dirty="0"/>
              <a:t>Set the </a:t>
            </a:r>
            <a:r>
              <a:rPr lang="en-US" dirty="0">
                <a:latin typeface="Consolas" panose="020B0609020204030204" pitchFamily="49" charset="0"/>
              </a:rPr>
              <a:t>"declaration": true </a:t>
            </a:r>
            <a:r>
              <a:rPr lang="en-US" dirty="0"/>
              <a:t>inside </a:t>
            </a:r>
            <a:r>
              <a:rPr lang="en-US" sz="2500" dirty="0" err="1">
                <a:latin typeface="Consolas" panose="020B0609020204030204" pitchFamily="49" charset="0"/>
              </a:rPr>
              <a:t>tsconfig.json</a:t>
            </a:r>
            <a:endParaRPr lang="en-US" sz="2500" dirty="0">
              <a:latin typeface="Consolas" panose="020B0609020204030204" pitchFamily="49" charset="0"/>
            </a:endParaRP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tsc</a:t>
            </a:r>
            <a:r>
              <a:rPr lang="en-US" sz="2300" dirty="0">
                <a:latin typeface="Consolas" panose="020B0609020204030204" pitchFamily="49" charset="0"/>
              </a:rPr>
              <a:t> --declaration </a:t>
            </a:r>
            <a:r>
              <a:rPr lang="en-US" sz="2300" dirty="0" err="1">
                <a:latin typeface="Consolas" panose="020B0609020204030204" pitchFamily="49" charset="0"/>
              </a:rPr>
              <a:t>index.ts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2580-7171-4C6A-BFB0-F7BADEF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C58BF-AB68-49FE-AB49-C5079F3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736C-CE3C-41BD-8879-CF1E3F52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express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106E-A4C8-49EF-B0C2-CEC463FB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--yes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rootDir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outDir</a:t>
            </a:r>
            <a:endParaRPr lang="en-US" sz="2300" dirty="0">
              <a:latin typeface="Consolas" panose="020B0609020204030204" pitchFamily="49" charset="0"/>
            </a:endParaRPr>
          </a:p>
          <a:p>
            <a:r>
              <a:rPr lang="en-US" dirty="0"/>
              <a:t>Install dependencies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express </a:t>
            </a:r>
            <a:r>
              <a:rPr lang="en-US" sz="2300" dirty="0" err="1">
                <a:latin typeface="Consolas" panose="020B0609020204030204" pitchFamily="49" charset="0"/>
              </a:rPr>
              <a:t>joi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-D @types/express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BF9AB-5FE3-4D2D-AFBA-443EF0DF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72585-4D08-4054-AB2B-7119B9AF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E3C1-6DF9-494A-B6A8-0F66E394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5CDC-DE7C-49B8-9FC8-F1CC9F28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last express to typescript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784C-3FF0-4455-BADD-7803E8E4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99734-27A3-4536-9C5E-943F40FF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AA01-AB17-4774-94FB-99D8EDF7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1925-55B1-4490-8821-D3AF55D7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Middlewares</a:t>
            </a:r>
          </a:p>
          <a:p>
            <a:pPr lvl="1"/>
            <a:r>
              <a:rPr lang="en-US" dirty="0"/>
              <a:t>A function that takes a request object and return a response object to client, or passes the control to another middleware function.</a:t>
            </a:r>
          </a:p>
          <a:p>
            <a:pPr lvl="1"/>
            <a:r>
              <a:rPr lang="en-US" dirty="0"/>
              <a:t>Route handler is a function too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express.json</a:t>
            </a:r>
            <a:r>
              <a:rPr lang="en-US" sz="2300" dirty="0">
                <a:latin typeface="Consolas" panose="020B0609020204030204" pitchFamily="49" charset="0"/>
              </a:rPr>
              <a:t>())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C2BA9-0F22-43F3-83B0-80319670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402D4-BED1-4A08-BFE9-D36A8E49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1B564-82F3-4ADA-8B26-7C3322D6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33" y="3982259"/>
            <a:ext cx="5671093" cy="19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0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D5A4-EACA-4DD3-9192-4E140499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155E-D5B9-46C9-B661-4F28BA8A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  <a:p>
            <a:pPr lvl="1"/>
            <a:r>
              <a:rPr lang="en-US" dirty="0"/>
              <a:t>Do some logging, …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function(req, res, next) { console.log(‘Logging …’); next(); }</a:t>
            </a:r>
          </a:p>
          <a:p>
            <a:pPr lvl="1"/>
            <a:r>
              <a:rPr lang="en-US" dirty="0"/>
              <a:t>What happened if we don’t call </a:t>
            </a:r>
            <a:r>
              <a:rPr lang="en-US" sz="2300" dirty="0">
                <a:latin typeface="Consolas" panose="020B0609020204030204" pitchFamily="49" charset="0"/>
              </a:rPr>
              <a:t>next()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Oh, we have modules, so make Middlewares in separate modules.</a:t>
            </a: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(logger());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4C4C-59B9-476B-B501-1B26637C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72F68-CEB8-4213-B88C-2CD05A1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5805-210E-422E-AD63-FD4D2B42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380E-8CA0-4299-B0CF-9F627BAB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middleware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express.json</a:t>
            </a:r>
            <a:r>
              <a:rPr lang="en-US" sz="2300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express.urlencoded</a:t>
            </a:r>
            <a:r>
              <a:rPr lang="en-US" sz="2300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dirty="0"/>
              <a:t>It parses </a:t>
            </a:r>
            <a:r>
              <a:rPr lang="en-US" dirty="0" err="1"/>
              <a:t>url</a:t>
            </a:r>
            <a:r>
              <a:rPr lang="en-US" dirty="0"/>
              <a:t> with </a:t>
            </a:r>
            <a:r>
              <a:rPr lang="en-US" dirty="0" err="1"/>
              <a:t>url</a:t>
            </a:r>
            <a:r>
              <a:rPr lang="en-US" dirty="0"/>
              <a:t> encoded, </a:t>
            </a:r>
            <a:r>
              <a:rPr lang="en-US" sz="2300" dirty="0">
                <a:latin typeface="Consolas" panose="020B0609020204030204" pitchFamily="49" charset="0"/>
              </a:rPr>
              <a:t>key=</a:t>
            </a:r>
            <a:r>
              <a:rPr lang="en-US" sz="2300" dirty="0" err="1">
                <a:latin typeface="Consolas" panose="020B0609020204030204" pitchFamily="49" charset="0"/>
              </a:rPr>
              <a:t>value&amp;key</a:t>
            </a:r>
            <a:r>
              <a:rPr lang="en-US" sz="2300" dirty="0">
                <a:latin typeface="Consolas" panose="020B0609020204030204" pitchFamily="49" charset="0"/>
              </a:rPr>
              <a:t>=value</a:t>
            </a:r>
            <a:r>
              <a:rPr lang="en-US" dirty="0"/>
              <a:t>,</a:t>
            </a:r>
          </a:p>
          <a:p>
            <a:pPr lvl="3"/>
            <a:r>
              <a:rPr lang="en-US" dirty="0"/>
              <a:t>We don’t use this approach, we use body as form-data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express.static</a:t>
            </a:r>
            <a:r>
              <a:rPr lang="en-US" sz="2300" dirty="0">
                <a:latin typeface="Consolas" panose="020B0609020204030204" pitchFamily="49" charset="0"/>
              </a:rPr>
              <a:t>(‘public’));</a:t>
            </a:r>
          </a:p>
          <a:p>
            <a:pPr lvl="2"/>
            <a:r>
              <a:rPr lang="en-US" dirty="0"/>
              <a:t>Don’t forget to create public folder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68C4D-6D7E-4873-951E-1D97B4C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BA083-2945-444B-86BA-237E8FE6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800</Words>
  <Application>Microsoft Office PowerPoint</Application>
  <PresentationFormat>Widescreen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Demo – missing from last session</vt:lpstr>
      <vt:lpstr>Using other user packages with ts</vt:lpstr>
      <vt:lpstr>Bootstrap express typescript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247</cp:revision>
  <dcterms:created xsi:type="dcterms:W3CDTF">2021-11-27T06:12:02Z</dcterms:created>
  <dcterms:modified xsi:type="dcterms:W3CDTF">2021-12-02T11:11:34Z</dcterms:modified>
</cp:coreProperties>
</file>