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3"/>
  </p:notesMasterIdLst>
  <p:sldIdLst>
    <p:sldId id="25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3" r:id="rId10"/>
    <p:sldId id="304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Simple-array</a:t>
            </a:r>
          </a:p>
          <a:p>
            <a:r>
              <a:rPr lang="en-US" dirty="0"/>
              <a:t>Simple-json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7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" TargetMode="External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eaver.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Relational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ORM (Intro)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F53-DF30-4218-8B6A-1D814DC9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7E5F-6F12-4EE6-92D6-ACA2653C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  <a:p>
            <a:pPr lvl="1"/>
            <a:r>
              <a:rPr lang="en-US" dirty="0"/>
              <a:t>Use synchronize in </a:t>
            </a:r>
            <a:r>
              <a:rPr lang="en-US" dirty="0" err="1"/>
              <a:t>typeorm</a:t>
            </a:r>
            <a:r>
              <a:rPr lang="en-US" dirty="0"/>
              <a:t> connection</a:t>
            </a:r>
          </a:p>
          <a:p>
            <a:r>
              <a:rPr lang="en-US" dirty="0"/>
              <a:t>Inheritance in entities</a:t>
            </a:r>
          </a:p>
          <a:p>
            <a:pPr lvl="1"/>
            <a:r>
              <a:rPr lang="en-US" dirty="0"/>
              <a:t>Remove duplication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355C-A3D4-4356-A44C-8AD17E4F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B38B-AEDC-4B6A-B605-A2636E7F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8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1E00-9A46-4BE2-8F85-C3BF5BBB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94B3-E926-4E3C-9E67-EF0A9EC9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 </a:t>
            </a:r>
          </a:p>
          <a:p>
            <a:pPr lvl="1"/>
            <a:r>
              <a:rPr lang="en-US" dirty="0"/>
              <a:t>Use environment variable to connect to the database</a:t>
            </a:r>
          </a:p>
          <a:p>
            <a:pPr lvl="1"/>
            <a:r>
              <a:rPr lang="en-US" dirty="0"/>
              <a:t>Create an entities folder inside your project</a:t>
            </a:r>
          </a:p>
          <a:p>
            <a:pPr lvl="1"/>
            <a:r>
              <a:rPr lang="en-US" dirty="0"/>
              <a:t>Create your entity files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What does @Generated do?</a:t>
            </a:r>
          </a:p>
          <a:p>
            <a:pPr lvl="1"/>
            <a:r>
              <a:rPr lang="en-US" dirty="0"/>
              <a:t>How to have both primary and generated column in one </a:t>
            </a:r>
            <a:r>
              <a:rPr lang="en-US"/>
              <a:t>single decorator?</a:t>
            </a:r>
            <a:endParaRPr lang="en-US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AC21-42D9-47D7-8733-6AEE52E8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9A8C5-97F1-4BEE-98D7-0D3A19F8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1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ORM (Intro)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Setup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Connecting to the DB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Entities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Relationships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Inserting Data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Forming Relationships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Deleting Data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Fetching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0534-5C0F-40EC-A02C-409EC858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D304-1A28-4CF0-851F-285A521D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 for</a:t>
            </a:r>
          </a:p>
          <a:p>
            <a:pPr lvl="1"/>
            <a:r>
              <a:rPr lang="en-US" dirty="0"/>
              <a:t>Store data</a:t>
            </a:r>
          </a:p>
          <a:p>
            <a:pPr lvl="1"/>
            <a:r>
              <a:rPr lang="en-US" dirty="0"/>
              <a:t>Manipulate data</a:t>
            </a:r>
          </a:p>
          <a:p>
            <a:pPr lvl="1"/>
            <a:r>
              <a:rPr lang="en-US" dirty="0"/>
              <a:t>Retrieve data</a:t>
            </a:r>
          </a:p>
          <a:p>
            <a:r>
              <a:rPr lang="en-US" dirty="0"/>
              <a:t>All data of a site comes from a place called data base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3E8DA-EB59-4F51-B5B6-7BCD882D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DC702-9301-42FC-9242-D116D469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43EA-907C-4B6F-845D-2A2BBD05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4C7B-6ACE-45A9-BA97-7F5FF694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</a:t>
            </a:r>
            <a:r>
              <a:rPr lang="en-US" dirty="0"/>
              <a:t>tructured </a:t>
            </a:r>
            <a:r>
              <a:rPr lang="en-US" u="sng" dirty="0"/>
              <a:t>Q</a:t>
            </a:r>
            <a:r>
              <a:rPr lang="en-US" dirty="0"/>
              <a:t>uery </a:t>
            </a:r>
            <a:r>
              <a:rPr lang="en-US" u="sng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CRUD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B152-6993-43F4-87A5-BDBD713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3EC83-0876-4117-9C10-E058EF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D3D3-EADF-4360-99A5-388CFCFA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5436-C915-4AFF-82FA-054B71A5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SQL Server (MSSQL)</a:t>
            </a:r>
          </a:p>
          <a:p>
            <a:pPr lvl="1"/>
            <a:r>
              <a:rPr lang="en-US" dirty="0">
                <a:hlinkClick r:id="rId2"/>
              </a:rPr>
              <a:t>https://www.microsoft.com/en-us/sql-server/sql-server-downloads</a:t>
            </a:r>
            <a:endParaRPr lang="en-US" dirty="0"/>
          </a:p>
          <a:p>
            <a:pPr lvl="1"/>
            <a:r>
              <a:rPr lang="en-US" dirty="0"/>
              <a:t>Recommend to install developer edition</a:t>
            </a:r>
          </a:p>
          <a:p>
            <a:r>
              <a:rPr lang="en-US" dirty="0"/>
              <a:t>A place to see databases, table, run queries, …</a:t>
            </a:r>
          </a:p>
          <a:p>
            <a:pPr lvl="1"/>
            <a:r>
              <a:rPr lang="en-US" dirty="0"/>
              <a:t>Management Studio</a:t>
            </a:r>
          </a:p>
          <a:p>
            <a:pPr lvl="2"/>
            <a:r>
              <a:rPr lang="en-US" dirty="0">
                <a:hlinkClick r:id="rId3"/>
              </a:rPr>
              <a:t>https://docs.microsoft.com/en-us/sql/ssms/download-sql-server-management-studio-ssms</a:t>
            </a:r>
            <a:endParaRPr lang="en-US" dirty="0"/>
          </a:p>
          <a:p>
            <a:pPr lvl="1"/>
            <a:r>
              <a:rPr lang="en-US" dirty="0" err="1"/>
              <a:t>DBeaver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4"/>
              </a:rPr>
              <a:t>https://dbeaver.io/download/</a:t>
            </a:r>
            <a:endParaRPr lang="en-US" dirty="0"/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54779-17E6-4AD0-8DA8-13E8C392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1EA29-DBB3-423B-B579-43E25B6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7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D5FF-3BCA-41F8-A287-37E212D6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6605-9E70-423E-A597-F3005E16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find a way to connect to the database in order to do modification.</a:t>
            </a:r>
          </a:p>
          <a:p>
            <a:pPr lvl="1"/>
            <a:r>
              <a:rPr lang="en-US" dirty="0"/>
              <a:t>Connection is the way</a:t>
            </a:r>
          </a:p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/>
              <a:t>Credentials</a:t>
            </a:r>
          </a:p>
          <a:p>
            <a:pPr lvl="2"/>
            <a:r>
              <a:rPr lang="en-US" dirty="0"/>
              <a:t>User</a:t>
            </a:r>
          </a:p>
          <a:p>
            <a:pPr lvl="2"/>
            <a:r>
              <a:rPr lang="en-US" dirty="0"/>
              <a:t>Password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B9180-57AF-4A1A-A668-D60F602C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C0CBD-7A16-4DCF-AE68-C11515EE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8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D985-01BC-4864-919C-23BECF8F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56AF-8A23-4F34-8EA2-F5C7A520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Prerequests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nodemon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mssql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-D @types/express typescript </a:t>
            </a:r>
            <a:r>
              <a:rPr lang="en-US" dirty="0" err="1"/>
              <a:t>ts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dev script:</a:t>
            </a:r>
          </a:p>
          <a:p>
            <a:pPr lvl="2"/>
            <a:r>
              <a:rPr lang="en-US" dirty="0" err="1"/>
              <a:t>nodemon</a:t>
            </a:r>
            <a:r>
              <a:rPr lang="en-US" dirty="0"/>
              <a:t> --watch ‘./**/*.</a:t>
            </a:r>
            <a:r>
              <a:rPr lang="en-US" dirty="0" err="1"/>
              <a:t>ts</a:t>
            </a:r>
            <a:r>
              <a:rPr lang="en-US" dirty="0"/>
              <a:t>’ --exec  </a:t>
            </a:r>
            <a:r>
              <a:rPr lang="en-US" dirty="0" err="1"/>
              <a:t>ts</a:t>
            </a:r>
            <a:r>
              <a:rPr lang="en-US" dirty="0"/>
              <a:t>-node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02CB2-1FD8-4DF4-90E1-C65EB5B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8968D-F798-40B7-8395-D2A8572B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8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22B1-B1AD-46D3-94DF-2808EF6B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733F-5422-4BD8-8069-C8B9D9D2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MSSQL</a:t>
            </a:r>
            <a:endParaRPr lang="fa-IR" dirty="0"/>
          </a:p>
          <a:p>
            <a:pPr lvl="1"/>
            <a:r>
              <a:rPr lang="en-US" dirty="0"/>
              <a:t>import { </a:t>
            </a:r>
            <a:r>
              <a:rPr lang="en-US" dirty="0" err="1"/>
              <a:t>createConnection</a:t>
            </a:r>
            <a:r>
              <a:rPr lang="en-US" dirty="0"/>
              <a:t> } from ‘</a:t>
            </a:r>
            <a:r>
              <a:rPr lang="en-US" dirty="0" err="1"/>
              <a:t>typeorm</a:t>
            </a:r>
            <a:r>
              <a:rPr lang="en-US" dirty="0"/>
              <a:t>’;</a:t>
            </a:r>
          </a:p>
          <a:p>
            <a:pPr lvl="1"/>
            <a:r>
              <a:rPr lang="en-US" dirty="0"/>
              <a:t>Connection object: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host</a:t>
            </a:r>
          </a:p>
          <a:p>
            <a:pPr lvl="2"/>
            <a:r>
              <a:rPr lang="en-US" dirty="0"/>
              <a:t>port</a:t>
            </a:r>
          </a:p>
          <a:p>
            <a:pPr lvl="2"/>
            <a:r>
              <a:rPr lang="en-US" dirty="0"/>
              <a:t>username</a:t>
            </a:r>
          </a:p>
          <a:p>
            <a:pPr lvl="2"/>
            <a:r>
              <a:rPr lang="en-US" dirty="0"/>
              <a:t>password</a:t>
            </a:r>
          </a:p>
          <a:p>
            <a:pPr lvl="2"/>
            <a:r>
              <a:rPr lang="en-US" dirty="0"/>
              <a:t>database</a:t>
            </a:r>
          </a:p>
          <a:p>
            <a:pPr lvl="1"/>
            <a:r>
              <a:rPr lang="en-US" dirty="0"/>
              <a:t>Don’t forget to handle errors.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40F5E-1190-4105-BE60-B350DA2D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23B1C-EC8D-4564-BE09-818C15F0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BC72-FD62-4B63-BA4B-F171F37B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D954-F8C9-4117-8F50-D67544AAC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Entities:</a:t>
            </a:r>
          </a:p>
          <a:p>
            <a:pPr lvl="1"/>
            <a:r>
              <a:rPr lang="en-US" dirty="0"/>
              <a:t>import { Entity, </a:t>
            </a:r>
            <a:r>
              <a:rPr lang="en-US" dirty="0" err="1"/>
              <a:t>BaseEntity</a:t>
            </a:r>
            <a:r>
              <a:rPr lang="en-US" dirty="0"/>
              <a:t>, Column } from ‘</a:t>
            </a:r>
            <a:r>
              <a:rPr lang="en-US" dirty="0" err="1"/>
              <a:t>typeorm</a:t>
            </a:r>
            <a:r>
              <a:rPr lang="en-US" dirty="0"/>
              <a:t>’;</a:t>
            </a:r>
          </a:p>
          <a:p>
            <a:r>
              <a:rPr lang="en-US" dirty="0"/>
              <a:t>How to create constraints?</a:t>
            </a:r>
          </a:p>
          <a:p>
            <a:r>
              <a:rPr lang="en-US" dirty="0"/>
              <a:t>How to create types other than js like </a:t>
            </a:r>
            <a:r>
              <a:rPr lang="en-US" dirty="0" err="1"/>
              <a:t>bigint</a:t>
            </a:r>
            <a:r>
              <a:rPr lang="en-US" dirty="0"/>
              <a:t>?</a:t>
            </a:r>
          </a:p>
          <a:p>
            <a:r>
              <a:rPr lang="en-US" dirty="0"/>
              <a:t>How to provide defaults?</a:t>
            </a:r>
          </a:p>
          <a:p>
            <a:r>
              <a:rPr lang="en-US" dirty="0"/>
              <a:t>Don’t forget to provide this entity inside the connection.</a:t>
            </a:r>
          </a:p>
          <a:p>
            <a:r>
              <a:rPr lang="en-US" dirty="0"/>
              <a:t>Some useful columns:</a:t>
            </a:r>
          </a:p>
          <a:p>
            <a:pPr lvl="1"/>
            <a:r>
              <a:rPr lang="en-US" dirty="0" err="1"/>
              <a:t>PrimaryColumn</a:t>
            </a:r>
            <a:endParaRPr lang="en-US" dirty="0"/>
          </a:p>
          <a:p>
            <a:pPr lvl="1"/>
            <a:r>
              <a:rPr lang="en-US" dirty="0" err="1"/>
              <a:t>CreateDateColumn</a:t>
            </a:r>
            <a:r>
              <a:rPr lang="en-US" dirty="0"/>
              <a:t>, </a:t>
            </a:r>
            <a:r>
              <a:rPr lang="en-US" dirty="0" err="1"/>
              <a:t>UpdateDateColumn</a:t>
            </a:r>
            <a:endParaRPr lang="en-US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AD451-71D9-4993-9AC5-0685C8AA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3CEB4-5474-4746-8B85-69C6277C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9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1849</TotalTime>
  <Words>382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Object Relational Mapping</vt:lpstr>
      <vt:lpstr>Course Structure</vt:lpstr>
      <vt:lpstr>What is database?</vt:lpstr>
      <vt:lpstr>What is SQL?</vt:lpstr>
      <vt:lpstr>Install</vt:lpstr>
      <vt:lpstr>Connecting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57</cp:revision>
  <dcterms:created xsi:type="dcterms:W3CDTF">2021-11-27T06:12:02Z</dcterms:created>
  <dcterms:modified xsi:type="dcterms:W3CDTF">2021-12-25T12:36:23Z</dcterms:modified>
</cp:coreProperties>
</file>