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0"/>
  </p:notesMasterIdLst>
  <p:sldIdLst>
    <p:sldId id="259" r:id="rId2"/>
    <p:sldId id="295" r:id="rId3"/>
    <p:sldId id="293" r:id="rId4"/>
    <p:sldId id="29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if (req.url === ‘/’)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res.write</a:t>
            </a:r>
            <a:r>
              <a:rPr lang="en-US" dirty="0">
                <a:latin typeface="Consolas" panose="020B0609020204030204" pitchFamily="49" charset="0"/>
              </a:rPr>
              <a:t>(‘Hello </a:t>
            </a:r>
            <a:r>
              <a:rPr lang="en-US" dirty="0" err="1">
                <a:latin typeface="Consolas" panose="020B0609020204030204" pitchFamily="49" charset="0"/>
              </a:rPr>
              <a:t>worlk</a:t>
            </a:r>
            <a:r>
              <a:rPr lang="en-US" dirty="0">
                <a:latin typeface="Consolas" panose="020B0609020204030204" pitchFamily="49" charset="0"/>
              </a:rPr>
              <a:t>’);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res.end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// and so on… use JSON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16.x/docs/api/htt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03 – Node Modules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/>
              <a:t>NPM</a:t>
            </a:r>
          </a:p>
          <a:p>
            <a:r>
              <a:rPr lang="en-US" dirty="0"/>
              <a:t>Asynchronous js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Built RESTFUL API using Node.js, Express &amp; Javascript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 a RESTful API with Node.js, Express &amp; 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Express – advanced topics: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C393-CA2B-457A-ACD5-DC19A164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D96B-20FA-4889-B2A6-41B80C48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module</a:t>
            </a:r>
          </a:p>
          <a:p>
            <a:pPr lvl="1"/>
            <a:r>
              <a:rPr lang="en-US" dirty="0">
                <a:hlinkClick r:id="rId3"/>
              </a:rPr>
              <a:t>https://nodejs.org/dist/latest-v16.x/docs/api/http.html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http = require(‘http’);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server = http.createServer();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Server.listen</a:t>
            </a:r>
            <a:r>
              <a:rPr lang="en-US" dirty="0">
                <a:latin typeface="Consolas" panose="020B0609020204030204" pitchFamily="49" charset="0"/>
              </a:rPr>
              <a:t>(3000);</a:t>
            </a:r>
          </a:p>
          <a:p>
            <a:pPr lvl="1"/>
            <a:r>
              <a:rPr lang="en-US" dirty="0"/>
              <a:t>Event: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server.on</a:t>
            </a:r>
            <a:r>
              <a:rPr lang="en-US" dirty="0">
                <a:latin typeface="Consolas" panose="020B0609020204030204" pitchFamily="49" charset="0"/>
              </a:rPr>
              <a:t>(‘connection’, function(socket){});</a:t>
            </a:r>
          </a:p>
          <a:p>
            <a:pPr lvl="1"/>
            <a:r>
              <a:rPr lang="en-US" dirty="0"/>
              <a:t>Request, Response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const server = http.createServer((req, res) =&gt; {});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8F8B-2125-4D05-BF39-752FEF9F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FADE9-C4B0-4D5F-9746-9A444D3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5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EE84-852F-4178-BCE1-2D4C6D8F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2717-BC31-4D59-9835-AA46E2F1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flow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setTimeout</a:t>
            </a:r>
            <a:endParaRPr lang="en-US" dirty="0"/>
          </a:p>
          <a:p>
            <a:pPr lvl="1"/>
            <a:r>
              <a:rPr lang="en-US" dirty="0"/>
              <a:t>Asynchronous is not concurrency, or multithreading.</a:t>
            </a:r>
          </a:p>
          <a:p>
            <a:r>
              <a:rPr lang="en-US" dirty="0"/>
              <a:t>Use patterns</a:t>
            </a:r>
          </a:p>
          <a:p>
            <a:pPr lvl="1"/>
            <a:r>
              <a:rPr lang="en-US" dirty="0"/>
              <a:t>Make program more real, using function</a:t>
            </a:r>
          </a:p>
          <a:p>
            <a:pPr lvl="1"/>
            <a:r>
              <a:rPr lang="en-US" dirty="0"/>
              <a:t>How to return a value properly (with </a:t>
            </a:r>
            <a:r>
              <a:rPr lang="en-US" dirty="0" err="1"/>
              <a:t>setTimeout</a:t>
            </a:r>
            <a:r>
              <a:rPr lang="en-US" dirty="0"/>
              <a:t> in a function)</a:t>
            </a:r>
          </a:p>
          <a:p>
            <a:pPr lvl="1"/>
            <a:r>
              <a:rPr lang="en-US" dirty="0"/>
              <a:t>Patterns:</a:t>
            </a:r>
          </a:p>
          <a:p>
            <a:pPr lvl="2"/>
            <a:r>
              <a:rPr lang="en-US" dirty="0"/>
              <a:t>Callbacks</a:t>
            </a:r>
          </a:p>
          <a:p>
            <a:pPr lvl="2"/>
            <a:r>
              <a:rPr lang="en-US" dirty="0"/>
              <a:t>Promises</a:t>
            </a:r>
          </a:p>
          <a:p>
            <a:pPr lvl="2"/>
            <a:r>
              <a:rPr lang="en-US" dirty="0"/>
              <a:t>Async/await (some syntactical sugar over promises)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306E4-9DE3-4971-8DD4-7A5CD001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06A1B-C90A-439C-B1ED-91BF029B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E0BA-F43C-4D7F-BCB6-B0DAA783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6390-90A3-4069-B137-1C755E19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Promise</a:t>
            </a:r>
          </a:p>
          <a:p>
            <a:pPr lvl="1"/>
            <a:r>
              <a:rPr lang="en-US" dirty="0"/>
              <a:t>Holds the eventual result of an asynchronous operation</a:t>
            </a:r>
          </a:p>
          <a:p>
            <a:pPr lvl="2"/>
            <a:r>
              <a:rPr lang="en-US" dirty="0"/>
              <a:t>Value or error</a:t>
            </a:r>
          </a:p>
          <a:p>
            <a:pPr lvl="1"/>
            <a:r>
              <a:rPr lang="en-US" dirty="0"/>
              <a:t>States:</a:t>
            </a:r>
          </a:p>
          <a:p>
            <a:pPr lvl="2"/>
            <a:r>
              <a:rPr lang="en-US" dirty="0"/>
              <a:t>Pending</a:t>
            </a:r>
          </a:p>
          <a:p>
            <a:pPr lvl="2"/>
            <a:r>
              <a:rPr lang="en-US" dirty="0"/>
              <a:t>Fulfilled (value)</a:t>
            </a:r>
          </a:p>
          <a:p>
            <a:pPr lvl="2"/>
            <a:r>
              <a:rPr lang="en-US" dirty="0"/>
              <a:t>Rejected (error)</a:t>
            </a:r>
          </a:p>
          <a:p>
            <a:pPr lvl="1"/>
            <a:r>
              <a:rPr lang="en-US" dirty="0"/>
              <a:t>then, catch</a:t>
            </a:r>
          </a:p>
          <a:p>
            <a:pPr lvl="1"/>
            <a:r>
              <a:rPr lang="en-US" dirty="0"/>
              <a:t>Chaining</a:t>
            </a:r>
          </a:p>
          <a:p>
            <a:pPr lvl="1"/>
            <a:r>
              <a:rPr lang="en-US" dirty="0"/>
              <a:t>Replacing callbacks with promises</a:t>
            </a:r>
          </a:p>
          <a:p>
            <a:pPr lvl="1"/>
            <a:r>
              <a:rPr lang="en-US" dirty="0"/>
              <a:t>Single error handler after multiple then</a:t>
            </a:r>
          </a:p>
          <a:p>
            <a:pPr lvl="1"/>
            <a:r>
              <a:rPr lang="en-US" dirty="0"/>
              <a:t>Use Error class to get call stack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CC5A-657C-4596-B99F-19E8EE0A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59E33-77D5-49AE-B39F-DA879584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5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BB8D-276B-4375-BFFE-65BC438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5DA0-6619-46B8-A3F5-C5D831CC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/>
              <a:t>Promise.resolve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Promise.reject</a:t>
            </a:r>
            <a:r>
              <a:rPr lang="en-US" dirty="0"/>
              <a:t>();</a:t>
            </a:r>
          </a:p>
          <a:p>
            <a:pPr lvl="1"/>
            <a:r>
              <a:rPr lang="en-US" dirty="0" err="1"/>
              <a:t>Promise.all</a:t>
            </a:r>
            <a:r>
              <a:rPr lang="en-US" dirty="0"/>
              <a:t>([]);</a:t>
            </a:r>
          </a:p>
          <a:p>
            <a:pPr lvl="2"/>
            <a:r>
              <a:rPr lang="en-US" dirty="0"/>
              <a:t>Return new promise, when all the promises in the array are resolved.</a:t>
            </a:r>
          </a:p>
          <a:p>
            <a:pPr lvl="2"/>
            <a:r>
              <a:rPr lang="en-US" dirty="0"/>
              <a:t>They aren’t concurrent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They are all started almost at the same time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about the error handling?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Promise.race</a:t>
            </a:r>
            <a:r>
              <a:rPr lang="en-US" dirty="0">
                <a:sym typeface="Wingdings" panose="05000000000000000000" pitchFamily="2" charset="2"/>
              </a:rPr>
              <a:t>([]);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Return new promise, when as soon as one of them are fulfilled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09FBC-91DE-4D92-9D99-00EF7399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47B3E-EE40-47C1-9116-DB3F3D7F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6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F06B-4F09-4C49-B756-E957ECB0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597B-AAD8-4652-8A60-14644206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  <a:p>
            <a:pPr lvl="1"/>
            <a:r>
              <a:rPr lang="en-US" dirty="0"/>
              <a:t>We can await on functions that returns a promise</a:t>
            </a:r>
          </a:p>
          <a:p>
            <a:pPr lvl="1"/>
            <a:r>
              <a:rPr lang="en-US" dirty="0"/>
              <a:t>Whenever you use await, you have to wrapped it (decorate it) with async function</a:t>
            </a:r>
          </a:p>
          <a:p>
            <a:pPr lvl="1"/>
            <a:r>
              <a:rPr lang="en-US" dirty="0"/>
              <a:t>How about error handling?</a:t>
            </a:r>
          </a:p>
          <a:p>
            <a:pPr lvl="2"/>
            <a:r>
              <a:rPr lang="en-US" dirty="0"/>
              <a:t>try/catch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B73E0-FFB7-4262-9CE8-2442F94B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085F7-5F8D-4F7F-878D-604803EA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CB2-CE8D-4E0E-9C6D-BED7688A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63E7-5CAA-4495-827F-275AE6D6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DC7A5-9582-442F-85E7-7F12B3FE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8FDFC-FD23-4283-A72D-CB30DC81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52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240</TotalTime>
  <Words>405</Words>
  <Application>Microsoft Office PowerPoint</Application>
  <PresentationFormat>Widescreen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Course Structure</vt:lpstr>
      <vt:lpstr>Demo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heidary</cp:lastModifiedBy>
  <cp:revision>28</cp:revision>
  <dcterms:created xsi:type="dcterms:W3CDTF">2021-11-27T06:12:02Z</dcterms:created>
  <dcterms:modified xsi:type="dcterms:W3CDTF">2021-11-29T04:54:36Z</dcterms:modified>
</cp:coreProperties>
</file>