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4"/>
  </p:notesMasterIdLst>
  <p:sldIdLst>
    <p:sldId id="259" r:id="rId2"/>
    <p:sldId id="296" r:id="rId3"/>
    <p:sldId id="325" r:id="rId4"/>
    <p:sldId id="321" r:id="rId5"/>
    <p:sldId id="322" r:id="rId6"/>
    <p:sldId id="323" r:id="rId7"/>
    <p:sldId id="324" r:id="rId8"/>
    <p:sldId id="326" r:id="rId9"/>
    <p:sldId id="327" r:id="rId10"/>
    <p:sldId id="329" r:id="rId11"/>
    <p:sldId id="328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-basics\</a:t>
            </a:r>
            <a:r>
              <a:rPr lang="en-US" dirty="0" err="1"/>
              <a:t>divar-er.drawio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https://orkhan.gitbook.io/typeorm/docs/active-record-data-mapper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03 </a:t>
            </a:r>
            <a:r>
              <a:rPr lang="en-US" sz="2800"/>
              <a:t>– TypeORM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890D-5437-4C79-B180-7ECFF650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requirement arrived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83F04-C202-4D49-A8B7-1BF5B9BF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FC0ED-B8D2-4A1C-B789-0CF2738D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AC01583-926D-4E8C-8DEA-CD8CEE40CF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7" y="1606201"/>
            <a:ext cx="11629580" cy="46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5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0877-623E-40C4-9A19-8B0E5754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44EE-BF75-40DC-A15E-B09ECE6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Transactions</a:t>
            </a:r>
          </a:p>
          <a:p>
            <a:pPr lvl="1"/>
            <a:r>
              <a:rPr lang="en-US" dirty="0"/>
              <a:t>An independent unit of work</a:t>
            </a:r>
          </a:p>
          <a:p>
            <a:pPr lvl="1"/>
            <a:r>
              <a:rPr lang="en-US" dirty="0"/>
              <a:t>Are a reliable way to accomplish multiple tasks independent of other transactions</a:t>
            </a:r>
          </a:p>
          <a:p>
            <a:pPr lvl="1"/>
            <a:r>
              <a:rPr lang="en-US" dirty="0"/>
              <a:t>Query class and Use connection class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this.queryRunner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this.connection.createQueryRunner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await </a:t>
            </a:r>
            <a:r>
              <a:rPr lang="en-US" dirty="0" err="1">
                <a:latin typeface="Consolas" panose="020B0609020204030204" pitchFamily="49" charset="0"/>
              </a:rPr>
              <a:t>queryRunner.connect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await </a:t>
            </a:r>
            <a:r>
              <a:rPr lang="en-US" dirty="0" err="1">
                <a:latin typeface="Consolas" panose="020B0609020204030204" pitchFamily="49" charset="0"/>
              </a:rPr>
              <a:t>queryRunner.startTransaction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try {</a:t>
            </a:r>
            <a:r>
              <a:rPr lang="en-US" dirty="0" err="1">
                <a:latin typeface="Consolas" panose="020B0609020204030204" pitchFamily="49" charset="0"/>
              </a:rPr>
              <a:t>queryRunner.manager.save</a:t>
            </a:r>
            <a:r>
              <a:rPr lang="en-US" dirty="0">
                <a:latin typeface="Consolas" panose="020B0609020204030204" pitchFamily="49" charset="0"/>
              </a:rPr>
              <a:t>(); await </a:t>
            </a:r>
            <a:r>
              <a:rPr lang="en-US" dirty="0" err="1">
                <a:latin typeface="Consolas" panose="020B0609020204030204" pitchFamily="49" charset="0"/>
              </a:rPr>
              <a:t>queryRunner.commitTransaction</a:t>
            </a:r>
            <a:r>
              <a:rPr lang="en-US" dirty="0">
                <a:latin typeface="Consolas" panose="020B0609020204030204" pitchFamily="49" charset="0"/>
              </a:rPr>
              <a:t>();}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catch() {await </a:t>
            </a:r>
            <a:r>
              <a:rPr lang="en-US" dirty="0" err="1">
                <a:latin typeface="Consolas" panose="020B0609020204030204" pitchFamily="49" charset="0"/>
              </a:rPr>
              <a:t>queryRunner.rollbackTransaction</a:t>
            </a:r>
            <a:r>
              <a:rPr lang="en-US" dirty="0">
                <a:latin typeface="Consolas" panose="020B0609020204030204" pitchFamily="49" charset="0"/>
              </a:rPr>
              <a:t>();}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finally {await </a:t>
            </a:r>
            <a:r>
              <a:rPr lang="en-US" dirty="0" err="1">
                <a:latin typeface="Consolas" panose="020B0609020204030204" pitchFamily="49" charset="0"/>
              </a:rPr>
              <a:t>queryRunner.release</a:t>
            </a:r>
            <a:r>
              <a:rPr lang="en-US" dirty="0">
                <a:latin typeface="Consolas" panose="020B0609020204030204" pitchFamily="49" charset="0"/>
              </a:rPr>
              <a:t>();}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62F7C-8733-41BD-9828-25A1A6D0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F2D88-C24C-41B3-B506-3D0D34B9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the stuff we discuss in this session yourself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How to avoid a use from liking a post twice.</a:t>
            </a:r>
          </a:p>
          <a:p>
            <a:pPr lvl="1"/>
            <a:r>
              <a:rPr lang="en-US" dirty="0"/>
              <a:t>Complete other relations and entities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Introducing the TypeORM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TypeORM Entity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Repository to Access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Relation between two Entities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Retrieve Entities with their Relations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Cascading Inserts and Updates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Adding Pagination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Setting up migrations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6311-D0B6-4C6A-8708-EB2DC344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DFDB-44A1-4E59-AD38-8955CC8E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22999-511B-459D-9222-030AB97B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227EC7-7F24-460E-B5C5-A320439DB2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43" y="1507592"/>
            <a:ext cx="8758790" cy="482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14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B1A0-8AEF-4CD3-9E4A-BFEDD042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452-6774-4797-A05F-B5497DA5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TypeORM Module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@nestjs/typeorm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mssql</a:t>
            </a:r>
            <a:endParaRPr lang="en-US" dirty="0"/>
          </a:p>
          <a:p>
            <a:pPr lvl="1"/>
            <a:r>
              <a:rPr lang="en-US" dirty="0"/>
              <a:t>Nest.js added a TypeORM Module that made adding TypeORM is so easy</a:t>
            </a:r>
          </a:p>
          <a:p>
            <a:pPr lvl="1"/>
            <a:r>
              <a:rPr lang="en-US" dirty="0" err="1"/>
              <a:t>TypeOrmModule.forRoot</a:t>
            </a:r>
            <a:r>
              <a:rPr lang="en-US" dirty="0"/>
              <a:t>({</a:t>
            </a:r>
            <a:r>
              <a:rPr lang="en-US" dirty="0" err="1"/>
              <a:t>typeorm</a:t>
            </a:r>
            <a:r>
              <a:rPr lang="en-US" dirty="0"/>
              <a:t> configs})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F7CCD-B4BE-4C86-874B-A66FAA7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5251-E8C0-4503-A6AF-DED1EA07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7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8478-8DA6-4D52-B47A-9E751818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FB93-4376-4A67-A8E0-B8CADF21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@Entity</a:t>
            </a:r>
          </a:p>
          <a:p>
            <a:pPr lvl="1"/>
            <a:r>
              <a:rPr lang="en-US" dirty="0"/>
              <a:t>@PrimaryGeneratedColumn</a:t>
            </a:r>
          </a:p>
          <a:p>
            <a:pPr lvl="1"/>
            <a:r>
              <a:rPr lang="en-US" dirty="0"/>
              <a:t>@Column</a:t>
            </a:r>
          </a:p>
          <a:p>
            <a:pPr lvl="1"/>
            <a:r>
              <a:rPr lang="en-US" dirty="0"/>
              <a:t>How to register entity</a:t>
            </a:r>
          </a:p>
          <a:p>
            <a:pPr lvl="2"/>
            <a:r>
              <a:rPr lang="en-US" dirty="0" err="1"/>
              <a:t>forFeature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07C1B-E806-4FEC-917D-53604E2E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4BAA2-1DB6-448D-A055-94CD8DA4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0E4C-03C0-4246-8FFA-7EFCDD11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8479-4D9D-437F-AE79-01EE3C4E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@InjectRepository(entityName)</a:t>
            </a:r>
          </a:p>
          <a:p>
            <a:pPr lvl="1"/>
            <a:r>
              <a:rPr lang="en-US" dirty="0"/>
              <a:t>Remember we use data mapper pattern here</a:t>
            </a:r>
          </a:p>
          <a:p>
            <a:pPr lvl="2"/>
            <a:r>
              <a:rPr lang="en-US" dirty="0"/>
              <a:t>Earlier we use active record </a:t>
            </a:r>
          </a:p>
          <a:p>
            <a:pPr lvl="1"/>
            <a:r>
              <a:rPr lang="en-US" dirty="0"/>
              <a:t>Update old codes with </a:t>
            </a:r>
            <a:r>
              <a:rPr lang="en-US" dirty="0" err="1"/>
              <a:t>typeorm</a:t>
            </a:r>
            <a:endParaRPr lang="en-US" dirty="0"/>
          </a:p>
          <a:p>
            <a:pPr lvl="2"/>
            <a:r>
              <a:rPr lang="en-US" dirty="0">
                <a:latin typeface="Consolas" panose="020B0609020204030204" pitchFamily="49" charset="0"/>
              </a:rPr>
              <a:t>find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findOne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Create, Save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Preload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Remove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4C228-FFD0-41F1-BF61-A1981D4B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BBAB8-ADE3-42EB-B281-DB6830C5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15B06-5CBB-455E-9944-1EE053DD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981" y="4051675"/>
            <a:ext cx="6729033" cy="21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1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51C3-CB43-4DE1-A670-794DA7D7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E291-98A9-4794-B53B-D7D73AB1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relations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OneToOne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OneToMany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ManyToOne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JoinColumn</a:t>
            </a:r>
            <a:endParaRPr lang="en-US" sz="2100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ManyToMany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JoinTable</a:t>
            </a:r>
            <a:endParaRPr lang="en-US" sz="21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F0A7-27DF-42B9-B38E-40042246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B8AAA-7CA7-4C58-8701-F65EDA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59D6-E613-40CD-B728-02324EE2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60AA-8777-418C-9FCD-E593B32E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get entity with their relations</a:t>
            </a:r>
          </a:p>
          <a:p>
            <a:pPr lvl="1"/>
            <a:r>
              <a:rPr lang="en-US" dirty="0"/>
              <a:t>Relation are not eagerly loaded by default</a:t>
            </a:r>
          </a:p>
          <a:p>
            <a:pPr lvl="1"/>
            <a:r>
              <a:rPr lang="en-US" dirty="0"/>
              <a:t>You have to tell the </a:t>
            </a:r>
            <a:r>
              <a:rPr lang="en-US" dirty="0" err="1"/>
              <a:t>TypeOrm</a:t>
            </a:r>
            <a:r>
              <a:rPr lang="en-US" dirty="0"/>
              <a:t> to populate them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relations</a:t>
            </a:r>
            <a:r>
              <a:rPr lang="en-US" dirty="0"/>
              <a:t> field inside find method do this for us</a:t>
            </a:r>
          </a:p>
          <a:p>
            <a:pPr lvl="1"/>
            <a:r>
              <a:rPr lang="en-US" dirty="0"/>
              <a:t>How to create relations after inserting the entity (cascading inserts?)</a:t>
            </a:r>
          </a:p>
          <a:p>
            <a:pPr lvl="2"/>
            <a:r>
              <a:rPr lang="en-US" dirty="0"/>
              <a:t>Create entities with their relations</a:t>
            </a:r>
          </a:p>
          <a:p>
            <a:pPr lvl="2"/>
            <a:r>
              <a:rPr lang="en-US" dirty="0"/>
              <a:t>And then save it, just like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7FFE3-E8EC-4FBA-A493-7786B92A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991C1-923F-492C-ADAE-C607221B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7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4AFB-B815-4D06-B416-1C50BEFA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D862-234C-49DF-A58C-A7EB77A7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Pagination in </a:t>
            </a:r>
            <a:r>
              <a:rPr lang="en-US" dirty="0" err="1"/>
              <a:t>TypeOrm</a:t>
            </a:r>
            <a:endParaRPr lang="en-US" dirty="0"/>
          </a:p>
          <a:p>
            <a:pPr lvl="1"/>
            <a:r>
              <a:rPr lang="en-US" dirty="0"/>
              <a:t>First of all, create a </a:t>
            </a:r>
            <a:r>
              <a:rPr lang="en-US" dirty="0" err="1"/>
              <a:t>dto</a:t>
            </a:r>
            <a:r>
              <a:rPr lang="en-US" dirty="0"/>
              <a:t> for pagination</a:t>
            </a:r>
          </a:p>
          <a:p>
            <a:pPr lvl="1"/>
            <a:r>
              <a:rPr lang="en-US" dirty="0"/>
              <a:t>Type conversions</a:t>
            </a:r>
          </a:p>
          <a:p>
            <a:pPr lvl="2"/>
            <a:r>
              <a:rPr lang="en-US" dirty="0"/>
              <a:t>In a specific class</a:t>
            </a:r>
          </a:p>
          <a:p>
            <a:pPr lvl="2"/>
            <a:r>
              <a:rPr lang="en-US" dirty="0"/>
              <a:t>Globally enabling: </a:t>
            </a:r>
            <a:r>
              <a:rPr lang="en-US" dirty="0" err="1">
                <a:latin typeface="Consolas" panose="020B0609020204030204" pitchFamily="49" charset="0"/>
              </a:rPr>
              <a:t>transformOptions</a:t>
            </a:r>
            <a:r>
              <a:rPr lang="en-US" dirty="0">
                <a:latin typeface="Consolas" panose="020B0609020204030204" pitchFamily="49" charset="0"/>
              </a:rPr>
              <a:t>: { </a:t>
            </a:r>
            <a:r>
              <a:rPr lang="en-US" dirty="0" err="1">
                <a:latin typeface="Consolas" panose="020B0609020204030204" pitchFamily="49" charset="0"/>
              </a:rPr>
              <a:t>enableImplicitConversion</a:t>
            </a:r>
            <a:r>
              <a:rPr lang="en-US" dirty="0">
                <a:latin typeface="Consolas" panose="020B0609020204030204" pitchFamily="49" charset="0"/>
              </a:rPr>
              <a:t>: true }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0CB92-4628-4721-8212-D586ECF2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F9E0F-EFEA-4FEF-94EC-E1197EAC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3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2197</TotalTime>
  <Words>387</Words>
  <Application>Microsoft Office PowerPoint</Application>
  <PresentationFormat>Widescreen</PresentationFormat>
  <Paragraphs>104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ER</vt:lpstr>
      <vt:lpstr>Demo</vt:lpstr>
      <vt:lpstr>Demo</vt:lpstr>
      <vt:lpstr>Demo</vt:lpstr>
      <vt:lpstr>Demo</vt:lpstr>
      <vt:lpstr>Demo</vt:lpstr>
      <vt:lpstr>Demo</vt:lpstr>
      <vt:lpstr>A new requirement arrived 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126</cp:revision>
  <dcterms:created xsi:type="dcterms:W3CDTF">2021-11-27T06:12:02Z</dcterms:created>
  <dcterms:modified xsi:type="dcterms:W3CDTF">2022-01-25T08:23:34Z</dcterms:modified>
</cp:coreProperties>
</file>