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8"/>
  </p:notesMasterIdLst>
  <p:sldIdLst>
    <p:sldId id="259" r:id="rId2"/>
    <p:sldId id="296" r:id="rId3"/>
    <p:sldId id="321" r:id="rId4"/>
    <p:sldId id="328" r:id="rId5"/>
    <p:sldId id="329" r:id="rId6"/>
    <p:sldId id="322" r:id="rId7"/>
    <p:sldId id="330" r:id="rId8"/>
    <p:sldId id="323" r:id="rId9"/>
    <p:sldId id="331" r:id="rId10"/>
    <p:sldId id="324" r:id="rId11"/>
    <p:sldId id="325" r:id="rId12"/>
    <p:sldId id="332" r:id="rId13"/>
    <p:sldId id="326" r:id="rId14"/>
    <p:sldId id="333" r:id="rId15"/>
    <p:sldId id="327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ormconfig.json</a:t>
            </a:r>
            <a:endParaRPr lang="en-US" dirty="0"/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"host"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"port"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1433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"database"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typeorm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"extra"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trustServerCertificate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"entities"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/**/*.entity.js"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"migrations"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/migration/*.js"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"cli"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migrationsDir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/migration"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5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34341"/>
                </a:solidFill>
                <a:effectLst/>
                <a:latin typeface="Inter"/>
              </a:rPr>
              <a:t>$</a:t>
            </a:r>
          </a:p>
          <a:p>
            <a:r>
              <a:rPr lang="en-US" b="0" i="0" dirty="0">
                <a:solidFill>
                  <a:srgbClr val="434341"/>
                </a:solidFill>
                <a:effectLst/>
                <a:latin typeface="Inter"/>
              </a:rPr>
              <a:t>€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£</a:t>
            </a:r>
          </a:p>
          <a:p>
            <a:r>
              <a:rPr lang="fa-IR" b="0" i="0" dirty="0">
                <a:solidFill>
                  <a:srgbClr val="434341"/>
                </a:solidFill>
                <a:effectLst/>
                <a:latin typeface="Inter"/>
              </a:rPr>
              <a:t>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04 </a:t>
            </a:r>
            <a:r>
              <a:rPr lang="en-US" sz="2800"/>
              <a:t>– DI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3792-C8A6-464D-89C4-BA8925A0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09AA-A434-414D-87AC-C84EE1D8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providers</a:t>
            </a:r>
          </a:p>
          <a:p>
            <a:pPr lvl="1"/>
            <a:r>
              <a:rPr lang="en-US" dirty="0"/>
              <a:t>Suppose your dependency has to be created through some sort API (like database)</a:t>
            </a:r>
          </a:p>
          <a:p>
            <a:pPr lvl="1"/>
            <a:r>
              <a:rPr lang="en-US" dirty="0"/>
              <a:t>Your bootstrapping process will not going further until this dependency is met.</a:t>
            </a:r>
          </a:p>
          <a:p>
            <a:pPr lvl="1"/>
            <a:r>
              <a:rPr lang="en-US" dirty="0"/>
              <a:t>Employ useFactory with async callback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DB6E9-DCE4-4E54-AAA3-2A7AD7F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2224A-D25D-45F5-AA0C-7E42F02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8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F42B-DD57-44A9-A024-B5A21971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75C7-A8EE-437B-8B8B-9E55BB63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module</a:t>
            </a:r>
          </a:p>
          <a:p>
            <a:pPr lvl="1"/>
            <a:r>
              <a:rPr lang="en-US" dirty="0"/>
              <a:t>Static modules can’t have their providers be configured by a module that consuming it.</a:t>
            </a:r>
          </a:p>
          <a:p>
            <a:pPr lvl="1"/>
            <a:r>
              <a:rPr lang="en-US" dirty="0"/>
              <a:t>Why does that matter?</a:t>
            </a:r>
          </a:p>
          <a:p>
            <a:pPr lvl="2"/>
            <a:r>
              <a:rPr lang="en-US" dirty="0"/>
              <a:t>For general purpose modules </a:t>
            </a:r>
            <a:r>
              <a:rPr lang="en-US" dirty="0">
                <a:sym typeface="Wingdings" panose="05000000000000000000" pitchFamily="2" charset="2"/>
              </a:rPr>
              <a:t>, that needs to behave differently in different circumstances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static method with some names like: register, </a:t>
            </a:r>
            <a:r>
              <a:rPr lang="en-US" dirty="0" err="1">
                <a:sym typeface="Wingdings" panose="05000000000000000000" pitchFamily="2" charset="2"/>
              </a:rPr>
              <a:t>forRoot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Return a </a:t>
            </a:r>
            <a:r>
              <a:rPr lang="en-US" dirty="0" err="1">
                <a:sym typeface="Wingdings" panose="05000000000000000000" pitchFamily="2" charset="2"/>
              </a:rPr>
              <a:t>DynamicModule</a:t>
            </a:r>
            <a:r>
              <a:rPr lang="en-US" dirty="0">
                <a:sym typeface="Wingdings" panose="05000000000000000000" pitchFamily="2" charset="2"/>
              </a:rPr>
              <a:t> object inside that function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Module: just like your module name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Providers: needed providers that you add them inside your static function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FF50-268B-484B-82F0-AB16C67F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3882C-482F-4779-A76B-93D3C15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4ACC-0187-4B99-A448-819B2F9D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8F5A-5D08-47DD-8F1F-20E02996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requirement: we need a logger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C8B56-3E14-4749-B365-EDFD2EB3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41EA8-194F-466F-8B82-11602EAB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5E52-7484-436E-A464-E512926D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A358-9F75-40DA-A315-74B4C8C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scopes than singleton:</a:t>
            </a:r>
          </a:p>
          <a:p>
            <a:pPr lvl="1"/>
            <a:r>
              <a:rPr lang="en-US" dirty="0"/>
              <a:t>All singleton providers instantiated when the program bootstrapped</a:t>
            </a:r>
          </a:p>
          <a:p>
            <a:pPr lvl="1"/>
            <a:r>
              <a:rPr lang="en-US" dirty="0"/>
              <a:t>Transient</a:t>
            </a:r>
          </a:p>
          <a:p>
            <a:pPr lvl="2"/>
            <a:r>
              <a:rPr lang="en-US" dirty="0"/>
              <a:t>Every time it will instantiated</a:t>
            </a:r>
          </a:p>
          <a:p>
            <a:pPr lvl="1"/>
            <a:r>
              <a:rPr lang="en-US" dirty="0"/>
              <a:t>There is two place to tell nest our provider scope:</a:t>
            </a:r>
          </a:p>
          <a:p>
            <a:pPr lvl="2"/>
            <a:r>
              <a:rPr lang="en-US" dirty="0"/>
              <a:t>@Injectable</a:t>
            </a:r>
          </a:p>
          <a:p>
            <a:pPr lvl="2"/>
            <a:r>
              <a:rPr lang="en-US" dirty="0"/>
              <a:t>Inside providers array in module</a:t>
            </a:r>
          </a:p>
          <a:p>
            <a:pPr lvl="1"/>
            <a:r>
              <a:rPr lang="en-US" dirty="0"/>
              <a:t>What is the benefit of transient?</a:t>
            </a:r>
          </a:p>
          <a:p>
            <a:pPr lvl="2"/>
            <a:r>
              <a:rPr lang="en-US" dirty="0"/>
              <a:t>Each class has its own state</a:t>
            </a:r>
          </a:p>
          <a:p>
            <a:pPr lvl="2"/>
            <a:r>
              <a:rPr lang="en-US" dirty="0"/>
              <a:t>Suppose logger class with different prefixes.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84F52-D84C-468D-ADC7-FDFF4098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037D8-445B-44F0-A1FA-496A80D1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0C43C-7BEF-4916-B417-2B03D1C5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23" y="3823758"/>
            <a:ext cx="4877509" cy="18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674D-738C-4E41-9AD5-E13E095E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19F3-91B1-41BE-B003-A527EA0D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new route to show a banner to user, but it must translated Based on the request header (accept-language).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8FF4C-625D-4EFD-82C1-051C5574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DB68A-FDE2-4FDF-80C5-E15F57DB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2379B6E-5747-49AA-BBC6-C7ACD753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84" y="2644965"/>
            <a:ext cx="5468384" cy="40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46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C48-E053-4E5D-A18F-4745F507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8326-EE06-4DC3-AE57-551FE223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Request scoped providers</a:t>
            </a:r>
          </a:p>
          <a:p>
            <a:pPr lvl="1"/>
            <a:r>
              <a:rPr lang="en-US" dirty="0"/>
              <a:t>They are instantiated whenever a new request is received</a:t>
            </a:r>
          </a:p>
          <a:p>
            <a:pPr lvl="1"/>
            <a:r>
              <a:rPr lang="en-US" dirty="0"/>
              <a:t>And They are automatically garbage collected after the request finished</a:t>
            </a:r>
          </a:p>
          <a:p>
            <a:pPr lvl="1"/>
            <a:r>
              <a:rPr lang="en-US" dirty="0"/>
              <a:t>Don’t forget the bubbling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Your services which uses a request scoped service will become a request scoped service implicitly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Request scoped providers can inject the request object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It is useful if you want access request fields like headers, …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@Inject(REQUEST)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Request scoped providers may impact your program performance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It will slightly decrease your avg response time</a:t>
            </a:r>
          </a:p>
          <a:p>
            <a:pPr lvl="3"/>
            <a:r>
              <a:rPr lang="en-US" dirty="0"/>
              <a:t>Unless a provider must be request scope, it is always recommended to use the default (singleton) scope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61364-9BF9-4A17-B7BE-99749458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2E439-F35E-463F-B4AD-145D9722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E7084-1B00-481E-96ED-6D7A8CB6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60" y="243839"/>
            <a:ext cx="4326306" cy="16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helper module for logging, It has an option for the first letter of each log, and then has a service that simply generate logs like these:</a:t>
            </a:r>
          </a:p>
          <a:p>
            <a:pPr lvl="2"/>
            <a:r>
              <a:rPr lang="en-US" dirty="0"/>
              <a:t>&lt;firs-letter&gt; &lt;passed-argument&gt;</a:t>
            </a:r>
          </a:p>
          <a:p>
            <a:pPr lvl="2"/>
            <a:r>
              <a:rPr lang="en-US" dirty="0"/>
              <a:t>&gt; some logging</a:t>
            </a:r>
          </a:p>
          <a:p>
            <a:pPr lvl="1"/>
            <a:r>
              <a:rPr lang="en-US" dirty="0"/>
              <a:t>We can inject this logger service in our services and do logging stuffs.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Setting up migrations</a:t>
            </a:r>
          </a:p>
          <a:p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Understand 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NestJS Module Encapsulation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Diving Into Custom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Value based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Non-class-based Provider Tokens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Class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Factory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Leverage Async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Dynamic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Providers Scope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Diving Deeper Into Request-Scoped providers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C510-B033-494B-B16E-BD538DC9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5E6E-AB56-4CDE-972A-D26C53FC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Migration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ormconfig.json</a:t>
            </a:r>
            <a:r>
              <a:rPr lang="en-US" dirty="0"/>
              <a:t> for TypeORM cli config</a:t>
            </a:r>
          </a:p>
          <a:p>
            <a:pPr lvl="1"/>
            <a:r>
              <a:rPr lang="en-US" dirty="0"/>
              <a:t>Create migration manually: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migration:create</a:t>
            </a:r>
            <a:r>
              <a:rPr lang="en-US" dirty="0"/>
              <a:t> &lt;your-change-script-name&gt;</a:t>
            </a:r>
          </a:p>
          <a:p>
            <a:pPr lvl="1"/>
            <a:r>
              <a:rPr lang="en-US" dirty="0"/>
              <a:t>Run migration: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migration:run</a:t>
            </a:r>
            <a:endParaRPr lang="en-US" dirty="0"/>
          </a:p>
          <a:p>
            <a:pPr lvl="1"/>
            <a:r>
              <a:rPr lang="en-US" dirty="0" err="1"/>
              <a:t>Revet</a:t>
            </a:r>
            <a:r>
              <a:rPr lang="en-US" dirty="0"/>
              <a:t> migration: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migration:revert</a:t>
            </a:r>
            <a:endParaRPr lang="en-US" dirty="0"/>
          </a:p>
          <a:p>
            <a:pPr lvl="1"/>
            <a:r>
              <a:rPr lang="en-US" dirty="0"/>
              <a:t>Create migration automatically: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migration:generate</a:t>
            </a:r>
            <a:r>
              <a:rPr lang="en-US" dirty="0"/>
              <a:t> &lt;your-migration-script-name&gt;</a:t>
            </a:r>
          </a:p>
          <a:p>
            <a:pPr lvl="2"/>
            <a:r>
              <a:rPr lang="en-US" dirty="0"/>
              <a:t>It will compare your entities with the desired </a:t>
            </a:r>
            <a:r>
              <a:rPr lang="en-US" dirty="0" err="1"/>
              <a:t>db</a:t>
            </a:r>
            <a:r>
              <a:rPr lang="en-US" dirty="0"/>
              <a:t>, and create up and down query respectively</a:t>
            </a:r>
          </a:p>
          <a:p>
            <a:pPr lvl="2"/>
            <a:r>
              <a:rPr lang="en-US" dirty="0"/>
              <a:t>Specially useful for the first generation script against an empty db.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9B38-4F58-4C1C-AA70-200F3B1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41986-BB67-4F4B-8BCB-2773ED2F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0B7E0A7-8597-4D32-A1A2-ED58142E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lifecycle</a:t>
            </a:r>
            <a:br>
              <a:rPr lang="en-US" dirty="0"/>
            </a:br>
            <a:r>
              <a:rPr lang="en-US" dirty="0"/>
              <a:t>(as a sample not recommended)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C32AB-C555-4C29-9D54-9E64D1C3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DE1A9-3301-4E2E-8F05-22927EA5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7B1BF-E092-4812-AFEF-1628CFF50E63}"/>
              </a:ext>
            </a:extLst>
          </p:cNvPr>
          <p:cNvSpPr/>
          <p:nvPr/>
        </p:nvSpPr>
        <p:spPr>
          <a:xfrm>
            <a:off x="336698" y="2360428"/>
            <a:ext cx="2938131" cy="2137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Develop with syncing: 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32826-4134-4D13-AE33-1CC6557F5928}"/>
              </a:ext>
            </a:extLst>
          </p:cNvPr>
          <p:cNvSpPr/>
          <p:nvPr/>
        </p:nvSpPr>
        <p:spPr>
          <a:xfrm>
            <a:off x="4391247" y="2796363"/>
            <a:ext cx="3115339" cy="1265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New release:</a:t>
            </a:r>
          </a:p>
          <a:p>
            <a:pPr algn="ctr"/>
            <a:r>
              <a:rPr lang="en-US" sz="2000" b="1" dirty="0" err="1"/>
              <a:t>migration:generate</a:t>
            </a:r>
            <a:endParaRPr lang="en-US" sz="2000" b="1" dirty="0"/>
          </a:p>
          <a:p>
            <a:pPr algn="ctr"/>
            <a:r>
              <a:rPr lang="en-US" sz="2000" b="1" dirty="0"/>
              <a:t>Against production </a:t>
            </a:r>
            <a:r>
              <a:rPr lang="en-US" sz="2000" b="1" dirty="0" err="1"/>
              <a:t>db</a:t>
            </a:r>
            <a:endParaRPr lang="en-US" sz="2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719728-94DB-41A7-BEC2-7B7B46604B89}"/>
              </a:ext>
            </a:extLst>
          </p:cNvPr>
          <p:cNvSpPr/>
          <p:nvPr/>
        </p:nvSpPr>
        <p:spPr>
          <a:xfrm>
            <a:off x="9080204" y="2360428"/>
            <a:ext cx="2775098" cy="2137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Sync production database:</a:t>
            </a:r>
          </a:p>
          <a:p>
            <a:pPr algn="ctr"/>
            <a:r>
              <a:rPr lang="en-US" sz="2000" b="1" dirty="0" err="1"/>
              <a:t>migration:run</a:t>
            </a:r>
            <a:endParaRPr lang="en-US" sz="2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6E0A8-C00C-4F4B-ACAB-9E2802E0DC61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3274829" y="3429000"/>
            <a:ext cx="11164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82999-F256-4EE2-B0DC-101389FE12A1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7506586" y="3429000"/>
            <a:ext cx="15736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AD9F5C9-E2B4-424A-B12F-E2EBEBC17B16}"/>
              </a:ext>
            </a:extLst>
          </p:cNvPr>
          <p:cNvSpPr/>
          <p:nvPr/>
        </p:nvSpPr>
        <p:spPr>
          <a:xfrm>
            <a:off x="4051004" y="5056300"/>
            <a:ext cx="3795823" cy="1265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Important notice: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Always check generated </a:t>
            </a:r>
            <a:r>
              <a:rPr lang="en-US" sz="2000" b="1" dirty="0" err="1">
                <a:solidFill>
                  <a:srgbClr val="FF0000"/>
                </a:solidFill>
              </a:rPr>
              <a:t>sql</a:t>
            </a:r>
            <a:r>
              <a:rPr lang="en-US" sz="2000" b="1" dirty="0">
                <a:solidFill>
                  <a:srgbClr val="FF0000"/>
                </a:solidFill>
              </a:rPr>
              <a:t> scripts, sometimes they are wrong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41DB68-C21B-43F3-A922-978CE221E081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flipH="1">
            <a:off x="5948916" y="4061637"/>
            <a:ext cx="1" cy="99466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3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C18-2ADC-4288-98EA-D3046831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59C8-B2A8-421F-B045-3D3231EC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D98A4-864A-4BBE-A0C5-C937DD02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07D2A3-ED4E-474D-AE7E-4A7DB2BCA3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2343150"/>
            <a:ext cx="79248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9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1FFA-EA7D-4562-8574-9B6A883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88D6-3933-4957-A70B-608A72C2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exports do in module?</a:t>
            </a:r>
          </a:p>
          <a:p>
            <a:pPr lvl="1"/>
            <a:r>
              <a:rPr lang="en-US" dirty="0"/>
              <a:t>It will give you full control on your module about what is public and what is not?</a:t>
            </a:r>
          </a:p>
          <a:p>
            <a:pPr lvl="1"/>
            <a:r>
              <a:rPr lang="en-US" dirty="0"/>
              <a:t>Nest.js encapsulate its providers in a module and they cannot be used by other modules,</a:t>
            </a:r>
          </a:p>
          <a:p>
            <a:pPr lvl="2"/>
            <a:r>
              <a:rPr lang="en-US" dirty="0"/>
              <a:t>If you want to use a provider inside another module you have to explicitly declare it inside the exports array</a:t>
            </a:r>
          </a:p>
          <a:p>
            <a:pPr lvl="1"/>
            <a:r>
              <a:rPr lang="en-US" dirty="0"/>
              <a:t>Let’s Create another module and use its service inside other modules</a:t>
            </a:r>
          </a:p>
          <a:p>
            <a:pPr lvl="2"/>
            <a:r>
              <a:rPr lang="en-US" dirty="0"/>
              <a:t>Suppose we want to check if the user liked a post, don’t like it twice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C3697-AE69-4C71-A244-5F5A0C7F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2EA44-0517-44BE-B5A9-79399B96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0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567D-4395-423D-9855-D013E08F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FD5C-BEDA-467E-B77E-B2E0894C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post has prices, and we use different currencies (Euro, Dollar, …), return prices by their currency appropriately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D764A-B3B4-4F8F-B51B-81A74404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9BF4-602B-45ED-B3DD-12C0E8D6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970535-1150-41C0-8B69-ADE479ACD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15" y="3158358"/>
            <a:ext cx="6491169" cy="33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38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86C4-D1D7-459F-9219-86C8878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A9B-7961-4E3A-A823-5C48AAEF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providers</a:t>
            </a:r>
          </a:p>
          <a:p>
            <a:pPr lvl="1"/>
            <a:r>
              <a:rPr lang="en-US" dirty="0"/>
              <a:t>Use other types (strings, symbols, </a:t>
            </a:r>
            <a:r>
              <a:rPr lang="en-US" dirty="0" err="1"/>
              <a:t>enums</a:t>
            </a:r>
            <a:r>
              <a:rPr lang="en-US" dirty="0"/>
              <a:t>) as token in providers</a:t>
            </a:r>
          </a:p>
          <a:p>
            <a:pPr lvl="1"/>
            <a:r>
              <a:rPr lang="en-US" dirty="0"/>
              <a:t>Ways to provide token:</a:t>
            </a:r>
          </a:p>
          <a:p>
            <a:pPr lvl="2"/>
            <a:r>
              <a:rPr lang="en-US" dirty="0" err="1"/>
              <a:t>useClass</a:t>
            </a:r>
            <a:endParaRPr lang="en-US" dirty="0"/>
          </a:p>
          <a:p>
            <a:pPr lvl="2"/>
            <a:r>
              <a:rPr lang="en-US" dirty="0" err="1"/>
              <a:t>useValue</a:t>
            </a:r>
            <a:endParaRPr lang="en-US" dirty="0"/>
          </a:p>
          <a:p>
            <a:pPr lvl="2"/>
            <a:r>
              <a:rPr lang="en-US" dirty="0"/>
              <a:t>useFactory</a:t>
            </a:r>
          </a:p>
          <a:p>
            <a:pPr lvl="3"/>
            <a:r>
              <a:rPr lang="en-US" dirty="0"/>
              <a:t>CREATE PROVIDERS DYNAMICALLY</a:t>
            </a:r>
          </a:p>
          <a:p>
            <a:pPr lvl="3"/>
            <a:r>
              <a:rPr lang="en-US" dirty="0"/>
              <a:t>Can be extremely useful if you need to base the provider’s value on various other dependencies’ values, …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Factory function can able to inject other providers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76881-34C4-4032-B9D0-D2145FA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493CC-1BEC-4389-BB83-B1A7FBF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56C2-8D02-4BED-A3A4-D7BAC2D6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BD2D-C164-4A00-A9E5-749D69A8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currency from config (inside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54A20-0676-4CA2-8FF9-AF331A1E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C57D4-3455-4ED1-8FC4-B0AA1631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C74DFA-2271-4337-B200-EF42172B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51" y="2156633"/>
            <a:ext cx="8020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0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</TotalTime>
  <Words>921</Words>
  <Application>Microsoft Office PowerPoint</Application>
  <PresentationFormat>Widescreen</PresentationFormat>
  <Paragraphs>185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Cascadia Code SemiBold</vt:lpstr>
      <vt:lpstr>Consolas</vt:lpstr>
      <vt:lpstr>Goudy Old Style</vt:lpstr>
      <vt:lpstr>Inter</vt:lpstr>
      <vt:lpstr>Segoe UI Black</vt:lpstr>
      <vt:lpstr>Wingdings 2</vt:lpstr>
      <vt:lpstr>SlateVTI</vt:lpstr>
      <vt:lpstr>Nest.JS</vt:lpstr>
      <vt:lpstr>Course Structure</vt:lpstr>
      <vt:lpstr>Demo</vt:lpstr>
      <vt:lpstr>Development lifecycle (as a sample not recommended)</vt:lpstr>
      <vt:lpstr>New requirement</vt:lpstr>
      <vt:lpstr>Demo</vt:lpstr>
      <vt:lpstr>New requirement</vt:lpstr>
      <vt:lpstr>Demo</vt:lpstr>
      <vt:lpstr>New requirement</vt:lpstr>
      <vt:lpstr>Demo</vt:lpstr>
      <vt:lpstr>Demo</vt:lpstr>
      <vt:lpstr>New requirement</vt:lpstr>
      <vt:lpstr>Demo</vt:lpstr>
      <vt:lpstr>New requirement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186</cp:revision>
  <dcterms:created xsi:type="dcterms:W3CDTF">2021-11-27T06:12:02Z</dcterms:created>
  <dcterms:modified xsi:type="dcterms:W3CDTF">2022-01-25T11:55:47Z</dcterms:modified>
</cp:coreProperties>
</file>