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5" r:id="rId1"/>
  </p:sldMasterIdLst>
  <p:notesMasterIdLst>
    <p:notesMasterId r:id="rId13"/>
  </p:notesMasterIdLst>
  <p:sldIdLst>
    <p:sldId id="259" r:id="rId2"/>
    <p:sldId id="295" r:id="rId3"/>
    <p:sldId id="296" r:id="rId4"/>
    <p:sldId id="297" r:id="rId5"/>
    <p:sldId id="298" r:id="rId6"/>
    <p:sldId id="299" r:id="rId7"/>
    <p:sldId id="300" r:id="rId8"/>
    <p:sldId id="301" r:id="rId9"/>
    <p:sldId id="303" r:id="rId10"/>
    <p:sldId id="304" r:id="rId11"/>
    <p:sldId id="30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181" autoAdjust="0"/>
  </p:normalViewPr>
  <p:slideViewPr>
    <p:cSldViewPr snapToGrid="0">
      <p:cViewPr varScale="1">
        <p:scale>
          <a:sx n="90" d="100"/>
          <a:sy n="90" d="100"/>
        </p:scale>
        <p:origin x="13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ECB28-6A22-4037-9487-F3F739F744D6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84E6F-3671-472C-BE6F-A37BC298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37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F524-99F3-4BEA-ACD7-976EF4D36657}" type="datetime1">
              <a:rPr lang="en-US" smtClean="0"/>
              <a:t>12/24/2021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C3A9-05D9-428D-9788-A7F14838F6F9}" type="datetime1">
              <a:rPr lang="en-US" smtClean="0"/>
              <a:t>12/24/2021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01FB-B03E-4981-A9F8-99B474DD173A}" type="datetime1">
              <a:rPr lang="en-US" smtClean="0"/>
              <a:t>12/24/2021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8EF3-CBF7-4EB9-B6E5-3754574E3433}" type="datetime1">
              <a:rPr lang="en-US" smtClean="0"/>
              <a:t>12/24/2021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4A96-31AC-487C-9F15-1822D58542B7}" type="datetime1">
              <a:rPr lang="en-US" smtClean="0"/>
              <a:t>12/24/2021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9546-09C4-4F24-A284-5B81FF8659B4}" type="datetime1">
              <a:rPr lang="en-US" smtClean="0"/>
              <a:t>12/24/2021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405D-15A5-450B-B053-484859B9C8F7}" type="datetime1">
              <a:rPr lang="en-US" smtClean="0"/>
              <a:t>12/24/2021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6559-EC21-40C1-8A65-9A3B4EA78391}" type="datetime1">
              <a:rPr lang="en-US" smtClean="0"/>
              <a:t>12/24/2021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CA92-695C-4FFA-8E37-4D2C288BCC04}" type="datetime1">
              <a:rPr lang="en-US" smtClean="0"/>
              <a:t>12/24/2021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51262-FC07-4FE4-9221-F72F7D4F209A}" type="datetime1">
              <a:rPr lang="en-US" smtClean="0"/>
              <a:t>12/24/2021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21E4-8899-4F7D-BEB1-BD52626ABD8D}" type="datetime1">
              <a:rPr lang="en-US" smtClean="0"/>
              <a:t>12/24/2021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6DFA-8A0E-4513-867D-18B9AA66B23C}" type="datetime1">
              <a:rPr lang="en-US" smtClean="0"/>
              <a:t>12/24/2021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83A7-B9AC-454B-A468-44B75A398B49}" type="datetime1">
              <a:rPr lang="en-US" smtClean="0"/>
              <a:t>12/24/2021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184D-DEDD-48A0-9ACA-5F6ED9EFE5B8}" type="datetime1">
              <a:rPr lang="en-US" smtClean="0"/>
              <a:t>12/24/2021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AC0E-F520-48F3-BA14-8BAB82D735FB}" type="datetime1">
              <a:rPr lang="en-US" smtClean="0"/>
              <a:t>12/24/2021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0F2A-2724-4AD4-BF4C-A7B1910D9412}" type="datetime1">
              <a:rPr lang="en-US" smtClean="0"/>
              <a:t>12/24/2021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82A5-4A21-4F82-91DB-989CE997E82E}" type="datetime1">
              <a:rPr lang="en-US" smtClean="0"/>
              <a:t>12/24/2021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243839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620982"/>
            <a:ext cx="10353762" cy="459693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32494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1BFEF8A-AE08-4951-B923-589F814B0C31}" type="datetime1">
              <a:rPr lang="en-US" smtClean="0"/>
              <a:t>12/24/2021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324946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324946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hd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Cascadia Code SemiBold" panose="020B0609020000020004" pitchFamily="49" charset="0"/>
          <a:ea typeface="+mj-ea"/>
          <a:cs typeface="Cascadia Code SemiBold" panose="020B0609020000020004" pitchFamily="49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ssms/download-sql-server-management-studio-ssms" TargetMode="External"/><Relationship Id="rId2" Type="http://schemas.openxmlformats.org/officeDocument/2006/relationships/hyperlink" Target="https://www.microsoft.com/en-us/sql-server/sql-server-download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beaver.io/download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Object Relational Mapping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Autumn – 2021</a:t>
            </a:r>
            <a:endParaRPr lang="fa-IR" sz="2800" dirty="0"/>
          </a:p>
          <a:p>
            <a:r>
              <a:rPr lang="en-US" sz="2800" dirty="0"/>
              <a:t>Mostafavi</a:t>
            </a:r>
          </a:p>
          <a:p>
            <a:r>
              <a:rPr lang="en-US" sz="2800" dirty="0"/>
              <a:t>01 – ORM (Intro)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15F53-DF30-4218-8B6A-1D814DC97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17E5F-6F12-4EE6-92D6-ACA2653CC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first</a:t>
            </a:r>
          </a:p>
          <a:p>
            <a:pPr lvl="1"/>
            <a:r>
              <a:rPr lang="en-US" dirty="0"/>
              <a:t>Use synchronize in </a:t>
            </a:r>
            <a:r>
              <a:rPr lang="en-US" dirty="0" err="1"/>
              <a:t>typeorm</a:t>
            </a:r>
            <a:r>
              <a:rPr lang="en-US" dirty="0"/>
              <a:t> connection</a:t>
            </a:r>
          </a:p>
          <a:p>
            <a:r>
              <a:rPr lang="en-US" dirty="0"/>
              <a:t>Inheritance in entities</a:t>
            </a:r>
          </a:p>
          <a:p>
            <a:pPr lvl="1"/>
            <a:r>
              <a:rPr lang="en-US" dirty="0"/>
              <a:t>Remove duplication</a:t>
            </a:r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355C-A3D4-4356-A44C-8AD17E4FC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27B38B-AEDC-4B6A-B605-A2636E7F2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387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61E00-9A46-4BE2-8F85-C3BF5BBB1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794B3-E926-4E3C-9E67-EF0A9EC9B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Required: </a:t>
            </a:r>
          </a:p>
          <a:p>
            <a:pPr lvl="1"/>
            <a:r>
              <a:rPr lang="en-US" dirty="0"/>
              <a:t>Use environment variable to connect to the database</a:t>
            </a:r>
          </a:p>
          <a:p>
            <a:pPr lvl="1"/>
            <a:r>
              <a:rPr lang="en-US" dirty="0"/>
              <a:t>Create an entities folder inside your project</a:t>
            </a:r>
          </a:p>
          <a:p>
            <a:pPr lvl="1"/>
            <a:r>
              <a:rPr lang="en-US" dirty="0"/>
              <a:t>Create your entity files</a:t>
            </a:r>
          </a:p>
          <a:p>
            <a:r>
              <a:rPr lang="en-US" dirty="0"/>
              <a:t>Optional:</a:t>
            </a:r>
          </a:p>
          <a:p>
            <a:pPr lvl="1"/>
            <a:r>
              <a:rPr lang="en-US" dirty="0"/>
              <a:t>What does @Generated do?</a:t>
            </a:r>
          </a:p>
          <a:p>
            <a:pPr lvl="1"/>
            <a:r>
              <a:rPr lang="en-US" dirty="0"/>
              <a:t>How to have both primary and generated column in one </a:t>
            </a:r>
            <a:r>
              <a:rPr lang="en-US"/>
              <a:t>single decorator?</a:t>
            </a:r>
            <a:endParaRPr lang="en-US" dirty="0"/>
          </a:p>
          <a:p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7DAC21-42D9-47D7-8733-6AEE52E8A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9A8C5-97F1-4BEE-98D7-0D3A19F85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612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46FEF-F350-495B-85B4-854BFFD1C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7E078-CE0A-4FDF-B293-FE35A5021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ORM (Intro)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Setup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Connecting to the DB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Entities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Relationships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Inserting Data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Forming Relationships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Deleting Data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Fetching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3D735D-8284-46D4-BF79-DB3A6431E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AEFB7-0117-4B34-8953-7D1966610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682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E0534-5C0F-40EC-A02C-409EC8586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database?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FD304-1A28-4CF0-851F-285A521D6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place for</a:t>
            </a:r>
          </a:p>
          <a:p>
            <a:pPr lvl="1"/>
            <a:r>
              <a:rPr lang="en-US" dirty="0"/>
              <a:t>Store data</a:t>
            </a:r>
          </a:p>
          <a:p>
            <a:pPr lvl="1"/>
            <a:r>
              <a:rPr lang="en-US" dirty="0"/>
              <a:t>Manipulate data</a:t>
            </a:r>
          </a:p>
          <a:p>
            <a:pPr lvl="1"/>
            <a:r>
              <a:rPr lang="en-US" dirty="0"/>
              <a:t>Retrieve data</a:t>
            </a:r>
          </a:p>
          <a:p>
            <a:r>
              <a:rPr lang="en-US" dirty="0"/>
              <a:t>All data of a site comes from a place called data base</a:t>
            </a:r>
          </a:p>
          <a:p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3E8DA-EB59-4F51-B5B6-7BCD882DC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9DC702-9301-42FC-9242-D116D469B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470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343EA-907C-4B6F-845D-2A2BBD05D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SQL?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04C7B-6ACE-45A9-BA97-7F5FF6949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S</a:t>
            </a:r>
            <a:r>
              <a:rPr lang="en-US" dirty="0"/>
              <a:t>tructured </a:t>
            </a:r>
            <a:r>
              <a:rPr lang="en-US" u="sng" dirty="0"/>
              <a:t>Q</a:t>
            </a:r>
            <a:r>
              <a:rPr lang="en-US" dirty="0"/>
              <a:t>uery </a:t>
            </a:r>
            <a:r>
              <a:rPr lang="en-US" u="sng" dirty="0"/>
              <a:t>L</a:t>
            </a:r>
            <a:r>
              <a:rPr lang="en-US" dirty="0"/>
              <a:t>anguage</a:t>
            </a:r>
          </a:p>
          <a:p>
            <a:r>
              <a:rPr lang="en-US" dirty="0"/>
              <a:t>CRUD</a:t>
            </a:r>
          </a:p>
          <a:p>
            <a:pPr lvl="1"/>
            <a:r>
              <a:rPr lang="en-US" dirty="0"/>
              <a:t>Create</a:t>
            </a:r>
          </a:p>
          <a:p>
            <a:pPr lvl="1"/>
            <a:r>
              <a:rPr lang="en-US" dirty="0"/>
              <a:t>Read</a:t>
            </a:r>
          </a:p>
          <a:p>
            <a:pPr lvl="1"/>
            <a:r>
              <a:rPr lang="en-US" dirty="0"/>
              <a:t>Update</a:t>
            </a:r>
          </a:p>
          <a:p>
            <a:pPr lvl="1"/>
            <a:r>
              <a:rPr lang="en-US" dirty="0"/>
              <a:t>Delete</a:t>
            </a:r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5BB152-6993-43F4-87A5-BDBD71334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13EC83-0876-4117-9C10-E058EF83F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10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6D3D3-EADF-4360-99A5-388CFCFA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95436-C915-4AFF-82FA-054B71A52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SQL Server (MSSQL)</a:t>
            </a:r>
          </a:p>
          <a:p>
            <a:pPr lvl="1"/>
            <a:r>
              <a:rPr lang="en-US" dirty="0">
                <a:hlinkClick r:id="rId2"/>
              </a:rPr>
              <a:t>https://www.microsoft.com/en-us/sql-server/sql-server-downloads</a:t>
            </a:r>
            <a:endParaRPr lang="en-US" dirty="0"/>
          </a:p>
          <a:p>
            <a:pPr lvl="1"/>
            <a:r>
              <a:rPr lang="en-US" dirty="0"/>
              <a:t>Recommend to install developer edition</a:t>
            </a:r>
          </a:p>
          <a:p>
            <a:r>
              <a:rPr lang="en-US" dirty="0"/>
              <a:t>A place to see databases, table, run queries, …</a:t>
            </a:r>
          </a:p>
          <a:p>
            <a:pPr lvl="1"/>
            <a:r>
              <a:rPr lang="en-US" dirty="0"/>
              <a:t>Management Studio</a:t>
            </a:r>
          </a:p>
          <a:p>
            <a:pPr lvl="2"/>
            <a:r>
              <a:rPr lang="en-US" dirty="0">
                <a:hlinkClick r:id="rId3"/>
              </a:rPr>
              <a:t>https://docs.microsoft.com/en-us/sql/ssms/download-sql-server-management-studio-ssms</a:t>
            </a:r>
            <a:endParaRPr lang="en-US" dirty="0"/>
          </a:p>
          <a:p>
            <a:pPr lvl="1"/>
            <a:r>
              <a:rPr lang="en-US" dirty="0" err="1"/>
              <a:t>DBeaver</a:t>
            </a:r>
            <a:r>
              <a:rPr lang="en-US" dirty="0"/>
              <a:t>:</a:t>
            </a:r>
          </a:p>
          <a:p>
            <a:pPr lvl="2"/>
            <a:r>
              <a:rPr lang="en-US" dirty="0">
                <a:hlinkClick r:id="rId4"/>
              </a:rPr>
              <a:t>https://dbeaver.io/download/</a:t>
            </a:r>
            <a:endParaRPr lang="en-US" dirty="0"/>
          </a:p>
          <a:p>
            <a:pPr lvl="2"/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954779-17E6-4AD0-8DA8-13E8C392E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D1EA29-DBB3-423B-B579-43E25B649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772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CD5FF-3BCA-41F8-A287-37E212D6F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36605-9E70-423E-A597-F3005E16E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to find a way to connect to the database in order to do modification.</a:t>
            </a:r>
          </a:p>
          <a:p>
            <a:pPr lvl="1"/>
            <a:r>
              <a:rPr lang="en-US" dirty="0"/>
              <a:t>Connection is the way</a:t>
            </a:r>
          </a:p>
          <a:p>
            <a:pPr lvl="1"/>
            <a:r>
              <a:rPr lang="en-US" dirty="0"/>
              <a:t>IP</a:t>
            </a:r>
          </a:p>
          <a:p>
            <a:pPr lvl="1"/>
            <a:r>
              <a:rPr lang="en-US" dirty="0"/>
              <a:t>Port</a:t>
            </a:r>
          </a:p>
          <a:p>
            <a:pPr lvl="1"/>
            <a:r>
              <a:rPr lang="en-US" dirty="0"/>
              <a:t>Credentials</a:t>
            </a:r>
          </a:p>
          <a:p>
            <a:pPr lvl="2"/>
            <a:r>
              <a:rPr lang="en-US" dirty="0"/>
              <a:t>User</a:t>
            </a:r>
          </a:p>
          <a:p>
            <a:pPr lvl="2"/>
            <a:r>
              <a:rPr lang="en-US" dirty="0"/>
              <a:t>Password</a:t>
            </a:r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AB9180-57AF-4A1A-A668-D60F602C3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8C0CBD-7A16-4DCF-AE68-C11515EEB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389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6D985-01BC-4864-919C-23BECF8FB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056AF-8A23-4F34-8EA2-F5C7A5202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Prerequests</a:t>
            </a:r>
            <a:endParaRPr lang="en-US" dirty="0"/>
          </a:p>
          <a:p>
            <a:pPr lvl="1"/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 –y</a:t>
            </a:r>
          </a:p>
          <a:p>
            <a:pPr lvl="1"/>
            <a:r>
              <a:rPr lang="en-US" dirty="0" err="1"/>
              <a:t>tsc</a:t>
            </a:r>
            <a:r>
              <a:rPr lang="en-US" dirty="0"/>
              <a:t> --</a:t>
            </a:r>
            <a:r>
              <a:rPr lang="en-US" dirty="0" err="1"/>
              <a:t>init</a:t>
            </a:r>
            <a:endParaRPr lang="en-US" dirty="0"/>
          </a:p>
          <a:p>
            <a:pPr lvl="1"/>
            <a:r>
              <a:rPr lang="en-US" dirty="0" err="1"/>
              <a:t>npm</a:t>
            </a:r>
            <a:r>
              <a:rPr lang="en-US" dirty="0"/>
              <a:t> install -g </a:t>
            </a:r>
            <a:r>
              <a:rPr lang="en-US" dirty="0" err="1"/>
              <a:t>nodemon</a:t>
            </a:r>
            <a:endParaRPr lang="en-US" dirty="0"/>
          </a:p>
          <a:p>
            <a:pPr lvl="1"/>
            <a:r>
              <a:rPr lang="en-US" dirty="0" err="1"/>
              <a:t>npm</a:t>
            </a:r>
            <a:r>
              <a:rPr lang="en-US" dirty="0"/>
              <a:t> install express </a:t>
            </a:r>
            <a:r>
              <a:rPr lang="en-US" dirty="0" err="1"/>
              <a:t>typeorm</a:t>
            </a:r>
            <a:endParaRPr lang="en-US" dirty="0"/>
          </a:p>
          <a:p>
            <a:pPr lvl="1"/>
            <a:r>
              <a:rPr lang="en-US" dirty="0" err="1"/>
              <a:t>npm</a:t>
            </a:r>
            <a:r>
              <a:rPr lang="en-US" dirty="0"/>
              <a:t> install -D @types/express typescript </a:t>
            </a:r>
            <a:r>
              <a:rPr lang="en-US" dirty="0" err="1"/>
              <a:t>ts</a:t>
            </a:r>
            <a:r>
              <a:rPr lang="en-US" dirty="0"/>
              <a:t>-node</a:t>
            </a:r>
          </a:p>
          <a:p>
            <a:pPr lvl="1"/>
            <a:r>
              <a:rPr lang="en-US" dirty="0"/>
              <a:t>dev script:</a:t>
            </a:r>
          </a:p>
          <a:p>
            <a:pPr lvl="2"/>
            <a:r>
              <a:rPr lang="en-US" dirty="0" err="1"/>
              <a:t>nodemon</a:t>
            </a:r>
            <a:r>
              <a:rPr lang="en-US" dirty="0"/>
              <a:t> --watch ‘./**/*.</a:t>
            </a:r>
            <a:r>
              <a:rPr lang="en-US" dirty="0" err="1"/>
              <a:t>ts</a:t>
            </a:r>
            <a:r>
              <a:rPr lang="en-US" dirty="0"/>
              <a:t>’ --exec  ‘</a:t>
            </a:r>
            <a:r>
              <a:rPr lang="en-US" dirty="0" err="1"/>
              <a:t>ts</a:t>
            </a:r>
            <a:r>
              <a:rPr lang="en-US" dirty="0"/>
              <a:t>-node’ 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index.ts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802CB2-1FD8-4DF4-90E1-C65EB5B5B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58968D-F798-40B7-8395-D2A8572B2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489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922B1-B1AD-46D3-94DF-2808EF6B7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B733F-5422-4BD8-8069-C8B9D9D20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 to MSSQL</a:t>
            </a:r>
            <a:endParaRPr lang="fa-IR" dirty="0"/>
          </a:p>
          <a:p>
            <a:pPr lvl="1"/>
            <a:r>
              <a:rPr lang="en-US" dirty="0"/>
              <a:t>import { </a:t>
            </a:r>
            <a:r>
              <a:rPr lang="en-US" dirty="0" err="1"/>
              <a:t>createConnection</a:t>
            </a:r>
            <a:r>
              <a:rPr lang="en-US" dirty="0"/>
              <a:t> } from ‘</a:t>
            </a:r>
            <a:r>
              <a:rPr lang="en-US" dirty="0" err="1"/>
              <a:t>typeorm</a:t>
            </a:r>
            <a:r>
              <a:rPr lang="en-US" dirty="0"/>
              <a:t>’;</a:t>
            </a:r>
          </a:p>
          <a:p>
            <a:pPr lvl="1"/>
            <a:r>
              <a:rPr lang="en-US" dirty="0"/>
              <a:t>Connection object:</a:t>
            </a:r>
          </a:p>
          <a:p>
            <a:pPr lvl="2"/>
            <a:r>
              <a:rPr lang="en-US" dirty="0"/>
              <a:t>type</a:t>
            </a:r>
          </a:p>
          <a:p>
            <a:pPr lvl="2"/>
            <a:r>
              <a:rPr lang="en-US" dirty="0"/>
              <a:t>host</a:t>
            </a:r>
          </a:p>
          <a:p>
            <a:pPr lvl="2"/>
            <a:r>
              <a:rPr lang="en-US" dirty="0"/>
              <a:t>port</a:t>
            </a:r>
          </a:p>
          <a:p>
            <a:pPr lvl="2"/>
            <a:r>
              <a:rPr lang="en-US" dirty="0"/>
              <a:t>username</a:t>
            </a:r>
          </a:p>
          <a:p>
            <a:pPr lvl="2"/>
            <a:r>
              <a:rPr lang="en-US" dirty="0"/>
              <a:t>password</a:t>
            </a:r>
          </a:p>
          <a:p>
            <a:pPr lvl="2"/>
            <a:r>
              <a:rPr lang="en-US" dirty="0"/>
              <a:t>database</a:t>
            </a:r>
          </a:p>
          <a:p>
            <a:pPr lvl="1"/>
            <a:r>
              <a:rPr lang="en-US" dirty="0"/>
              <a:t>Don’t forget to handle errors.</a:t>
            </a:r>
          </a:p>
          <a:p>
            <a:pPr lvl="1"/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40F5E-1190-4105-BE60-B350DA2D4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123B1C-EC8D-4564-BE09-818C15F06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87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1BC72-FD62-4B63-BA4B-F171F37B0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AD954-F8C9-4117-8F50-D67544AAC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Entities:</a:t>
            </a:r>
          </a:p>
          <a:p>
            <a:pPr lvl="1"/>
            <a:r>
              <a:rPr lang="en-US" dirty="0"/>
              <a:t>import { Entity, </a:t>
            </a:r>
            <a:r>
              <a:rPr lang="en-US" dirty="0" err="1"/>
              <a:t>BaseEntity</a:t>
            </a:r>
            <a:r>
              <a:rPr lang="en-US" dirty="0"/>
              <a:t>, Column } from ‘</a:t>
            </a:r>
            <a:r>
              <a:rPr lang="en-US" dirty="0" err="1"/>
              <a:t>typeorm</a:t>
            </a:r>
            <a:r>
              <a:rPr lang="en-US" dirty="0"/>
              <a:t>’;</a:t>
            </a:r>
          </a:p>
          <a:p>
            <a:r>
              <a:rPr lang="en-US" dirty="0"/>
              <a:t>How to create constraints?</a:t>
            </a:r>
          </a:p>
          <a:p>
            <a:r>
              <a:rPr lang="en-US" dirty="0"/>
              <a:t>How to create types other than js like </a:t>
            </a:r>
            <a:r>
              <a:rPr lang="en-US" dirty="0" err="1"/>
              <a:t>bigint</a:t>
            </a:r>
            <a:r>
              <a:rPr lang="en-US" dirty="0"/>
              <a:t>?</a:t>
            </a:r>
          </a:p>
          <a:p>
            <a:r>
              <a:rPr lang="en-US" dirty="0"/>
              <a:t>How to provide defaults?</a:t>
            </a:r>
          </a:p>
          <a:p>
            <a:r>
              <a:rPr lang="en-US" dirty="0"/>
              <a:t>Don’t forget to provide this entity inside the connection.</a:t>
            </a:r>
          </a:p>
          <a:p>
            <a:r>
              <a:rPr lang="en-US" dirty="0"/>
              <a:t>Some useful columns:</a:t>
            </a:r>
          </a:p>
          <a:p>
            <a:pPr lvl="1"/>
            <a:r>
              <a:rPr lang="en-US" dirty="0" err="1"/>
              <a:t>PrimaryColumn</a:t>
            </a:r>
            <a:endParaRPr lang="en-US" dirty="0"/>
          </a:p>
          <a:p>
            <a:pPr lvl="1"/>
            <a:r>
              <a:rPr lang="en-US" dirty="0" err="1"/>
              <a:t>CreateDateColumn</a:t>
            </a:r>
            <a:r>
              <a:rPr lang="en-US" dirty="0"/>
              <a:t>, </a:t>
            </a:r>
            <a:r>
              <a:rPr lang="en-US" dirty="0" err="1"/>
              <a:t>UpdateDateColumn</a:t>
            </a:r>
            <a:endParaRPr lang="en-US" dirty="0"/>
          </a:p>
          <a:p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3AD451-71D9-4993-9AC5-0685C8AAE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53CEB4-5474-4746-8B85-69C6277CF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6970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{F3963B75-C24A-496F-8C24-1AABE8278340}tf12214701_win32</Template>
  <TotalTime>1797</TotalTime>
  <Words>375</Words>
  <Application>Microsoft Office PowerPoint</Application>
  <PresentationFormat>Widescreen</PresentationFormat>
  <Paragraphs>107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Cascadia Code SemiBold</vt:lpstr>
      <vt:lpstr>Goudy Old Style</vt:lpstr>
      <vt:lpstr>Segoe UI Black</vt:lpstr>
      <vt:lpstr>Wingdings 2</vt:lpstr>
      <vt:lpstr>SlateVTI</vt:lpstr>
      <vt:lpstr>Object Relational Mapping</vt:lpstr>
      <vt:lpstr>Course Structure</vt:lpstr>
      <vt:lpstr>What is database?</vt:lpstr>
      <vt:lpstr>What is SQL?</vt:lpstr>
      <vt:lpstr>Install</vt:lpstr>
      <vt:lpstr>Connecting</vt:lpstr>
      <vt:lpstr>Demo</vt:lpstr>
      <vt:lpstr>Demo</vt:lpstr>
      <vt:lpstr>Demo</vt:lpstr>
      <vt:lpstr>Demo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 Basics</dc:title>
  <dc:creator>mostafa Mostafavi</dc:creator>
  <cp:lastModifiedBy>mostafa heidary</cp:lastModifiedBy>
  <cp:revision>55</cp:revision>
  <dcterms:created xsi:type="dcterms:W3CDTF">2021-11-27T06:12:02Z</dcterms:created>
  <dcterms:modified xsi:type="dcterms:W3CDTF">2021-12-24T12:17:28Z</dcterms:modified>
</cp:coreProperties>
</file>