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1"/>
  </p:notesMasterIdLst>
  <p:sldIdLst>
    <p:sldId id="259" r:id="rId2"/>
    <p:sldId id="295" r:id="rId3"/>
    <p:sldId id="301" r:id="rId4"/>
    <p:sldId id="302" r:id="rId5"/>
    <p:sldId id="296" r:id="rId6"/>
    <p:sldId id="297" r:id="rId7"/>
    <p:sldId id="298" r:id="rId8"/>
    <p:sldId id="299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2BB3-D7FE-4490-A369-7BA9FA0F2D7D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0156-F29C-46EC-A871-806AE8294476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D77-010B-4F6F-9888-C3320C9E1C83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F86D-F97D-48BB-BD0F-99F6CE010ADF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543A-94C7-4785-BA8F-D2DF664B813B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8102-512C-443F-80D2-B8F38A68E8E0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816-01EF-4877-B644-9B335C39E9B1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FB9C-1CA0-4C59-AF85-2C64F7A24A2B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F83-4F55-4CEC-BF3D-4AB5FE85918E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E275-0A33-4735-B717-275101F6E22C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1D34-5930-414B-861A-C08DBE059BCD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F0E-C69B-493D-BC11-8AC8D8992B44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908-172A-4EC8-B0B5-05FD12C13D2A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4DF-3607-4A5A-AB83-404A3BB8D335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155-FDF4-4485-AFEF-D9170575ED26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DAD6-4FF7-4455-A473-3E54CC5E4B8D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60E8-6D9C-4BF1-AB66-4049DE6B2F72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EFE8E3-5D3D-4D11-AF9A-841EFA9359C2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Relational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02 – Relationships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ORM (Intro)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Setup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Connecting to the DB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Entities</a:t>
            </a:r>
          </a:p>
          <a:p>
            <a:r>
              <a:rPr lang="en-US" dirty="0">
                <a:solidFill>
                  <a:schemeClr val="tx1"/>
                </a:solidFill>
              </a:rPr>
              <a:t>Relationships</a:t>
            </a:r>
          </a:p>
          <a:p>
            <a:r>
              <a:rPr lang="en-US" dirty="0">
                <a:solidFill>
                  <a:schemeClr val="tx1"/>
                </a:solidFill>
              </a:rPr>
              <a:t>Inserting Data</a:t>
            </a:r>
          </a:p>
          <a:p>
            <a:r>
              <a:rPr lang="en-US" dirty="0">
                <a:solidFill>
                  <a:schemeClr val="tx1"/>
                </a:solidFill>
              </a:rPr>
              <a:t>Forming Relationships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Deleting Data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Fetching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284E-DD58-407E-914B-8392641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Divar</a:t>
            </a:r>
            <a:r>
              <a:rPr lang="en-US" dirty="0"/>
              <a:t> ER diagram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204544-8E8A-4893-8A77-8DD4570E6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358" y="2360429"/>
            <a:ext cx="9866635" cy="29329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D052A-D914-4BB0-A5E3-7DAB81D3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E7ED5-F959-4BE6-921A-43CF89C6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8CA88-FE2A-40F8-862C-E196C6ED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58" y="2360430"/>
            <a:ext cx="2248387" cy="81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6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2D54-2980-48BB-A1E3-A3FA0777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RPG ER Diagram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908272-D74D-4F3D-9C3B-46C02F0FA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570" y="1501139"/>
            <a:ext cx="4736212" cy="44677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388A7-8362-4A65-9DD5-C496C31A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6131D-CF4C-4478-9FFE-F1572065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76366-7661-4429-8E52-63DA95C3F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70" y="5183344"/>
            <a:ext cx="2157235" cy="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6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536A-BABD-4BCC-A0FE-5CC63F82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FE58-A64B-4516-81CE-07EA43F3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relationship:</a:t>
            </a:r>
          </a:p>
          <a:p>
            <a:pPr lvl="1"/>
            <a:r>
              <a:rPr lang="en-US" dirty="0"/>
              <a:t>One to Many</a:t>
            </a:r>
          </a:p>
          <a:p>
            <a:pPr lvl="1"/>
            <a:r>
              <a:rPr lang="en-US" dirty="0"/>
              <a:t>Many to Many</a:t>
            </a:r>
          </a:p>
          <a:p>
            <a:pPr lvl="1"/>
            <a:r>
              <a:rPr lang="en-US" dirty="0"/>
              <a:t>One to One</a:t>
            </a:r>
          </a:p>
          <a:p>
            <a:r>
              <a:rPr lang="en-US" dirty="0"/>
              <a:t>What is foreign key?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8ED96-F812-426D-81A9-E6612AD5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42B48-BF90-4B1A-B3AE-CA981BB5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1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1E92-60F2-489E-9216-F12F695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BDA2-F97D-4BBA-961C-6151A299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  <a:p>
            <a:pPr lvl="1"/>
            <a:r>
              <a:rPr lang="en-US" dirty="0" err="1"/>
              <a:t>ManyToOne</a:t>
            </a:r>
            <a:endParaRPr lang="en-US" dirty="0"/>
          </a:p>
          <a:p>
            <a:pPr lvl="2"/>
            <a:r>
              <a:rPr lang="en-US" dirty="0" err="1"/>
              <a:t>JoinColumn</a:t>
            </a:r>
            <a:endParaRPr lang="en-US" dirty="0"/>
          </a:p>
          <a:p>
            <a:pPr lvl="1"/>
            <a:r>
              <a:rPr lang="en-US" dirty="0" err="1"/>
              <a:t>OneToMany</a:t>
            </a:r>
            <a:endParaRPr lang="en-US" dirty="0"/>
          </a:p>
          <a:p>
            <a:pPr lvl="1"/>
            <a:r>
              <a:rPr lang="en-US" dirty="0" err="1"/>
              <a:t>ManyToMany</a:t>
            </a:r>
            <a:endParaRPr lang="en-US" dirty="0"/>
          </a:p>
          <a:p>
            <a:pPr lvl="2"/>
            <a:r>
              <a:rPr lang="en-US" dirty="0" err="1"/>
              <a:t>JoinTable</a:t>
            </a:r>
            <a:endParaRPr lang="en-US" dirty="0"/>
          </a:p>
          <a:p>
            <a:pPr lvl="2"/>
            <a:endParaRPr lang="en-US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8CCA3-E300-48D8-9BAA-482F19D2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9E6F8-3FA7-48FB-B139-B37E8FF3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9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2B89-6A1D-46DE-8997-EE8FE017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4659-7C24-47C3-9387-4D3325F2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express</a:t>
            </a:r>
          </a:p>
          <a:p>
            <a:pPr lvl="1"/>
            <a:r>
              <a:rPr lang="en-US" dirty="0"/>
              <a:t>Take a look at previous course about express</a:t>
            </a:r>
          </a:p>
          <a:p>
            <a:r>
              <a:rPr lang="en-US" dirty="0" err="1"/>
              <a:t>BaseEntity</a:t>
            </a:r>
            <a:r>
              <a:rPr lang="en-US" dirty="0"/>
              <a:t> has some function for CRUD operation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/>
              <a:t>create(): creates the object</a:t>
            </a:r>
          </a:p>
          <a:p>
            <a:pPr lvl="1"/>
            <a:r>
              <a:rPr lang="en-US" dirty="0"/>
              <a:t>You have to call save() on that object to save it to the db.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02432-CA71-4F36-A995-769D255C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33FBA-9589-41AE-A216-AB35B51C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12EA-848E-4809-8F65-33A23339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2F66-16F8-4F81-8129-824EF8A3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Forming relationship</a:t>
            </a:r>
          </a:p>
          <a:p>
            <a:pPr lvl="1"/>
            <a:r>
              <a:rPr lang="en-US" dirty="0"/>
              <a:t>Pass the related object not the id</a:t>
            </a:r>
          </a:p>
          <a:p>
            <a:pPr lvl="1"/>
            <a:r>
              <a:rPr lang="en-US" dirty="0" err="1"/>
              <a:t>OneToMany</a:t>
            </a:r>
            <a:endParaRPr lang="en-US" dirty="0"/>
          </a:p>
          <a:p>
            <a:pPr lvl="1"/>
            <a:r>
              <a:rPr lang="en-US" dirty="0" err="1"/>
              <a:t>ManyToMany</a:t>
            </a:r>
            <a:endParaRPr lang="en-US" dirty="0"/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ABD52-0A9C-44E2-93C9-3BA5BB90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D557D-F413-47AA-A420-4F49B500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9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8D9D-9C46-4043-BCC3-1121B80E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9731-1B60-4CB1-BE46-75A5F09A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</a:t>
            </a:r>
          </a:p>
          <a:p>
            <a:pPr lvl="1"/>
            <a:r>
              <a:rPr lang="en-US" dirty="0"/>
              <a:t>Save your project data inside the MSSQL</a:t>
            </a:r>
          </a:p>
          <a:p>
            <a:r>
              <a:rPr lang="en-US" dirty="0"/>
              <a:t>Optional</a:t>
            </a:r>
          </a:p>
          <a:p>
            <a:pPr lvl="1"/>
            <a:r>
              <a:rPr lang="en-US" dirty="0"/>
              <a:t>Add new feature to your projects</a:t>
            </a:r>
          </a:p>
          <a:p>
            <a:pPr lvl="1"/>
            <a:r>
              <a:rPr lang="en-US" dirty="0"/>
              <a:t>RPG:</a:t>
            </a:r>
          </a:p>
          <a:p>
            <a:pPr lvl="2"/>
            <a:r>
              <a:rPr lang="en-US" dirty="0"/>
              <a:t>Create a new table to save user profile and their related tribes and heroes</a:t>
            </a:r>
          </a:p>
          <a:p>
            <a:pPr lvl="1"/>
            <a:r>
              <a:rPr lang="en-US" dirty="0" err="1"/>
              <a:t>Divar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Create a new table to save user profile and their desired categories</a:t>
            </a:r>
          </a:p>
          <a:p>
            <a:pPr lvl="1"/>
            <a:r>
              <a:rPr lang="en-US" dirty="0"/>
              <a:t>Create your project ER Diagram</a:t>
            </a:r>
          </a:p>
          <a:p>
            <a:pPr lvl="1"/>
            <a:endParaRPr lang="en-US" dirty="0"/>
          </a:p>
          <a:p>
            <a:pPr lvl="2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878B3-5363-45F2-8B44-7D094ACA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C3C36-2F1C-450F-8433-5BEC13BF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4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1970</TotalTime>
  <Words>182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Object Relational Mapping</vt:lpstr>
      <vt:lpstr>Course Structure</vt:lpstr>
      <vt:lpstr>Divar ER diagram</vt:lpstr>
      <vt:lpstr>RPG ER Diagram</vt:lpstr>
      <vt:lpstr>Relationship</vt:lpstr>
      <vt:lpstr>Demo</vt:lpstr>
      <vt:lpstr>Demo</vt:lpstr>
      <vt:lpstr>Demo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67</cp:revision>
  <dcterms:created xsi:type="dcterms:W3CDTF">2021-11-27T06:12:02Z</dcterms:created>
  <dcterms:modified xsi:type="dcterms:W3CDTF">2021-12-24T15:07:42Z</dcterms:modified>
</cp:coreProperties>
</file>