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9"/>
  </p:notesMasterIdLst>
  <p:sldIdLst>
    <p:sldId id="259" r:id="rId2"/>
    <p:sldId id="295" r:id="rId3"/>
    <p:sldId id="296" r:id="rId4"/>
    <p:sldId id="297" r:id="rId5"/>
    <p:sldId id="299" r:id="rId6"/>
    <p:sldId id="300" r:id="rId7"/>
    <p:sldId id="2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https://orkhan.gitbook.io/typeorm/docs/find-options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https://orkhan.gitbook.io/typeorm/docs/select-query-builder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8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2BB3-D7FE-4490-A369-7BA9FA0F2D7D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0156-F29C-46EC-A871-806AE8294476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1D77-010B-4F6F-9888-C3320C9E1C83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F86D-F97D-48BB-BD0F-99F6CE010ADF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543A-94C7-4785-BA8F-D2DF664B813B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8102-512C-443F-80D2-B8F38A68E8E0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4816-01EF-4877-B644-9B335C39E9B1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FB9C-1CA0-4C59-AF85-2C64F7A24A2B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9F83-4F55-4CEC-BF3D-4AB5FE85918E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E275-0A33-4735-B717-275101F6E22C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1D34-5930-414B-861A-C08DBE059BCD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5F0E-C69B-493D-BC11-8AC8D8992B44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2908-172A-4EC8-B0B5-05FD12C13D2A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64DF-3607-4A5A-AB83-404A3BB8D335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7155-FDF4-4485-AFEF-D9170575ED26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DAD6-4FF7-4455-A473-3E54CC5E4B8D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60E8-6D9C-4BF1-AB66-4049DE6B2F72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EFE8E3-5D3D-4D11-AF9A-841EFA9359C2}" type="datetime1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Object Relational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Autumn – 2021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03 – Deleting and fetching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ORM (Intro)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Setup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Connecting to the DB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Entities</a:t>
            </a:r>
          </a:p>
          <a:p>
            <a:r>
              <a:rPr lang="en-US" dirty="0">
                <a:solidFill>
                  <a:srgbClr val="00B050"/>
                </a:solidFill>
              </a:rPr>
              <a:t>Relationships</a:t>
            </a:r>
          </a:p>
          <a:p>
            <a:r>
              <a:rPr lang="en-US" dirty="0">
                <a:solidFill>
                  <a:srgbClr val="00B050"/>
                </a:solidFill>
              </a:rPr>
              <a:t>Inserting Data</a:t>
            </a:r>
          </a:p>
          <a:p>
            <a:r>
              <a:rPr lang="en-US" dirty="0">
                <a:solidFill>
                  <a:srgbClr val="00B050"/>
                </a:solidFill>
              </a:rPr>
              <a:t>Forming Relationships</a:t>
            </a:r>
          </a:p>
          <a:p>
            <a:r>
              <a:rPr lang="en-US" dirty="0">
                <a:solidFill>
                  <a:schemeClr val="tx1"/>
                </a:solidFill>
              </a:rPr>
              <a:t>Deleting Data</a:t>
            </a:r>
          </a:p>
          <a:p>
            <a:r>
              <a:rPr lang="en-US" dirty="0">
                <a:solidFill>
                  <a:schemeClr val="tx1"/>
                </a:solidFill>
              </a:rPr>
              <a:t>Fetching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FAB7-1B55-4DA8-B7C2-604C18CE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85471-7786-4A98-8B51-78DFD560C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  <a:p>
            <a:pPr lvl="1"/>
            <a:r>
              <a:rPr lang="en-US" dirty="0" err="1"/>
              <a:t>onDelete</a:t>
            </a:r>
            <a:r>
              <a:rPr lang="en-US" dirty="0"/>
              <a:t>?</a:t>
            </a:r>
          </a:p>
          <a:p>
            <a:pPr lvl="2"/>
            <a:r>
              <a:rPr lang="en-US" dirty="0" err="1"/>
              <a:t>Cacading</a:t>
            </a:r>
            <a:endParaRPr lang="en-US" dirty="0"/>
          </a:p>
          <a:p>
            <a:pPr lvl="2"/>
            <a:r>
              <a:rPr lang="en-US" dirty="0"/>
              <a:t>Set null</a:t>
            </a:r>
          </a:p>
          <a:p>
            <a:pPr lvl="2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1B30D-4465-484E-ABF2-091FA30C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095FF-75B3-4DA1-999D-ECEACC92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8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AB73-59D5-42FE-BBD6-071D7969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1419-1EFF-4E66-B227-CC476BC6E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find</a:t>
            </a:r>
          </a:p>
          <a:p>
            <a:pPr lvl="1"/>
            <a:r>
              <a:rPr lang="en-US" dirty="0" err="1"/>
              <a:t>findOne</a:t>
            </a:r>
            <a:endParaRPr lang="en-US" dirty="0"/>
          </a:p>
          <a:p>
            <a:pPr lvl="1"/>
            <a:r>
              <a:rPr lang="en-US" dirty="0"/>
              <a:t>Find options:</a:t>
            </a:r>
          </a:p>
          <a:p>
            <a:pPr lvl="2"/>
            <a:r>
              <a:rPr lang="en-US" dirty="0"/>
              <a:t>select</a:t>
            </a:r>
          </a:p>
          <a:p>
            <a:pPr lvl="2"/>
            <a:r>
              <a:rPr lang="en-US" dirty="0"/>
              <a:t>relations</a:t>
            </a:r>
          </a:p>
          <a:p>
            <a:pPr lvl="2"/>
            <a:r>
              <a:rPr lang="en-US" dirty="0"/>
              <a:t>join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0A252-5E81-43D3-B853-86870F34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35E2A-BC00-474F-AA71-1E1C2582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4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4300-53CF-46F9-B094-2D77F95F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82B3-F013-4157-BFD2-7E298ED4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Find options:</a:t>
            </a:r>
          </a:p>
          <a:p>
            <a:pPr lvl="2"/>
            <a:r>
              <a:rPr lang="en-US" dirty="0"/>
              <a:t>where</a:t>
            </a:r>
          </a:p>
          <a:p>
            <a:pPr lvl="3"/>
            <a:r>
              <a:rPr lang="en-US" dirty="0"/>
              <a:t>and</a:t>
            </a:r>
          </a:p>
          <a:p>
            <a:pPr lvl="3"/>
            <a:r>
              <a:rPr lang="en-US" dirty="0"/>
              <a:t>or</a:t>
            </a:r>
          </a:p>
          <a:p>
            <a:pPr lvl="2"/>
            <a:r>
              <a:rPr lang="en-US" dirty="0"/>
              <a:t>order</a:t>
            </a:r>
          </a:p>
          <a:p>
            <a:pPr lvl="2"/>
            <a:r>
              <a:rPr lang="en-US" dirty="0"/>
              <a:t>skip, limit</a:t>
            </a:r>
          </a:p>
          <a:p>
            <a:pPr lvl="2"/>
            <a:r>
              <a:rPr lang="en-US" dirty="0"/>
              <a:t>Not, </a:t>
            </a:r>
            <a:r>
              <a:rPr lang="en-US" dirty="0" err="1"/>
              <a:t>lessThan</a:t>
            </a:r>
            <a:r>
              <a:rPr lang="en-US" dirty="0"/>
              <a:t>, </a:t>
            </a:r>
            <a:r>
              <a:rPr lang="en-US" dirty="0" err="1"/>
              <a:t>moreThan</a:t>
            </a:r>
            <a:r>
              <a:rPr lang="en-US" dirty="0"/>
              <a:t>, equal, Like, between, In, Raw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7B8C4-4B8B-405F-B260-BC8BA3FB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7A94B-045F-449C-A2FD-59602F4F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9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3839-212C-4A12-A7DA-3DA02ACD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CF2A0-DD32-4F7C-91C1-F9F64E19D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 err="1"/>
              <a:t>queryBuilder</a:t>
            </a:r>
            <a:endParaRPr lang="en-US" dirty="0"/>
          </a:p>
          <a:p>
            <a:pPr marL="1024128" indent="-219456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4EED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select</a:t>
            </a:r>
            <a:endParaRPr lang="fa-IR" dirty="0">
              <a:effectLst/>
            </a:endParaRPr>
          </a:p>
          <a:p>
            <a:pPr marL="1024128" indent="-219456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4EED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where</a:t>
            </a:r>
            <a:endParaRPr lang="fa-IR" dirty="0">
              <a:effectLst/>
            </a:endParaRPr>
          </a:p>
          <a:p>
            <a:pPr marL="1024128" indent="-219456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4EED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join</a:t>
            </a:r>
            <a:endParaRPr lang="fa-IR" dirty="0">
              <a:effectLst/>
            </a:endParaRPr>
          </a:p>
          <a:p>
            <a:pPr marL="1024128" indent="-219456" algn="l" rtl="0" eaLnBrk="1" latinLnBrk="0" hangingPunct="1">
              <a:spcBef>
                <a:spcPts val="432"/>
              </a:spcBef>
              <a:spcAft>
                <a:spcPts val="600"/>
              </a:spcAft>
            </a:pPr>
            <a:r>
              <a:rPr lang="en-US" sz="1800" kern="1200" dirty="0" err="1">
                <a:ln w="9525" cap="flat" cmpd="sng" algn="ctr">
                  <a:solidFill>
                    <a:srgbClr val="404040">
                      <a:alpha val="10000"/>
                    </a:srgbClr>
                  </a:solidFill>
                  <a:prstDash val="solid"/>
                  <a:round/>
                </a:ln>
                <a:solidFill>
                  <a:srgbClr val="F4EEDC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getOne</a:t>
            </a:r>
            <a:endParaRPr lang="fa-IR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A3D22-FEAC-42B4-8212-2333887E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E8034-8C65-443F-B7F1-8EA2EF90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2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C3E6-DA96-4EFE-92EA-12E87A43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03BBB-DF26-4E7C-AE9E-1878803DA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your project with databases.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54956-47B6-4954-B150-D60FE03E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9E710-16F0-4D85-83A5-9166AF60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9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2047</TotalTime>
  <Words>131</Words>
  <Application>Microsoft Office PowerPoint</Application>
  <PresentationFormat>Widescreen</PresentationFormat>
  <Paragraphs>61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Cascadia Code SemiBold</vt:lpstr>
      <vt:lpstr>Goudy Old Style</vt:lpstr>
      <vt:lpstr>Segoe UI Black</vt:lpstr>
      <vt:lpstr>Wingdings 2</vt:lpstr>
      <vt:lpstr>SlateVTI</vt:lpstr>
      <vt:lpstr>Object Relational Mapping</vt:lpstr>
      <vt:lpstr>Course Structure</vt:lpstr>
      <vt:lpstr>Demo</vt:lpstr>
      <vt:lpstr>Demo</vt:lpstr>
      <vt:lpstr>Demo</vt:lpstr>
      <vt:lpstr>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heidary</cp:lastModifiedBy>
  <cp:revision>73</cp:revision>
  <dcterms:created xsi:type="dcterms:W3CDTF">2021-11-27T06:12:02Z</dcterms:created>
  <dcterms:modified xsi:type="dcterms:W3CDTF">2021-12-26T18:48:02Z</dcterms:modified>
</cp:coreProperties>
</file>