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4"/>
  </p:notesMasterIdLst>
  <p:sldIdLst>
    <p:sldId id="259" r:id="rId2"/>
    <p:sldId id="2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–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design pattern?</a:t>
            </a:r>
          </a:p>
          <a:p>
            <a:r>
              <a:rPr lang="en-US" dirty="0">
                <a:solidFill>
                  <a:schemeClr val="tx1"/>
                </a:solidFill>
              </a:rPr>
              <a:t>Singleton</a:t>
            </a:r>
          </a:p>
          <a:p>
            <a:r>
              <a:rPr lang="en-US" dirty="0">
                <a:solidFill>
                  <a:schemeClr val="tx1"/>
                </a:solidFill>
              </a:rPr>
              <a:t>Factory</a:t>
            </a:r>
          </a:p>
          <a:p>
            <a:r>
              <a:rPr lang="en-US" dirty="0">
                <a:solidFill>
                  <a:schemeClr val="tx1"/>
                </a:solidFill>
              </a:rPr>
              <a:t>Observer</a:t>
            </a:r>
          </a:p>
          <a:p>
            <a:r>
              <a:rPr lang="en-US" dirty="0">
                <a:solidFill>
                  <a:schemeClr val="tx1"/>
                </a:solidFill>
              </a:rPr>
              <a:t>MVC, MVVM</a:t>
            </a:r>
          </a:p>
          <a:p>
            <a:r>
              <a:rPr lang="en-US" dirty="0">
                <a:solidFill>
                  <a:schemeClr val="tx1"/>
                </a:solidFill>
              </a:rPr>
              <a:t>Loosely coupled vs tightly coupled</a:t>
            </a:r>
          </a:p>
          <a:p>
            <a:r>
              <a:rPr lang="en-US" dirty="0">
                <a:solidFill>
                  <a:schemeClr val="tx1"/>
                </a:solidFill>
              </a:rPr>
              <a:t>Implement IoC through dependency injection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2565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Design Patterns</vt:lpstr>
      <vt:lpstr>Course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60</cp:revision>
  <dcterms:created xsi:type="dcterms:W3CDTF">2021-11-27T06:12:02Z</dcterms:created>
  <dcterms:modified xsi:type="dcterms:W3CDTF">2022-01-14T18:24:25Z</dcterms:modified>
</cp:coreProperties>
</file>