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9"/>
  </p:notesMasterIdLst>
  <p:sldIdLst>
    <p:sldId id="259" r:id="rId2"/>
    <p:sldId id="296" r:id="rId3"/>
    <p:sldId id="333" r:id="rId4"/>
    <p:sldId id="341" r:id="rId5"/>
    <p:sldId id="342" r:id="rId6"/>
    <p:sldId id="343" r:id="rId7"/>
    <p:sldId id="334" r:id="rId8"/>
    <p:sldId id="335" r:id="rId9"/>
    <p:sldId id="336" r:id="rId10"/>
    <p:sldId id="344" r:id="rId11"/>
    <p:sldId id="337" r:id="rId12"/>
    <p:sldId id="338" r:id="rId13"/>
    <p:sldId id="339" r:id="rId14"/>
    <p:sldId id="345" r:id="rId15"/>
    <p:sldId id="346" r:id="rId16"/>
    <p:sldId id="340" r:id="rId17"/>
    <p:sldId id="32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15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 for more info: https://hotovo.com/2021/06/30/inside-nestjs-project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Hint: </a:t>
            </a:r>
            <a:r>
              <a:rPr lang="en-US" dirty="0" err="1"/>
              <a:t>loggerService</a:t>
            </a:r>
            <a:r>
              <a:rPr lang="en-US" dirty="0"/>
              <a:t> better to be transient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 For you (The seeker is the finder):</a:t>
            </a:r>
            <a:endParaRPr lang="en-US" dirty="0"/>
          </a:p>
          <a:p>
            <a:r>
              <a:rPr lang="en-US" dirty="0"/>
              <a:t>https://www.brunnerliv.io/articles/advanced-nestjs-dymaic-providers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3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xjs.dev/guide/operator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06 – Other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AD25-6188-4B89-96E1-11A10EA5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B651D-9FE7-42E3-AAE4-C98F47FF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172A4-2575-480C-B43A-A457BCE2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A3E7E81-472D-406C-9AAB-4F9FF58D81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9725" y="1271152"/>
            <a:ext cx="7663026" cy="529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6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5E96-B110-481B-A9C7-A393B8B7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89DD1-14D9-4E6D-AEDA-E35B2F0B2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 of pipes:</a:t>
            </a:r>
          </a:p>
          <a:p>
            <a:pPr lvl="1"/>
            <a:r>
              <a:rPr lang="en-US" dirty="0"/>
              <a:t>They have two typical use cases: </a:t>
            </a:r>
          </a:p>
          <a:p>
            <a:pPr lvl="2"/>
            <a:r>
              <a:rPr lang="en-US" dirty="0"/>
              <a:t>Transformation: transform input data to the desired output, </a:t>
            </a:r>
          </a:p>
          <a:p>
            <a:pPr lvl="2"/>
            <a:r>
              <a:rPr lang="en-US" dirty="0"/>
              <a:t>Validation: evaluate input data, if valid pass it, otherwise throw an exception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24F0C-1184-4C48-8769-71DFAD85A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1655F-1DD0-4A0D-A0C6-6C1495503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FA32D-DA54-42E2-9224-08D3655A1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713" y="3552093"/>
            <a:ext cx="5143926" cy="2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50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6F49-7065-4959-9AE9-3E56BADA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0D9D-DFF9-4239-8F15-E91D0539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create a pipe: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pipe &lt;path-to-your-class&gt;</a:t>
            </a:r>
          </a:p>
          <a:p>
            <a:r>
              <a:rPr lang="en-US" dirty="0"/>
              <a:t>You should implement transform method</a:t>
            </a:r>
          </a:p>
          <a:p>
            <a:pPr lvl="1"/>
            <a:r>
              <a:rPr lang="en-US" dirty="0"/>
              <a:t>Input1: value </a:t>
            </a:r>
          </a:p>
          <a:p>
            <a:pPr lvl="1"/>
            <a:r>
              <a:rPr lang="en-US" dirty="0"/>
              <a:t>Input2: metadata, is the metadata of the currently processed argument</a:t>
            </a:r>
          </a:p>
          <a:p>
            <a:pPr lvl="1"/>
            <a:r>
              <a:rPr lang="en-US" dirty="0"/>
              <a:t>What you return is override the value </a:t>
            </a:r>
            <a:r>
              <a:rPr lang="en-US" dirty="0">
                <a:sym typeface="Wingdings" panose="05000000000000000000" pitchFamily="2" charset="2"/>
              </a:rPr>
              <a:t> as simple as you see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3C6CF-67E4-4B0B-8A38-9BA3A743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CC769-6D0B-44D0-80BF-CF399310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252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62D4-A843-463B-82DD-D9EDE7DB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78A40-5448-4212-BD70-5E8C00952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Dev:</a:t>
            </a:r>
          </a:p>
          <a:p>
            <a:pPr lvl="1"/>
            <a:r>
              <a:rPr lang="en-US" dirty="0"/>
              <a:t>Log every request duration, we want this to measure our performance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447D3-F92B-4607-A138-6F9DA6B4A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FCFB8-044D-4395-9869-7485523D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45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B97C-3663-43CD-874E-2BB4CE1C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21B17-E87C-4130-9BC5-89CE3661F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Middleware:</a:t>
            </a:r>
          </a:p>
          <a:p>
            <a:pPr lvl="1"/>
            <a:r>
              <a:rPr lang="en-US" dirty="0"/>
              <a:t>They have access to req and res objects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Making changes to req, res</a:t>
            </a:r>
          </a:p>
          <a:p>
            <a:pPr lvl="2"/>
            <a:r>
              <a:rPr lang="en-US" dirty="0"/>
              <a:t>Ending req, res cycle</a:t>
            </a:r>
          </a:p>
          <a:p>
            <a:pPr lvl="2"/>
            <a:r>
              <a:rPr lang="en-US" dirty="0"/>
              <a:t>You have to call next method</a:t>
            </a:r>
          </a:p>
          <a:p>
            <a:pPr lvl="1"/>
            <a:r>
              <a:rPr lang="en-US" dirty="0"/>
              <a:t>How to create them:</a:t>
            </a:r>
          </a:p>
          <a:p>
            <a:pPr lvl="2"/>
            <a:r>
              <a:rPr lang="en-US" dirty="0"/>
              <a:t>nest g middleware &lt;path-to-your-class&gt;</a:t>
            </a:r>
          </a:p>
          <a:p>
            <a:pPr lvl="1"/>
            <a:r>
              <a:rPr lang="en-US" dirty="0"/>
              <a:t>Function Middlewares are stateless, buy class Middlewares is able to have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96F6-5965-4C34-969D-4E0AAC94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CC05A-E211-4F4B-9AA9-1CB11FE8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3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70020-B583-4B9E-9C23-16AB23FD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F745-7621-4900-82C9-22402813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them?</a:t>
            </a:r>
          </a:p>
          <a:p>
            <a:pPr lvl="1"/>
            <a:r>
              <a:rPr lang="en-US" dirty="0"/>
              <a:t>Middlewares are not bind to any methods, but instead to routes so</a:t>
            </a:r>
          </a:p>
          <a:p>
            <a:pPr lvl="2"/>
            <a:r>
              <a:rPr lang="en-US" dirty="0"/>
              <a:t>You can’t inject them, you have to change your module structure as follows</a:t>
            </a:r>
          </a:p>
          <a:p>
            <a:pPr lvl="1"/>
            <a:r>
              <a:rPr lang="en-US" dirty="0"/>
              <a:t>Implements </a:t>
            </a:r>
            <a:r>
              <a:rPr lang="en-US" dirty="0" err="1"/>
              <a:t>NestModule</a:t>
            </a:r>
            <a:r>
              <a:rPr lang="en-US" dirty="0"/>
              <a:t> interface</a:t>
            </a:r>
          </a:p>
          <a:p>
            <a:pPr lvl="2"/>
            <a:r>
              <a:rPr lang="en-US" dirty="0"/>
              <a:t>Require you to define configure() function with a consumer</a:t>
            </a:r>
          </a:p>
          <a:p>
            <a:pPr lvl="2"/>
            <a:r>
              <a:rPr lang="en-US" dirty="0" err="1"/>
              <a:t>consumer.apply</a:t>
            </a:r>
            <a:r>
              <a:rPr lang="en-US" dirty="0"/>
              <a:t>(your-middleware).</a:t>
            </a:r>
            <a:r>
              <a:rPr lang="en-US" dirty="0" err="1"/>
              <a:t>forRoutes</a:t>
            </a:r>
            <a:r>
              <a:rPr lang="en-US" dirty="0"/>
              <a:t>(‘*’)</a:t>
            </a:r>
          </a:p>
          <a:p>
            <a:pPr lvl="2"/>
            <a:r>
              <a:rPr lang="en-US" dirty="0"/>
              <a:t>You can exclude() some routes</a:t>
            </a:r>
          </a:p>
          <a:p>
            <a:pPr lvl="1"/>
            <a:r>
              <a:rPr lang="en-US" dirty="0"/>
              <a:t>Add our callback to finish event on 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37E77-EC0E-4CD0-8FC5-ADCDD0850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9AFEB-A955-463C-940F-72A39F2D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53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9877A-E202-4619-8997-A577FDC7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Lifecycle in Nest.js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39ECC-F0ED-4ACD-8B7D-E693230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3D7FD-3C6A-40CA-94A9-156BD6EF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A42DC6C-67D5-4337-B7FA-2898664EE1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69EEB0-00CE-4193-87B8-A3B27D73D2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0" y="1797270"/>
            <a:ext cx="11843016" cy="42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12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  <a:endParaRPr lang="fa-IR" dirty="0"/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Notify user whenever a lower price available</a:t>
            </a:r>
          </a:p>
          <a:p>
            <a:pPr lvl="1"/>
            <a:r>
              <a:rPr lang="en-US" dirty="0"/>
              <a:t>You can add your </a:t>
            </a:r>
            <a:r>
              <a:rPr lang="en-US" dirty="0" err="1"/>
              <a:t>setInterval</a:t>
            </a:r>
            <a:r>
              <a:rPr lang="en-US" dirty="0"/>
              <a:t> inside main.ts</a:t>
            </a:r>
          </a:p>
          <a:p>
            <a:pPr lvl="1"/>
            <a:r>
              <a:rPr lang="en-US" dirty="0"/>
              <a:t>Suppose that user inquire you every 5 second.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Add Pointcuts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Handling Timeouts with Interceptors</a:t>
            </a:r>
          </a:p>
          <a:p>
            <a:r>
              <a:rPr lang="en-US" dirty="0">
                <a:solidFill>
                  <a:schemeClr val="tx1"/>
                </a:solidFill>
              </a:rPr>
              <a:t>Creating Custom Pipes</a:t>
            </a:r>
          </a:p>
          <a:p>
            <a:r>
              <a:rPr lang="en-US" dirty="0">
                <a:solidFill>
                  <a:schemeClr val="tx1"/>
                </a:solidFill>
              </a:rPr>
              <a:t>Add Request Logging with Middlewares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B3756-00A2-424D-B489-FC1536683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740E-30CA-4F7D-8C34-5AE2F2A66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 all responses inside an object with a filed called data.</a:t>
            </a:r>
          </a:p>
          <a:p>
            <a:r>
              <a:rPr lang="en-US" dirty="0"/>
              <a:t>Also add a timeout for all requests (make it configurable for me)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4FB87-24B0-44DE-958F-FDF1FC25A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C0C1A-952A-433B-AE83-DFFBF202A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04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FF07-6257-454D-B62B-64C7E619F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 a little about </a:t>
            </a:r>
            <a:r>
              <a:rPr lang="en-US" dirty="0" err="1"/>
              <a:t>rxjs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34D5-992C-4A42-AA59-1E991BFDA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observable?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5AAFE-1800-4D7E-9460-0DDE36BF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C7F17E-7400-4058-8710-C5C0A0D19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CBC89F-581C-415B-BAF0-B26627516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290" y="2465724"/>
            <a:ext cx="5864772" cy="34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20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E3EB-F1C1-45AE-8C84-D844E21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51DC-5F07-4680-A0C1-69AE4F791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simple observable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observable = new Observable(subscriber =&gt; {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subscriber.next</a:t>
            </a:r>
            <a:r>
              <a:rPr lang="en-US" dirty="0">
                <a:latin typeface="Consolas" panose="020B0609020204030204" pitchFamily="49" charset="0"/>
              </a:rPr>
              <a:t>(&lt;some-value&gt;);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subscriber.complete</a:t>
            </a:r>
            <a:r>
              <a:rPr lang="en-US" dirty="0">
                <a:latin typeface="Consolas" panose="020B0609020204030204" pitchFamily="49" charset="0"/>
              </a:rPr>
              <a:t>(&lt;some-value&gt;);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r>
              <a:rPr lang="en-US" dirty="0"/>
              <a:t>Subscribe to an observable: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observable.subscribe</a:t>
            </a:r>
            <a:r>
              <a:rPr lang="en-US" dirty="0">
                <a:latin typeface="Consolas" panose="020B0609020204030204" pitchFamily="49" charset="0"/>
              </a:rPr>
              <a:t>({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next(x) { console.log('got value ' + x); },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error(err) { </a:t>
            </a:r>
            <a:r>
              <a:rPr lang="en-US" dirty="0" err="1">
                <a:latin typeface="Consolas" panose="020B0609020204030204" pitchFamily="49" charset="0"/>
              </a:rPr>
              <a:t>console.error</a:t>
            </a:r>
            <a:r>
              <a:rPr lang="en-US" dirty="0">
                <a:latin typeface="Consolas" panose="020B0609020204030204" pitchFamily="49" charset="0"/>
              </a:rPr>
              <a:t>('something wrong occurred: ' + err); },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  complete() { console.log('done');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33A84-0D83-43AF-87B5-076FC09F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0A2F2-A3A9-4D46-8BF6-92ACAE0C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25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DEBF-E305-4D22-B4F0-09BFB7F9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34F1-9DE6-4C8C-991A-8B601AA3A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Operators:</a:t>
            </a:r>
          </a:p>
          <a:p>
            <a:pPr lvl="1"/>
            <a:r>
              <a:rPr lang="en-US" dirty="0"/>
              <a:t>Creation</a:t>
            </a:r>
          </a:p>
          <a:p>
            <a:pPr lvl="2"/>
            <a:r>
              <a:rPr lang="en-US" dirty="0"/>
              <a:t>From</a:t>
            </a:r>
          </a:p>
          <a:p>
            <a:pPr lvl="2"/>
            <a:r>
              <a:rPr lang="en-US" dirty="0"/>
              <a:t>throwError</a:t>
            </a:r>
          </a:p>
          <a:p>
            <a:pPr lvl="1"/>
            <a:r>
              <a:rPr lang="en-US" dirty="0"/>
              <a:t>pipe</a:t>
            </a:r>
          </a:p>
          <a:p>
            <a:pPr lvl="1"/>
            <a:r>
              <a:rPr lang="en-US" dirty="0"/>
              <a:t>Transformation</a:t>
            </a:r>
          </a:p>
          <a:p>
            <a:pPr lvl="2"/>
            <a:r>
              <a:rPr lang="en-US" dirty="0"/>
              <a:t>map</a:t>
            </a:r>
          </a:p>
          <a:p>
            <a:pPr lvl="1"/>
            <a:r>
              <a:rPr lang="en-US" dirty="0"/>
              <a:t>Utility</a:t>
            </a:r>
          </a:p>
          <a:p>
            <a:pPr lvl="2"/>
            <a:r>
              <a:rPr lang="en-US" dirty="0"/>
              <a:t>tap</a:t>
            </a:r>
          </a:p>
          <a:p>
            <a:pPr lvl="2"/>
            <a:r>
              <a:rPr lang="en-US" dirty="0"/>
              <a:t>timeout</a:t>
            </a:r>
          </a:p>
          <a:p>
            <a:pPr lvl="1"/>
            <a:r>
              <a:rPr lang="en-US" dirty="0"/>
              <a:t>Error handling</a:t>
            </a:r>
          </a:p>
          <a:p>
            <a:pPr lvl="2"/>
            <a:r>
              <a:rPr lang="en-US" dirty="0"/>
              <a:t>catchError</a:t>
            </a:r>
          </a:p>
          <a:p>
            <a:pPr lvl="2"/>
            <a:r>
              <a:rPr lang="en-US" dirty="0"/>
              <a:t>retry</a:t>
            </a:r>
          </a:p>
          <a:p>
            <a:pPr lvl="1"/>
            <a:r>
              <a:rPr lang="en-US" dirty="0"/>
              <a:t>And may more, take a look here: </a:t>
            </a:r>
            <a:r>
              <a:rPr lang="en-US" dirty="0">
                <a:hlinkClick r:id="rId2"/>
              </a:rPr>
              <a:t>https://rxjs.dev/guide/operators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C2750-D356-4039-A15E-E89394D6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22363-54A7-42A3-8C89-1D470AA9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5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24AA-98C6-442B-9C3E-28E49CA4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E832D-6009-409D-9C14-9099612DA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interceptors:</a:t>
            </a:r>
          </a:p>
          <a:p>
            <a:pPr lvl="1"/>
            <a:r>
              <a:rPr lang="en-US" dirty="0"/>
              <a:t>Bind extra logics before or after method execution</a:t>
            </a:r>
          </a:p>
          <a:p>
            <a:pPr lvl="1"/>
            <a:r>
              <a:rPr lang="en-US" dirty="0"/>
              <a:t>Transform the result returned from a method</a:t>
            </a:r>
          </a:p>
          <a:p>
            <a:pPr lvl="1"/>
            <a:r>
              <a:rPr lang="en-US" dirty="0"/>
              <a:t>Transform the exceptions throwed from a method</a:t>
            </a:r>
          </a:p>
          <a:p>
            <a:pPr lvl="1"/>
            <a:r>
              <a:rPr lang="en-US" dirty="0"/>
              <a:t>Extend basic method behavior</a:t>
            </a:r>
          </a:p>
          <a:p>
            <a:pPr lvl="1"/>
            <a:r>
              <a:rPr lang="en-US" dirty="0"/>
              <a:t>Completely override a method depending on specific condition (caching)</a:t>
            </a:r>
          </a:p>
          <a:p>
            <a:r>
              <a:rPr lang="en-US" dirty="0"/>
              <a:t>How to create interceptor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nest g interceptor &lt;path-to-your-class&gt;</a:t>
            </a:r>
          </a:p>
          <a:p>
            <a:pPr lvl="1"/>
            <a:r>
              <a:rPr lang="en-US" dirty="0"/>
              <a:t>You should implement intercept method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00816-4443-4FD8-9DD2-6E984A39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8DAB2-4064-40E9-A516-F486A96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7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99B38-1E23-4F16-B1D7-0BAC0CE1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9403-858C-4BBF-8F6F-55C8634D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say that we can access before and after request, where are them?</a:t>
            </a:r>
          </a:p>
          <a:p>
            <a:pPr lvl="1"/>
            <a:r>
              <a:rPr lang="en-US" dirty="0"/>
              <a:t>Before: previous to return</a:t>
            </a:r>
          </a:p>
          <a:p>
            <a:pPr lvl="1"/>
            <a:r>
              <a:rPr lang="en-US" dirty="0"/>
              <a:t>After: You can pipe to the observable returned from the </a:t>
            </a:r>
            <a:r>
              <a:rPr lang="en-US" dirty="0" err="1">
                <a:latin typeface="Consolas" panose="020B0609020204030204" pitchFamily="49" charset="0"/>
              </a:rPr>
              <a:t>nest.handle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function</a:t>
            </a:r>
          </a:p>
          <a:p>
            <a:r>
              <a:rPr lang="en-US" dirty="0"/>
              <a:t>How to add multiple interceptor</a:t>
            </a:r>
          </a:p>
          <a:p>
            <a:pPr lvl="1"/>
            <a:r>
              <a:rPr lang="en-US" dirty="0"/>
              <a:t>Arrays are your friend man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9274D-2BB2-42F2-AAB6-2B589491B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4D192-0D90-4A43-BBC7-34131FFA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41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4EDB-3C99-4561-91BE-45B0D279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requirement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A97B9-4E26-4EE7-91E8-19797D51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create schedule notify for a specific price in a category and we will inform him/her whenever a better price is ready</a:t>
            </a:r>
          </a:p>
          <a:p>
            <a:pPr lvl="1"/>
            <a:r>
              <a:rPr lang="en-US" dirty="0"/>
              <a:t>We have to ensure that user don’t pass incorrect price, so Remove all commas from prices and then pass it to the service</a:t>
            </a:r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98F1CF-EB07-4297-B572-0470C43F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97C80-30A3-4CBF-9406-B4BB5734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4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</TotalTime>
  <Words>696</Words>
  <Application>Microsoft Office PowerPoint</Application>
  <PresentationFormat>Widescreen</PresentationFormat>
  <Paragraphs>152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Nest.JS</vt:lpstr>
      <vt:lpstr>Course Structure</vt:lpstr>
      <vt:lpstr>New requirement</vt:lpstr>
      <vt:lpstr>Talk a little about rxjs</vt:lpstr>
      <vt:lpstr>Demo</vt:lpstr>
      <vt:lpstr>Demo</vt:lpstr>
      <vt:lpstr>Demo</vt:lpstr>
      <vt:lpstr>Demo</vt:lpstr>
      <vt:lpstr>New requirement</vt:lpstr>
      <vt:lpstr>ER</vt:lpstr>
      <vt:lpstr>Demo</vt:lpstr>
      <vt:lpstr>Demo</vt:lpstr>
      <vt:lpstr>New requirement</vt:lpstr>
      <vt:lpstr>Demo</vt:lpstr>
      <vt:lpstr>Demo</vt:lpstr>
      <vt:lpstr>Request Lifecycle in Nest.js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329</cp:revision>
  <dcterms:created xsi:type="dcterms:W3CDTF">2021-11-27T06:12:02Z</dcterms:created>
  <dcterms:modified xsi:type="dcterms:W3CDTF">2022-01-30T11:59:08Z</dcterms:modified>
</cp:coreProperties>
</file>