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9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stj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0152-29F5-45CB-BC9E-651CB85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F926-A5BB-449A-94A6-BDE6DC2F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progressive Node.js framework for building efficient, reliable and scalable server-side applications.</a:t>
            </a:r>
          </a:p>
          <a:p>
            <a:r>
              <a:rPr lang="en-US" dirty="0">
                <a:hlinkClick r:id="rId2"/>
              </a:rPr>
              <a:t>https://nestjs.com/</a:t>
            </a:r>
            <a:endParaRPr lang="en-US" dirty="0"/>
          </a:p>
          <a:p>
            <a:r>
              <a:rPr lang="en-US" dirty="0"/>
              <a:t>Nest makes use of robust HTTP Server frameworks like </a:t>
            </a:r>
            <a:r>
              <a:rPr lang="en-US" dirty="0">
                <a:solidFill>
                  <a:srgbClr val="00B050"/>
                </a:solidFill>
              </a:rPr>
              <a:t>Express</a:t>
            </a:r>
            <a:r>
              <a:rPr lang="en-US" dirty="0"/>
              <a:t> (the default) and optionally can be configured to use </a:t>
            </a:r>
            <a:r>
              <a:rPr lang="en-US" dirty="0" err="1"/>
              <a:t>Fastify</a:t>
            </a:r>
            <a:r>
              <a:rPr lang="en-US" dirty="0"/>
              <a:t> as well!</a:t>
            </a:r>
          </a:p>
          <a:p>
            <a:r>
              <a:rPr lang="en-US" dirty="0"/>
              <a:t>Nest.js is effectively solve the Architecture problem in backend.</a:t>
            </a:r>
          </a:p>
          <a:p>
            <a:r>
              <a:rPr lang="en-US" dirty="0"/>
              <a:t>Nest provides an out-of-the-box application architecture which allows developers and teams to create highly testable, scalable, loosely coupled, and easily maintainable applications. The architecture is heavily inspired by </a:t>
            </a:r>
            <a:r>
              <a:rPr lang="en-US" dirty="0">
                <a:solidFill>
                  <a:srgbClr val="00B050"/>
                </a:solidFill>
              </a:rPr>
              <a:t>Angular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5360E-56CE-4E5D-B206-0C8B82E3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65039-41CD-44B1-B0BE-1A18D73F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9CE1-314A-43D2-A086-386143C7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585A-D803-408F-8ABB-4161FDCC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nest.js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npm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-g @nestjs/cli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nest new project-name</a:t>
            </a:r>
          </a:p>
          <a:p>
            <a:r>
              <a:rPr lang="en-US" dirty="0"/>
              <a:t>Remove unnecessary controllers and services</a:t>
            </a:r>
          </a:p>
          <a:p>
            <a:pPr lvl="1"/>
            <a:r>
              <a:rPr lang="en-US" dirty="0"/>
              <a:t>app related controllers and services</a:t>
            </a:r>
          </a:p>
          <a:p>
            <a:r>
              <a:rPr lang="en-US" dirty="0"/>
              <a:t>Run application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nest start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nest start --watch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0E9E3-910E-4612-BB69-63339723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51953-AE28-49EB-A63A-1A57965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42FA-2032-4C63-905C-217C4E3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0891-7F06-4153-9700-7E4F30D4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controller</a:t>
            </a:r>
          </a:p>
          <a:p>
            <a:pPr lvl="1"/>
            <a:r>
              <a:rPr lang="en-US" dirty="0"/>
              <a:t>Manual</a:t>
            </a:r>
          </a:p>
          <a:p>
            <a:pPr lvl="2"/>
            <a:r>
              <a:rPr lang="en-US" dirty="0"/>
              <a:t>Create controller file</a:t>
            </a:r>
          </a:p>
          <a:p>
            <a:pPr lvl="2"/>
            <a:r>
              <a:rPr lang="en-US" dirty="0"/>
              <a:t>Add to module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@nestjs/common</a:t>
            </a:r>
          </a:p>
          <a:p>
            <a:pPr lvl="1"/>
            <a:r>
              <a:rPr lang="en-US" dirty="0"/>
              <a:t>Using CLI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nest generate controller</a:t>
            </a:r>
          </a:p>
          <a:p>
            <a:pPr lvl="3"/>
            <a:r>
              <a:rPr lang="en-US" sz="18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dirty="0"/>
              <a:t>How to Create inside folders?</a:t>
            </a:r>
          </a:p>
          <a:p>
            <a:pPr lvl="3"/>
            <a:r>
              <a:rPr lang="en-US" sz="1800" dirty="0">
                <a:latin typeface="Consolas" panose="020B0609020204030204" pitchFamily="49" charset="0"/>
              </a:rPr>
              <a:t>--dry-run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6A22-2BD6-482D-8101-EC6CEDBE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92603-06A4-4F97-9D0D-F18CF0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5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AF20-9773-49B5-8833-10D94738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D740-F264-496A-9E22-FD6679DA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@Param()</a:t>
            </a:r>
          </a:p>
          <a:p>
            <a:pPr lvl="2"/>
            <a:r>
              <a:rPr lang="en-US" dirty="0"/>
              <a:t>All request parameters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@Param(‘id’)</a:t>
            </a:r>
          </a:p>
          <a:p>
            <a:pPr lvl="2"/>
            <a:r>
              <a:rPr lang="en-US" dirty="0"/>
              <a:t>Just the one we want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FDEE7-63E5-4CA6-8C92-4A486D40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18B88-54BB-45F3-B8D1-D5B12A17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8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6E60-DC0C-4788-A31D-39B45CA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88DE-955B-48CB-AFFA-E0F0CC01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payloads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@Body()</a:t>
            </a:r>
          </a:p>
          <a:p>
            <a:pPr lvl="2"/>
            <a:r>
              <a:rPr lang="en-US" dirty="0"/>
              <a:t>Get all the body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@body(‘name’)</a:t>
            </a:r>
          </a:p>
          <a:p>
            <a:pPr lvl="2"/>
            <a:r>
              <a:rPr lang="en-US" dirty="0"/>
              <a:t>Just give the name part inside the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8D532-FEC5-45BE-A354-537E4EC9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D11BA-0B08-4494-B99B-843BBCD2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5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0650-2FD6-41A0-B7EC-9AE81184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3BC8-8D6D-4E05-AA49-EA310892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@HttpCode()</a:t>
            </a:r>
          </a:p>
          <a:p>
            <a:pPr lvl="2"/>
            <a:r>
              <a:rPr lang="en-US" dirty="0"/>
              <a:t>Deprecate a route: </a:t>
            </a:r>
            <a:r>
              <a:rPr lang="en-US" dirty="0" err="1">
                <a:latin typeface="Consolas" panose="020B0609020204030204" pitchFamily="49" charset="0"/>
              </a:rPr>
              <a:t>HttpStatus.GONE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How to access the response object?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@Res()</a:t>
            </a:r>
          </a:p>
          <a:p>
            <a:pPr lvl="3"/>
            <a:r>
              <a:rPr lang="en-US" dirty="0"/>
              <a:t>I recommend to not use this decorator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A8AA8-3F7C-4048-BE86-0FB6429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72A4-27B4-4D1D-A197-3642FB21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B3C9-17C7-4205-AE91-708270CC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86A7-3F94-41C4-AB9E-B3717C5C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@Put</a:t>
            </a:r>
          </a:p>
          <a:p>
            <a:pPr lvl="2"/>
            <a:r>
              <a:rPr lang="en-US" dirty="0"/>
              <a:t>Modifies a resource completely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@Patch</a:t>
            </a:r>
          </a:p>
          <a:p>
            <a:pPr lvl="2"/>
            <a:r>
              <a:rPr lang="en-US" dirty="0"/>
              <a:t>Only modifies a resource partially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3D62-82EC-4A1D-ACD3-F128F3F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9439D-3F84-48F9-A4A7-7AB27C5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3A9-026E-4D34-8D99-37B7E09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BD8A-8842-4BFD-ABB0-97747997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  <a:p>
            <a:pPr lvl="1"/>
            <a:r>
              <a:rPr lang="en-US" dirty="0"/>
              <a:t>Query params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@Query()</a:t>
            </a:r>
          </a:p>
          <a:p>
            <a:pPr lvl="2"/>
            <a:r>
              <a:rPr lang="en-US" dirty="0"/>
              <a:t>All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924C-48A9-4C90-BB09-52FF4BAC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F0CC-31CE-4420-AAE5-6E61452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5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7D0C-1A2B-4385-8C03-B09B84AA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DD74-CB2B-427D-806D-C49C8314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Separate our business logic from controllers</a:t>
            </a:r>
          </a:p>
          <a:p>
            <a:pPr lvl="1"/>
            <a:r>
              <a:rPr lang="en-US" dirty="0"/>
              <a:t>So our services are reusable inside other controllers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service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--dry-run</a:t>
            </a:r>
          </a:p>
          <a:p>
            <a:pPr lvl="1"/>
            <a:r>
              <a:rPr lang="en-US" dirty="0"/>
              <a:t>Providers?????</a:t>
            </a:r>
          </a:p>
          <a:p>
            <a:pPr lvl="2"/>
            <a:r>
              <a:rPr lang="en-US" dirty="0"/>
              <a:t>Inject dependencies</a:t>
            </a:r>
          </a:p>
          <a:p>
            <a:pPr lvl="2"/>
            <a:r>
              <a:rPr lang="en-US" dirty="0"/>
              <a:t>Nest runtime system will control the di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@Injectable</a:t>
            </a:r>
          </a:p>
          <a:p>
            <a:pPr lvl="2"/>
            <a:r>
              <a:rPr lang="en-US" dirty="0"/>
              <a:t>Where to inject them? Through constructor</a:t>
            </a:r>
          </a:p>
          <a:p>
            <a:pPr lvl="2"/>
            <a:r>
              <a:rPr lang="en-US" dirty="0"/>
              <a:t>It’s better to define the class in constructor as </a:t>
            </a:r>
            <a:r>
              <a:rPr lang="en-US" sz="1900" dirty="0" err="1">
                <a:latin typeface="Consolas" panose="020B0609020204030204" pitchFamily="49" charset="0"/>
              </a:rPr>
              <a:t>readonly</a:t>
            </a: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21A81-D833-4D36-9013-D1276A79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8C7D-B212-4D3F-9E32-4EA48EA4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2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2CAA-DD76-4D33-9E94-8E6572BB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EC95-B1F9-488E-9576-1365AAA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Resolving the service is through it’s class name</a:t>
            </a:r>
          </a:p>
          <a:p>
            <a:r>
              <a:rPr lang="en-US" dirty="0"/>
              <a:t>Services are handle the business logic through database</a:t>
            </a:r>
          </a:p>
          <a:p>
            <a:r>
              <a:rPr lang="en-US" dirty="0"/>
              <a:t>Use an array as our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Entities folder for the shape of our resource (like the </a:t>
            </a:r>
            <a:r>
              <a:rPr lang="en-US" dirty="0" err="1"/>
              <a:t>typeorm</a:t>
            </a:r>
            <a:r>
              <a:rPr lang="en-US" dirty="0"/>
              <a:t>)</a:t>
            </a:r>
          </a:p>
          <a:p>
            <a:r>
              <a:rPr lang="en-US" dirty="0"/>
              <a:t>Write CRUD operation inside the service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findAll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findOne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create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update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5B0E3-3D62-4273-9A43-4AE77505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C68FA-B843-450A-B42A-898838C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Getting Started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Install NestJS CLI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Generate our first NestJS Application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inside a NestJS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Create a REST API Application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in dev mode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controller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Route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Request Body / Payload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Response Status Codes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DA0-6B26-4036-9CCA-A4B324B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01C4-6426-4B10-8827-8F344A43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errors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HttpExceptions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throw new </a:t>
            </a:r>
            <a:r>
              <a:rPr lang="en-US" dirty="0" err="1">
                <a:latin typeface="Consolas" panose="020B0609020204030204" pitchFamily="49" charset="0"/>
              </a:rPr>
              <a:t>HttpException</a:t>
            </a:r>
            <a:r>
              <a:rPr lang="en-US" dirty="0">
                <a:latin typeface="Consolas" panose="020B0609020204030204" pitchFamily="49" charset="0"/>
              </a:rPr>
              <a:t>(‘your message’, </a:t>
            </a:r>
            <a:r>
              <a:rPr lang="en-US" dirty="0" err="1">
                <a:latin typeface="Consolas" panose="020B0609020204030204" pitchFamily="49" charset="0"/>
              </a:rPr>
              <a:t>HttpStatus.NOT_FOUND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Helper classes: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NotFoundException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How about unhandled exception (like divide by zero?)</a:t>
            </a:r>
          </a:p>
          <a:p>
            <a:pPr lvl="2"/>
            <a:r>
              <a:rPr lang="en-US" dirty="0"/>
              <a:t>It’s so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C97C4-30E5-4117-93A7-335DA92D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45A0-98A6-4BBA-89FE-43189249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FEE0-0155-421D-B618-B3915D5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4E6D-EEAD-4EE3-B581-0A17AD2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our business parts of our application inside modules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nest generate module &lt;name&gt;</a:t>
            </a:r>
          </a:p>
          <a:p>
            <a:pPr lvl="1"/>
            <a:r>
              <a:rPr lang="en-US" dirty="0"/>
              <a:t>Nest will add it inside the closest module (import)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</a:rPr>
              <a:t>@Module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controllers</a:t>
            </a:r>
          </a:p>
          <a:p>
            <a:pPr lvl="3"/>
            <a:r>
              <a:rPr lang="en-US" dirty="0"/>
              <a:t>routes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exports</a:t>
            </a:r>
          </a:p>
          <a:p>
            <a:pPr lvl="3"/>
            <a:r>
              <a:rPr lang="en-US" dirty="0"/>
              <a:t>Available for other modules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Imports</a:t>
            </a:r>
          </a:p>
          <a:p>
            <a:pPr lvl="3"/>
            <a:r>
              <a:rPr lang="en-US" dirty="0"/>
              <a:t>Other modules that this module required</a:t>
            </a:r>
          </a:p>
          <a:p>
            <a:pPr lvl="2"/>
            <a:r>
              <a:rPr lang="en-US" sz="1900" dirty="0">
                <a:latin typeface="Consolas" panose="020B0609020204030204" pitchFamily="49" charset="0"/>
              </a:rPr>
              <a:t>Providers</a:t>
            </a:r>
          </a:p>
          <a:p>
            <a:pPr lvl="3"/>
            <a:r>
              <a:rPr lang="en-US" dirty="0"/>
              <a:t>Register our token for di container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EAA4-36C6-46AF-8002-8440924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3A64-8772-4BCE-826C-583E482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E00-5879-400E-8932-6F3362F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C247-65E1-4935-9474-6AA268C4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DTOs</a:t>
            </a:r>
          </a:p>
          <a:p>
            <a:pPr lvl="1"/>
            <a:r>
              <a:rPr lang="en-US" dirty="0"/>
              <a:t>Define interfaces for our input and outputs</a:t>
            </a:r>
          </a:p>
          <a:p>
            <a:pPr lvl="1"/>
            <a:r>
              <a:rPr lang="en-US" dirty="0"/>
              <a:t>They are simply 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class &lt;path&gt;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dirty="0"/>
              <a:t>Remember to add .</a:t>
            </a:r>
            <a:r>
              <a:rPr lang="en-US" dirty="0" err="1"/>
              <a:t>dto</a:t>
            </a:r>
            <a:r>
              <a:rPr lang="en-US" dirty="0"/>
              <a:t>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02953-79B9-4785-94DF-36E43BC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DE84-BE67-4AE5-B141-809685F0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0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4C8B-F053-42BA-BE54-D5F7503E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6E9E-12A5-403D-9514-0AF1025D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input data with DTOs</a:t>
            </a:r>
          </a:p>
          <a:p>
            <a:pPr lvl="1"/>
            <a:r>
              <a:rPr lang="en-US" dirty="0"/>
              <a:t>Validation pipes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main.ts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app.useGlobalPipes</a:t>
            </a:r>
            <a:r>
              <a:rPr lang="en-US" sz="2100" dirty="0">
                <a:latin typeface="Consolas" panose="020B0609020204030204" pitchFamily="49" charset="0"/>
              </a:rPr>
              <a:t>(new </a:t>
            </a:r>
            <a:r>
              <a:rPr lang="en-US" sz="2100" dirty="0" err="1">
                <a:latin typeface="Consolas" panose="020B0609020204030204" pitchFamily="49" charset="0"/>
              </a:rPr>
              <a:t>ValidationPipe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class-validator class-transformer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@IsString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class-validator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each: true</a:t>
            </a:r>
          </a:p>
          <a:p>
            <a:pPr lvl="1"/>
            <a:r>
              <a:rPr lang="en-US" dirty="0"/>
              <a:t>Automatically throw bad request exception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B1E1-22CE-49A8-A097-C445AB8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58C2-4437-4F05-B372-B6058E43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5F1B-B7C2-4467-81CD-7B4BFEC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C552-A847-4F62-9ADE-EADE55B6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@nestjs/mapped-types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</a:rPr>
              <a:t>PartialType</a:t>
            </a:r>
            <a:r>
              <a:rPr lang="en-US" dirty="0">
                <a:latin typeface="Consolas" panose="020B0609020204030204" pitchFamily="49" charset="0"/>
              </a:rPr>
              <a:t>(class)</a:t>
            </a:r>
          </a:p>
          <a:p>
            <a:pPr lvl="2"/>
            <a:r>
              <a:rPr lang="en-US" dirty="0"/>
              <a:t>With all validations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0AC0-DD5D-414B-B5F3-E5376E0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5E8B-E7FD-492B-95FA-4F8FF23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2392-47D1-45BF-80D6-DF12518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F173-664E-45DD-AD11-D89B2DCF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Malicious </a:t>
            </a:r>
            <a:r>
              <a:rPr lang="en-US" dirty="0" err="1"/>
              <a:t>datas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whitelist: true</a:t>
            </a:r>
          </a:p>
          <a:p>
            <a:pPr lvl="2"/>
            <a:r>
              <a:rPr lang="en-US" dirty="0"/>
              <a:t>Avoid users to pass unwanted data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forbidNonWhitelited</a:t>
            </a:r>
            <a:r>
              <a:rPr lang="en-US" dirty="0">
                <a:latin typeface="Consolas" panose="020B0609020204030204" pitchFamily="49" charset="0"/>
              </a:rPr>
              <a:t>: true</a:t>
            </a:r>
          </a:p>
          <a:p>
            <a:pPr lvl="2"/>
            <a:r>
              <a:rPr lang="en-US" dirty="0"/>
              <a:t>Throw error (Bad Request)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ABAD5-E216-406C-80D2-89A91C7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62D3-2857-4769-9991-1989142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5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2541-47BC-4B1B-9EA3-47F3951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9233-64DB-48EE-819B-7A49C8B7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type transforming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?</a:t>
            </a:r>
          </a:p>
          <a:p>
            <a:pPr lvl="2"/>
            <a:r>
              <a:rPr lang="en-US" dirty="0"/>
              <a:t>Payloads are not the class itself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transform: true</a:t>
            </a:r>
          </a:p>
          <a:p>
            <a:pPr lvl="2"/>
            <a:r>
              <a:rPr lang="en-US" dirty="0"/>
              <a:t>Now try </a:t>
            </a:r>
            <a:r>
              <a:rPr lang="en-US" sz="2100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again</a:t>
            </a:r>
          </a:p>
          <a:p>
            <a:pPr lvl="1"/>
            <a:r>
              <a:rPr lang="en-US" dirty="0"/>
              <a:t>Every query or path params are strings</a:t>
            </a:r>
          </a:p>
          <a:p>
            <a:pPr lvl="2"/>
            <a:r>
              <a:rPr lang="en-US" dirty="0"/>
              <a:t>Use </a:t>
            </a:r>
            <a:r>
              <a:rPr lang="en-US" sz="2100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to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E8C46-98AF-4B5E-9274-906B9FA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35DE3-31CF-4BFD-9170-467EF32A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0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Install nest.js and practice all we speak in this session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validator to check if the string length is more than 3 character </a:t>
            </a:r>
            <a:r>
              <a:rPr lang="en-US"/>
              <a:t>or not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REST API Application (continue)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Update and Delete requests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 Pagination with Query Params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User-friendly Error Messages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Encompass business-Domain in Modules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 to Data Transfer Objects (DTOs)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Validate Input Data with DTO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Malicious Request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Auto-transform Payloads to DTO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Leverage Async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Deeper Into Request-Scoped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Configuration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Config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 Environment File Paths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Schema Validation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the Config Service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Asynchronously Configure Dynamic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Binding Techniques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Catch Exception with Filters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Protect Routes with Guards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Metadata to Build Generic Guards or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Custom Pipes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Custom Param Decorators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Generating OpenAPI Specifications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Swagger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Enabling CLI Plugin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Decorating Model Properties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Example Responses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Tags to Group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Introduction to Jest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Getting Started with Test Suites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Unit Tests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Into e2e Tests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our First e2e Test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Implementing e2e Test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2006</TotalTime>
  <Words>983</Words>
  <Application>Microsoft Office PowerPoint</Application>
  <PresentationFormat>Widescreen</PresentationFormat>
  <Paragraphs>277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What is Nest.js?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PowerPoint Presentation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84</cp:revision>
  <dcterms:created xsi:type="dcterms:W3CDTF">2021-11-27T06:12:02Z</dcterms:created>
  <dcterms:modified xsi:type="dcterms:W3CDTF">2022-01-17T11:37:44Z</dcterms:modified>
</cp:coreProperties>
</file>