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sldIdLst>
    <p:sldId id="259" r:id="rId2"/>
    <p:sldId id="295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8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confi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o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ivar.ir/v5/po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– Node Modules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/>
          <a:lstStyle/>
          <a:p>
            <a:r>
              <a:rPr lang="en-US" dirty="0"/>
              <a:t>Delete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 /api/customers/1</a:t>
            </a:r>
          </a:p>
          <a:p>
            <a:pPr lvl="1"/>
            <a:r>
              <a:rPr lang="en-US" dirty="0"/>
              <a:t>We just need id of customer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Return deleted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738-3DE4-4A24-89EC-F47C6231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F0F6-1F4D-43EA-B629-5FBB5E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 /api/customers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(inserted object)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7337-0255-4752-876E-C8E00C18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0053-4A2B-4972-958E-539F87E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B1A0-4D23-4A1F-B8EA-807BD54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23CC-42CD-44EF-8753-E8D1ADB5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and lightweight </a:t>
            </a:r>
            <a:r>
              <a:rPr lang="en-US" dirty="0">
                <a:solidFill>
                  <a:srgbClr val="00B050"/>
                </a:solidFill>
              </a:rPr>
              <a:t>framework</a:t>
            </a:r>
            <a:r>
              <a:rPr lang="en-US" dirty="0"/>
              <a:t> for building applications</a:t>
            </a:r>
          </a:p>
          <a:p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16F4-80EF-4561-9000-9A50C600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A76E-E14D-4B6F-9845-33C184D5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D68-42B0-442A-BA5C-9F0836E6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0520-76DB-4B49-BFC1-AC7B3865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(</a:t>
            </a:r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</a:rPr>
              <a:t>init</a:t>
            </a:r>
            <a:r>
              <a:rPr lang="en-US" sz="2100" dirty="0">
                <a:latin typeface="Consolas" panose="020B0609020204030204" pitchFamily="49" charset="0"/>
              </a:rPr>
              <a:t> --yes</a:t>
            </a:r>
            <a:r>
              <a:rPr lang="en-US" dirty="0"/>
              <a:t>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install express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express = require(‘express’); // It returns a function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app = express(); // get us an object of express class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CD84-BC0D-4AC2-8313-D3BFA4F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92F7-4269-4ED7-B1AE-D507F03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9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227B-A87D-4049-A77A-5A5B3CA4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481F-966F-42DE-8E4E-E95775F8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err="1">
                <a:latin typeface="Consolas" panose="020B0609020204030204" pitchFamily="49" charset="0"/>
              </a:rPr>
              <a:t>app.get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/>
              <a:t>Two argument</a:t>
            </a:r>
          </a:p>
          <a:p>
            <a:pPr lvl="2"/>
            <a:r>
              <a:rPr lang="en-US" dirty="0"/>
              <a:t>Path</a:t>
            </a:r>
          </a:p>
          <a:p>
            <a:pPr lvl="2"/>
            <a:r>
              <a:rPr lang="en-US" dirty="0"/>
              <a:t>Callback</a:t>
            </a:r>
          </a:p>
          <a:p>
            <a:pPr lvl="3"/>
            <a:r>
              <a:rPr lang="en-US" dirty="0"/>
              <a:t>Request</a:t>
            </a:r>
          </a:p>
          <a:p>
            <a:pPr lvl="4"/>
            <a:r>
              <a:rPr lang="en-US" dirty="0"/>
              <a:t>Incoming request</a:t>
            </a:r>
          </a:p>
          <a:p>
            <a:pPr lvl="3"/>
            <a:r>
              <a:rPr lang="en-US" dirty="0"/>
              <a:t>Response</a:t>
            </a:r>
          </a:p>
          <a:p>
            <a:pPr lvl="4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Working with documentation (expressjs.com)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(3000, ()=&gt;{ // When listening starts });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E9E3E-DFA4-4DA1-854C-F0121D7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209-2AB9-43E1-967E-ABAB6D4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2C8-8353-42C6-8FCB-C23F26A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2D3-3D10-4532-9E98-D108E925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sz="2100" dirty="0" err="1">
                <a:latin typeface="Consolas" panose="020B0609020204030204" pitchFamily="49" charset="0"/>
              </a:rPr>
              <a:t>nodemon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–g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&lt;your application&gt;</a:t>
            </a:r>
          </a:p>
          <a:p>
            <a:pPr lvl="2"/>
            <a:r>
              <a:rPr lang="en-US" dirty="0"/>
              <a:t>Monitor any changes and restart application on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EE2F7-85AF-4FAD-A45F-2D9CC36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6B97-4A16-4F4D-8AC7-AC6BBD63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DAB-B4A3-4B3F-999B-0CE63796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9879-4DEE-40CB-AFEB-46F2820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variable</a:t>
            </a:r>
          </a:p>
          <a:p>
            <a:pPr lvl="1"/>
            <a:r>
              <a:rPr lang="en-US" dirty="0">
                <a:hlinkClick r:id="rId2"/>
              </a:rPr>
              <a:t>https://12factor.net/config</a:t>
            </a:r>
            <a:endParaRPr lang="en-US" dirty="0"/>
          </a:p>
          <a:p>
            <a:pPr lvl="1"/>
            <a:r>
              <a:rPr lang="en-US" dirty="0"/>
              <a:t>Global process object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port = </a:t>
            </a:r>
            <a:r>
              <a:rPr lang="en-US" sz="2100" dirty="0" err="1">
                <a:latin typeface="Consolas" panose="020B0609020204030204" pitchFamily="49" charset="0"/>
              </a:rPr>
              <a:t>process.env.PORT</a:t>
            </a:r>
            <a:r>
              <a:rPr lang="en-US" sz="2100" dirty="0">
                <a:latin typeface="Consolas" panose="020B0609020204030204" pitchFamily="49" charset="0"/>
              </a:rPr>
              <a:t> || 3000;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(port, ()=&gt;{});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2BE6-C06A-4110-830E-B5354FB6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9B6C0-9A9F-4447-83F0-1F09C591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541-5A0B-462B-A113-9429892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6F19-B7F5-45B9-9EF6-7BBBAA64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routes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console.log(req.params.id);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/>
              <a:t>We can have multiple params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(‘/api/posts/:year/:month’, (req, res) =&gt; {});</a:t>
            </a:r>
          </a:p>
          <a:p>
            <a:r>
              <a:rPr lang="en-US" dirty="0"/>
              <a:t>Query parameters: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</a:rPr>
              <a:t>sortyBy</a:t>
            </a:r>
            <a:r>
              <a:rPr lang="en-US" dirty="0">
                <a:latin typeface="Consolas" panose="020B0609020204030204" pitchFamily="49" charset="0"/>
              </a:rPr>
              <a:t>=name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req.query.sortBy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A7436-996E-41CC-9970-78C1F288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3EAD-3658-4654-A16F-59C211F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C334-C15F-4092-9221-EF85D5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AF7-6DBE-4CAA-8DF3-9240FDB1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get methods (list, single)</a:t>
            </a:r>
          </a:p>
          <a:p>
            <a:pPr lvl="1"/>
            <a:r>
              <a:rPr lang="en-US" dirty="0"/>
              <a:t>Use find function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find(x =&gt; x.id === </a:t>
            </a:r>
            <a:r>
              <a:rPr lang="en-US" sz="2100" dirty="0" err="1">
                <a:latin typeface="Consolas" panose="020B0609020204030204" pitchFamily="49" charset="0"/>
              </a:rPr>
              <a:t>parseInt</a:t>
            </a:r>
            <a:r>
              <a:rPr lang="en-US" sz="2100" dirty="0">
                <a:latin typeface="Consolas" panose="020B0609020204030204" pitchFamily="49" charset="0"/>
              </a:rPr>
              <a:t>(req.params.id));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Handling errors: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404 // not found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res.status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(404).send(‘Not found’);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2BE17-9066-4E3D-B3FC-A5183027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5498-5BE5-4BC2-B35B-AB5B32C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A41-0CCC-41CC-A742-CC86E55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C4E4-7366-41DA-B7F5-3D7033E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Handling post request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(‘/api/courses’, (req, res) =&gt; {});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req.body</a:t>
            </a:r>
            <a:endParaRPr lang="en-US" dirty="0"/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req.body.name</a:t>
            </a:r>
          </a:p>
          <a:p>
            <a:pPr lvl="2"/>
            <a:r>
              <a:rPr lang="en-US" dirty="0"/>
              <a:t>We have to enable parsing of json in the express</a:t>
            </a:r>
          </a:p>
          <a:p>
            <a:pPr lvl="3"/>
            <a:r>
              <a:rPr lang="en-US" sz="2100" dirty="0" err="1">
                <a:latin typeface="Consolas" panose="020B0609020204030204" pitchFamily="49" charset="0"/>
              </a:rPr>
              <a:t>app.use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</a:rPr>
              <a:t>express.json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dirty="0"/>
              <a:t>What does it called?</a:t>
            </a:r>
          </a:p>
          <a:p>
            <a:pPr lvl="4"/>
            <a:r>
              <a:rPr lang="en-US" dirty="0"/>
              <a:t>Middleware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push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(inserted course); //maybe client needs to know the id of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66915-7C6C-426B-A642-09CFDB9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D00-5BF6-4464-9446-23391565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/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6A-0697-4792-B545-5DB8B1A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C4EB-C792-4259-9D61-D4BB5CA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pPr lvl="1"/>
            <a:r>
              <a:rPr lang="en-US" dirty="0"/>
              <a:t>Install Chrome postman addon</a:t>
            </a:r>
          </a:p>
          <a:p>
            <a:pPr lvl="1"/>
            <a:r>
              <a:rPr lang="en-US" dirty="0"/>
              <a:t>Test post </a:t>
            </a:r>
            <a:r>
              <a:rPr lang="en-US" dirty="0" err="1"/>
              <a:t>methode</a:t>
            </a:r>
            <a:r>
              <a:rPr lang="en-US" dirty="0"/>
              <a:t> (raw, json)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458EA-E5FC-49F7-A1A8-C2D0B14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F3FD-271C-4542-A219-CDC72C9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0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5C8B-B9BC-47BD-878F-7F064FC9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6468-D98F-4916-BD26-A9F8DFA6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Never trust what the client sends to you</a:t>
            </a:r>
          </a:p>
          <a:p>
            <a:pPr lvl="1"/>
            <a:r>
              <a:rPr lang="en-US" dirty="0"/>
              <a:t>Just you can simply use if conditions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If(!req.body.name || </a:t>
            </a:r>
            <a:r>
              <a:rPr lang="en-US" dirty="0" err="1">
                <a:latin typeface="Consolas" panose="020B0609020204030204" pitchFamily="49" charset="0"/>
              </a:rPr>
              <a:t>req.body.name.length</a:t>
            </a:r>
            <a:r>
              <a:rPr lang="en-US" dirty="0">
                <a:latin typeface="Consolas" panose="020B0609020204030204" pitchFamily="49" charset="0"/>
              </a:rPr>
              <a:t> &lt; 3) { // 400 bad request }</a:t>
            </a:r>
          </a:p>
          <a:p>
            <a:pPr lvl="1"/>
            <a:r>
              <a:rPr lang="en-US" dirty="0"/>
              <a:t>Don’t forget to return</a:t>
            </a:r>
          </a:p>
          <a:p>
            <a:pPr lvl="1"/>
            <a:r>
              <a:rPr lang="en-US" dirty="0"/>
              <a:t>Oh, we have a useful package called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hlinkClick r:id="rId2"/>
              </a:rPr>
              <a:t>https://www.npmjs.com/package/joi</a:t>
            </a:r>
            <a:endParaRPr lang="en-US" dirty="0"/>
          </a:p>
          <a:p>
            <a:pPr lvl="1"/>
            <a:r>
              <a:rPr lang="en-US" dirty="0"/>
              <a:t>Replace validation logic with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Joi = require(‘</a:t>
            </a:r>
            <a:r>
              <a:rPr lang="en-US" sz="2100" dirty="0" err="1">
                <a:latin typeface="Consolas" panose="020B0609020204030204" pitchFamily="49" charset="0"/>
              </a:rPr>
              <a:t>joi</a:t>
            </a:r>
            <a:r>
              <a:rPr lang="en-US" sz="2100" dirty="0">
                <a:latin typeface="Consolas" panose="020B0609020204030204" pitchFamily="49" charset="0"/>
              </a:rPr>
              <a:t>’); // It returns class</a:t>
            </a:r>
          </a:p>
          <a:p>
            <a:pPr lvl="2"/>
            <a:r>
              <a:rPr lang="en-US" dirty="0"/>
              <a:t>Define a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46DF3-7587-4741-ACDA-0B6C2054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F7F89-2993-44AE-9F5D-119557E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4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570-A972-4E21-951A-56DDE68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E9F6-F325-4137-91A5-4F60DB6E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schema = </a:t>
            </a:r>
            <a:r>
              <a:rPr lang="en-US" dirty="0" err="1">
                <a:latin typeface="Consolas" panose="020B0609020204030204" pitchFamily="49" charset="0"/>
              </a:rPr>
              <a:t>Joi.object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name: </a:t>
            </a:r>
            <a:r>
              <a:rPr lang="en-US" dirty="0" err="1">
                <a:latin typeface="Consolas" panose="020B0609020204030204" pitchFamily="49" charset="0"/>
              </a:rPr>
              <a:t>Joi.string</a:t>
            </a:r>
            <a:r>
              <a:rPr lang="en-US" dirty="0">
                <a:latin typeface="Consolas" panose="020B0609020204030204" pitchFamily="49" charset="0"/>
              </a:rPr>
              <a:t>().min(3).required()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result = </a:t>
            </a:r>
            <a:r>
              <a:rPr lang="en-US" dirty="0" err="1">
                <a:latin typeface="Consolas" panose="020B0609020204030204" pitchFamily="49" charset="0"/>
              </a:rPr>
              <a:t>schema.validate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req.body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result.error</a:t>
            </a:r>
            <a:r>
              <a:rPr lang="en-US" dirty="0">
                <a:latin typeface="Consolas" panose="020B0609020204030204" pitchFamily="49" charset="0"/>
              </a:rPr>
              <a:t>) { //404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D0884-E5EC-437E-916A-6E723C77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F8C8E-8BA3-4B8C-BCB4-59F18C3D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4071-8815-4203-9335-4724F9E0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61BB-5528-4D14-AC51-85B14EE7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put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2"/>
            <a:r>
              <a:rPr lang="en-US" dirty="0"/>
              <a:t>Find the course</a:t>
            </a:r>
          </a:p>
          <a:p>
            <a:pPr lvl="2"/>
            <a:r>
              <a:rPr lang="en-US" dirty="0"/>
              <a:t>If not exists return error 404</a:t>
            </a:r>
          </a:p>
          <a:p>
            <a:pPr lvl="2"/>
            <a:r>
              <a:rPr lang="en-US" dirty="0"/>
              <a:t>Validate client data</a:t>
            </a:r>
          </a:p>
          <a:p>
            <a:pPr lvl="2"/>
            <a:r>
              <a:rPr lang="en-US" dirty="0"/>
              <a:t>If invalid return 400</a:t>
            </a:r>
          </a:p>
          <a:p>
            <a:pPr lvl="2"/>
            <a:r>
              <a:rPr lang="en-US" dirty="0"/>
              <a:t>Update course</a:t>
            </a:r>
          </a:p>
          <a:p>
            <a:pPr lvl="2"/>
            <a:r>
              <a:rPr lang="en-US" dirty="0"/>
              <a:t>Return the updated course</a:t>
            </a:r>
          </a:p>
          <a:p>
            <a:pPr lvl="1"/>
            <a:r>
              <a:rPr lang="en-US" dirty="0"/>
              <a:t>Refactor</a:t>
            </a:r>
          </a:p>
          <a:p>
            <a:pPr lvl="2"/>
            <a:r>
              <a:rPr lang="en-US" dirty="0"/>
              <a:t>Use separate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720BC-0D09-4C7C-8587-032BA3A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B2A3E-8BFC-41C0-8D2A-114CDC2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9C8C-C170-4CDB-9490-4739440C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B5EE-92C5-4E5F-8F41-F2972B88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delete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1"/>
            <a:r>
              <a:rPr lang="en-US" dirty="0"/>
              <a:t>Find the course</a:t>
            </a:r>
          </a:p>
          <a:p>
            <a:pPr lvl="1"/>
            <a:r>
              <a:rPr lang="en-US" dirty="0"/>
              <a:t>If not exists return </a:t>
            </a:r>
            <a:r>
              <a:rPr lang="en-US" dirty="0">
                <a:latin typeface="Consolas" panose="020B0609020204030204" pitchFamily="49" charset="0"/>
              </a:rPr>
              <a:t>404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indexof</a:t>
            </a:r>
            <a:endParaRPr lang="en-US" dirty="0"/>
          </a:p>
          <a:p>
            <a:pPr lvl="2"/>
            <a:r>
              <a:rPr lang="en-US" dirty="0"/>
              <a:t>Use splice</a:t>
            </a:r>
          </a:p>
          <a:p>
            <a:pPr lvl="1"/>
            <a:r>
              <a:rPr lang="en-US" dirty="0"/>
              <a:t>Return the same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C9766-C4E9-46FA-B96D-13EB1E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7B52-53B7-4D45-A123-7EC8677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C37-0223-4D50-83A9-567AA06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9731-5C21-446B-9FF5-84B7C25E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Create an api service using express that do all the </a:t>
            </a:r>
            <a:r>
              <a:rPr lang="en-US" sz="2300" dirty="0">
                <a:latin typeface="Consolas" panose="020B0609020204030204" pitchFamily="49" charset="0"/>
              </a:rPr>
              <a:t>REST</a:t>
            </a:r>
            <a:r>
              <a:rPr lang="en-US" dirty="0"/>
              <a:t> </a:t>
            </a:r>
            <a:r>
              <a:rPr lang="en-US" dirty="0" err="1"/>
              <a:t>emthods</a:t>
            </a:r>
            <a:r>
              <a:rPr lang="en-US" dirty="0"/>
              <a:t>, on an imaginary books store. Consider using all you learned from this session.</a:t>
            </a:r>
          </a:p>
          <a:p>
            <a:pPr lvl="1"/>
            <a:r>
              <a:rPr lang="en-US" dirty="0"/>
              <a:t>Finally publish your package to the </a:t>
            </a:r>
            <a:r>
              <a:rPr lang="en-US" dirty="0" err="1"/>
              <a:t>npm</a:t>
            </a:r>
            <a:r>
              <a:rPr lang="en-US" dirty="0"/>
              <a:t> and send the link for me.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backend for previous </a:t>
            </a:r>
            <a:r>
              <a:rPr lang="en-US" dirty="0" err="1"/>
              <a:t>Divar</a:t>
            </a:r>
            <a:r>
              <a:rPr lang="en-US" dirty="0"/>
              <a:t>  exercise that </a:t>
            </a:r>
            <a:r>
              <a:rPr lang="en-US" sz="2300" dirty="0">
                <a:latin typeface="Consolas" panose="020B0609020204030204" pitchFamily="49" charset="0"/>
              </a:rPr>
              <a:t>GETs</a:t>
            </a:r>
            <a:r>
              <a:rPr lang="en-US" dirty="0"/>
              <a:t> all the new cars you find from </a:t>
            </a:r>
            <a:r>
              <a:rPr lang="en-US" dirty="0" err="1"/>
              <a:t>Divar</a:t>
            </a:r>
            <a:r>
              <a:rPr lang="en-US" dirty="0"/>
              <a:t> site or a single car with :id.</a:t>
            </a:r>
          </a:p>
          <a:p>
            <a:pPr lvl="1"/>
            <a:r>
              <a:rPr lang="en-US" dirty="0"/>
              <a:t>Add an option to your previous api that we can get an array of categories.</a:t>
            </a:r>
          </a:p>
          <a:p>
            <a:pPr lvl="1"/>
            <a:r>
              <a:rPr lang="en-US" dirty="0"/>
              <a:t>Also we can update the interval through a provided </a:t>
            </a:r>
            <a:r>
              <a:rPr lang="en-US" sz="2300" dirty="0">
                <a:latin typeface="Consolas" panose="020B0609020204030204" pitchFamily="49" charset="0"/>
              </a:rPr>
              <a:t>PUT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add new categories through </a:t>
            </a:r>
            <a:r>
              <a:rPr lang="en-US" sz="2300" dirty="0">
                <a:latin typeface="Consolas" panose="020B0609020204030204" pitchFamily="49" charset="0"/>
              </a:rPr>
              <a:t>POST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remove categories through </a:t>
            </a:r>
            <a:r>
              <a:rPr lang="en-US" sz="2300" dirty="0">
                <a:latin typeface="Consolas" panose="020B0609020204030204" pitchFamily="49" charset="0"/>
              </a:rPr>
              <a:t>DELETE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9CDEE-ACD5-4453-B606-8BE929D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BCC4-4ACD-4907-B86F-C8D5A84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852-31CF-43AB-AEC1-A63E2948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DC67-1B3E-4316-84FF-14663548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web server with built-in http module: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require('http')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</a:t>
            </a:r>
            <a:r>
              <a:rPr lang="en-US" dirty="0" err="1">
                <a:latin typeface="Consolas" panose="020B0609020204030204" pitchFamily="49" charset="0"/>
              </a:rPr>
              <a:t>http.createServer</a:t>
            </a:r>
            <a:r>
              <a:rPr lang="en-US" dirty="0">
                <a:latin typeface="Consolas" panose="020B0609020204030204" pitchFamily="49" charset="0"/>
              </a:rPr>
              <a:t>((req, res) =&gt;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 (req.url === '/')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//----  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if(req.url === '/api/courses')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3D74-F0E6-435B-919A-EEBA490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6E4C9-31BA-48EB-AFD0-92B7860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136-3DE5-43DE-A7E2-6764E69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FC89-3BE6-4169-9CFD-F65FE37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We have two main thing: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Server</a:t>
            </a:r>
          </a:p>
          <a:p>
            <a:r>
              <a:rPr lang="en-US" dirty="0"/>
              <a:t>They are communicating with each other via http </a:t>
            </a:r>
            <a:r>
              <a:rPr lang="en-US" dirty="0" err="1"/>
              <a:t>protocole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59E0B-6DBD-4772-AAEE-1DEE39D7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8CC2-0DBB-4789-8C65-B52467D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99C9-B123-49C0-A23E-AFDA4EE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8" y="4170577"/>
            <a:ext cx="8183526" cy="2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61F-65F6-498B-8A5C-7F3C019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BDED-5837-458F-90DF-D6A3AF21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>
                <a:hlinkClick r:id="rId2"/>
              </a:rPr>
              <a:t>https://api.divar.ir/v5/posts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http, https </a:t>
            </a:r>
            <a:r>
              <a:rPr lang="en-US" dirty="0"/>
              <a:t>(protocol)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api.divar.ir</a:t>
            </a:r>
            <a:r>
              <a:rPr lang="en-US" dirty="0"/>
              <a:t> (domain)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/v5 </a:t>
            </a:r>
            <a:r>
              <a:rPr lang="en-US" dirty="0"/>
              <a:t>(version)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/posts </a:t>
            </a:r>
            <a:r>
              <a:rPr lang="en-US" dirty="0"/>
              <a:t>(resource)</a:t>
            </a:r>
          </a:p>
          <a:p>
            <a:pPr lvl="1"/>
            <a:r>
              <a:rPr lang="en-US" dirty="0"/>
              <a:t>GET (verb or method)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0C84-59CB-42DC-829F-9CE33F28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55B52-F92F-4A07-84F5-41C27A1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EB6-3D2D-4C98-8FE9-B38D717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139-642B-4B5B-AA4D-11DDC5A6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Methods: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EFA10-6D41-476E-BE42-9C8C34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3E85-AE19-495B-9BA4-8237052F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resource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Array of customer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/api/customers/1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 /api/customers/1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(updated object)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86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1091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</vt:lpstr>
      <vt:lpstr>RESTful APIs</vt:lpstr>
      <vt:lpstr>RESTful APIs</vt:lpstr>
      <vt:lpstr>RESTful APIs</vt:lpstr>
      <vt:lpstr>GET a list</vt:lpstr>
      <vt:lpstr>GET a single object</vt:lpstr>
      <vt:lpstr>PUT </vt:lpstr>
      <vt:lpstr>DELETE</vt:lpstr>
      <vt:lpstr>POST</vt:lpstr>
      <vt:lpstr>Express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144</cp:revision>
  <dcterms:created xsi:type="dcterms:W3CDTF">2021-11-27T06:12:02Z</dcterms:created>
  <dcterms:modified xsi:type="dcterms:W3CDTF">2021-11-30T17:29:20Z</dcterms:modified>
</cp:coreProperties>
</file>