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11"/>
  </p:notesMasterIdLst>
  <p:sldIdLst>
    <p:sldId id="259" r:id="rId2"/>
    <p:sldId id="295" r:id="rId3"/>
    <p:sldId id="304" r:id="rId4"/>
    <p:sldId id="302" r:id="rId5"/>
    <p:sldId id="303" r:id="rId6"/>
    <p:sldId id="305" r:id="rId7"/>
    <p:sldId id="306" r:id="rId8"/>
    <p:sldId id="307" r:id="rId9"/>
    <p:sldId id="30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181" autoAdjust="0"/>
  </p:normalViewPr>
  <p:slideViewPr>
    <p:cSldViewPr snapToGrid="0">
      <p:cViewPr varScale="1">
        <p:scale>
          <a:sx n="90" d="100"/>
          <a:sy n="90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F524-99F3-4BEA-ACD7-976EF4D36657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C3A9-05D9-428D-9788-A7F14838F6F9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B-B03E-4981-A9F8-99B474DD173A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EF3-CBF7-4EB9-B6E5-3754574E3433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4A96-31AC-487C-9F15-1822D58542B7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9546-09C4-4F24-A284-5B81FF8659B4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405D-15A5-450B-B053-484859B9C8F7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559-EC21-40C1-8A65-9A3B4EA78391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2-695C-4FFA-8E37-4D2C288BCC04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1262-FC07-4FE4-9221-F72F7D4F209A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1E4-8899-4F7D-BEB1-BD52626ABD8D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6DFA-8A0E-4513-867D-18B9AA66B23C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83A7-B9AC-454B-A468-44B75A398B49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84D-DEDD-48A0-9ACA-5F6ED9EFE5B8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C0E-F520-48F3-BA14-8BAB82D735FB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0F2A-2724-4AD4-BF4C-A7B1910D9412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2A5-4A21-4F82-91DB-989CE997E82E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BFEF8A-AE08-4951-B923-589F814B0C31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Object 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Autumn – 2021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6FEF-F350-495B-85B4-854BFFD1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E078-CE0A-4FDF-B293-FE35A5021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What is OOP?</a:t>
            </a:r>
          </a:p>
          <a:p>
            <a:r>
              <a:rPr lang="en-US" dirty="0">
                <a:solidFill>
                  <a:srgbClr val="00B050"/>
                </a:solidFill>
              </a:rPr>
              <a:t>Understanding objects</a:t>
            </a:r>
          </a:p>
          <a:p>
            <a:r>
              <a:rPr lang="en-US" dirty="0">
                <a:solidFill>
                  <a:srgbClr val="00B050"/>
                </a:solidFill>
              </a:rPr>
              <a:t>Encapsulation and private variables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Polymorphism Intro, Polymorphism and abstraction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Multiple inheritance and interfaces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Composition vs inheritance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Constructor, Static, Parameter, and Read-only properties.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Handling and Logging Errors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D735D-8284-46D4-BF79-DB3A6431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AEFB7-0117-4B34-8953-7D196661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8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67DC-8805-4ECE-8454-2977D9C31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16B2D-625E-4C01-A7C3-572240917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array stores in memory?</a:t>
            </a:r>
          </a:p>
          <a:p>
            <a:pPr lvl="1"/>
            <a:r>
              <a:rPr lang="en-US" dirty="0"/>
              <a:t>Are they stored by references?</a:t>
            </a:r>
          </a:p>
          <a:p>
            <a:pPr lvl="1"/>
            <a:r>
              <a:rPr lang="en-US" dirty="0"/>
              <a:t>const a = [1, 2, 3]</a:t>
            </a:r>
          </a:p>
          <a:p>
            <a:pPr lvl="1"/>
            <a:r>
              <a:rPr lang="en-US" dirty="0"/>
              <a:t>const b = [1, 2, 3]</a:t>
            </a:r>
          </a:p>
          <a:p>
            <a:pPr lvl="1"/>
            <a:r>
              <a:rPr lang="en-US" dirty="0"/>
              <a:t>console.log(a===b);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775517-FED0-4D9F-9C43-3AAA851E2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53264-A387-460A-9457-45595DE4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5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A4207E-A1E6-4405-8381-7FC46DA70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E3F770-FD2E-4607-A3FB-93043AAE8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cohesion theory?</a:t>
            </a:r>
          </a:p>
          <a:p>
            <a:r>
              <a:rPr lang="en-US" dirty="0"/>
              <a:t>Don’t expose internal things to the outside</a:t>
            </a:r>
          </a:p>
          <a:p>
            <a:pPr lvl="1"/>
            <a:r>
              <a:rPr lang="en-US" dirty="0"/>
              <a:t>Sometimes negative variables are not legal</a:t>
            </a:r>
          </a:p>
          <a:p>
            <a:pPr lvl="1"/>
            <a:r>
              <a:rPr lang="en-US" dirty="0"/>
              <a:t>Javascript default scope is public</a:t>
            </a:r>
          </a:p>
          <a:p>
            <a:pPr lvl="1"/>
            <a:r>
              <a:rPr lang="en-US" dirty="0"/>
              <a:t>Use private wherever is needed.</a:t>
            </a:r>
          </a:p>
          <a:p>
            <a:r>
              <a:rPr lang="en-US" dirty="0"/>
              <a:t>What is setters and getters?</a:t>
            </a:r>
          </a:p>
          <a:p>
            <a:pPr lvl="1"/>
            <a:r>
              <a:rPr lang="en-US" dirty="0"/>
              <a:t>They help us to implement </a:t>
            </a:r>
            <a:r>
              <a:rPr lang="en-US" dirty="0">
                <a:solidFill>
                  <a:srgbClr val="00B050"/>
                </a:solidFill>
              </a:rPr>
              <a:t>encapsulation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get, set </a:t>
            </a:r>
            <a:r>
              <a:rPr lang="en-US" dirty="0"/>
              <a:t>in typescripts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A0EEF1-9265-4C41-8F72-51E23C40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231483-B938-4B0A-8868-8E459E96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57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2CC96-D20C-4E4D-8414-31E53892A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93074-BF79-4AE6-AC22-C14E16B37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Inheritance</a:t>
            </a:r>
          </a:p>
          <a:p>
            <a:pPr lvl="1"/>
            <a:r>
              <a:rPr lang="en-US" dirty="0"/>
              <a:t>Removing code duplication</a:t>
            </a:r>
          </a:p>
          <a:p>
            <a:pPr lvl="1"/>
            <a:r>
              <a:rPr lang="en-US" dirty="0"/>
              <a:t>Code duplication make our code error prune</a:t>
            </a:r>
          </a:p>
          <a:p>
            <a:pPr lvl="1"/>
            <a:r>
              <a:rPr lang="en-US" dirty="0"/>
              <a:t>Just like functions or loops</a:t>
            </a:r>
          </a:p>
          <a:p>
            <a:pPr lvl="1"/>
            <a:r>
              <a:rPr lang="en-US" dirty="0"/>
              <a:t>Super class has all common method and fields of its subclasses</a:t>
            </a:r>
          </a:p>
          <a:p>
            <a:r>
              <a:rPr lang="en-US" dirty="0"/>
              <a:t>Every time you create a class ask these question from yourself:</a:t>
            </a:r>
          </a:p>
          <a:p>
            <a:pPr lvl="1"/>
            <a:r>
              <a:rPr lang="en-US" dirty="0"/>
              <a:t>What does this class knows about itself?</a:t>
            </a:r>
          </a:p>
          <a:p>
            <a:pPr lvl="1"/>
            <a:r>
              <a:rPr lang="en-US" dirty="0"/>
              <a:t>What does its behaviors?</a:t>
            </a:r>
          </a:p>
          <a:p>
            <a:r>
              <a:rPr lang="en-US" dirty="0"/>
              <a:t>Overriding super class method</a:t>
            </a:r>
          </a:p>
          <a:p>
            <a:r>
              <a:rPr lang="en-US" dirty="0"/>
              <a:t>protected vs private 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DF2AC-FB7C-46AE-B3D7-6FC21CAD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3948B-7693-423B-8524-FF660CF33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54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E998-3722-4B38-B40A-239131E4B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0A13A-0B70-474F-A912-0FB817F9E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IS-A ? HAS-A ?</a:t>
            </a:r>
          </a:p>
          <a:p>
            <a:r>
              <a:rPr lang="en-US" dirty="0"/>
              <a:t>IS-A test?</a:t>
            </a:r>
          </a:p>
          <a:p>
            <a:pPr lvl="1"/>
            <a:r>
              <a:rPr lang="en-US" dirty="0"/>
              <a:t>Dog IS-A animal?</a:t>
            </a:r>
          </a:p>
          <a:p>
            <a:r>
              <a:rPr lang="en-US" dirty="0"/>
              <a:t>Multi level inheritance</a:t>
            </a:r>
          </a:p>
          <a:p>
            <a:pPr lvl="1"/>
            <a:r>
              <a:rPr lang="en-US" dirty="0"/>
              <a:t>Animal -&gt; Canine -&gt; Dog</a:t>
            </a:r>
          </a:p>
          <a:p>
            <a:pPr lvl="2"/>
            <a:r>
              <a:rPr lang="en-US" dirty="0"/>
              <a:t>Dog IS-A animal and also IS-A canine</a:t>
            </a:r>
          </a:p>
          <a:p>
            <a:pPr lvl="1"/>
            <a:r>
              <a:rPr lang="en-US" dirty="0"/>
              <a:t>Animal -&gt; Canine -&gt; wolf</a:t>
            </a:r>
          </a:p>
          <a:p>
            <a:r>
              <a:rPr lang="en-US" dirty="0"/>
              <a:t>super keyword?</a:t>
            </a:r>
          </a:p>
          <a:p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3F521E-8BE9-49A2-B9BB-DADF39CE9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2FDE1-B8A2-4B3E-B7F6-982CE79F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94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ED06-6C21-47D9-87F7-94AC84A3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AE289-389C-4DED-8664-D73059EA2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Polymorphism</a:t>
            </a:r>
          </a:p>
          <a:p>
            <a:pPr lvl="1"/>
            <a:r>
              <a:rPr lang="en-US" dirty="0"/>
              <a:t>Seconds benefit of inheritance is:</a:t>
            </a:r>
          </a:p>
          <a:p>
            <a:pPr lvl="2"/>
            <a:r>
              <a:rPr lang="en-US" dirty="0"/>
              <a:t>Provide a common protocol for a group of subclasses</a:t>
            </a:r>
          </a:p>
          <a:p>
            <a:pPr lvl="1"/>
            <a:r>
              <a:rPr lang="en-US" dirty="0"/>
              <a:t>Example: An RPG game, heroes</a:t>
            </a:r>
          </a:p>
          <a:p>
            <a:pPr lvl="2"/>
            <a:r>
              <a:rPr lang="en-US" dirty="0"/>
              <a:t>Archer, Mage, Knight</a:t>
            </a:r>
          </a:p>
          <a:p>
            <a:pPr lvl="1"/>
            <a:r>
              <a:rPr lang="en-US" dirty="0"/>
              <a:t>Refer to a subclass object in superclass variable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Because subclass IS-A superclass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const knight: Hero = new Knight();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What is the advantage?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Makes our code flexible (especially when using arrays).</a:t>
            </a:r>
          </a:p>
          <a:p>
            <a:pPr lvl="2"/>
            <a:r>
              <a:rPr lang="en-US" dirty="0"/>
              <a:t>Example: in a tribe we have all kind of heroes</a:t>
            </a:r>
          </a:p>
          <a:p>
            <a:pPr lvl="2"/>
            <a:r>
              <a:rPr lang="en-US" dirty="0"/>
              <a:t>When a tribe attacks, all it’s heroes are attacking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7C56B-7BBC-4FD4-A0E4-AABD66F6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0B0C9-25FF-43FF-A2D1-A78934CD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046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ED06-6C21-47D9-87F7-94AC84A3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AE289-389C-4DED-8664-D73059EA2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Polymorphism</a:t>
            </a:r>
          </a:p>
          <a:p>
            <a:pPr lvl="1"/>
            <a:r>
              <a:rPr lang="en-US" dirty="0"/>
              <a:t>Suppose we want to add a new tribe with another type of heroes (thieves)</a:t>
            </a:r>
          </a:p>
          <a:p>
            <a:pPr lvl="2"/>
            <a:r>
              <a:rPr lang="en-US" dirty="0"/>
              <a:t>It was so flexible and adding this functionality is so easy</a:t>
            </a:r>
          </a:p>
          <a:p>
            <a:pPr lvl="2"/>
            <a:r>
              <a:rPr lang="en-US" dirty="0"/>
              <a:t>Without touching our old codes</a:t>
            </a:r>
          </a:p>
          <a:p>
            <a:pPr lvl="1"/>
            <a:r>
              <a:rPr lang="en-US" dirty="0"/>
              <a:t>Ploy = many, morph = form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7C56B-7BBC-4FD4-A0E4-AABD66F6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0B0C9-25FF-43FF-A2D1-A78934CD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81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CFE5F-108A-44C8-8801-50963C7D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FCAA4-5985-4DE1-B01B-D96BBFC04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Some classes does not make sense to instantiate, like a hero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How to prevent this?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We cannot create instances of abstract classes.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However we can use for code reuse (removing duplication)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What is concrete classes?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All its subclasses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We can clear abstract methods too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All subclasses has to implement abstract methods.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What is the whole purpose?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When we don’t want any implementation (because we don’t have any) in the superclass. But we want polymorphism</a:t>
            </a:r>
          </a:p>
          <a:p>
            <a:pPr lvl="1"/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3EAC8-0C4A-4D11-85BB-365EBEC40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E5CD5-EB37-4715-8669-F35FCDAE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65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{F3963B75-C24A-496F-8C24-1AABE8278340}tf12214701_win32</Template>
  <TotalTime>1643</TotalTime>
  <Words>473</Words>
  <Application>Microsoft Office PowerPoint</Application>
  <PresentationFormat>Widescreen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Cascadia Code SemiBold</vt:lpstr>
      <vt:lpstr>Consolas</vt:lpstr>
      <vt:lpstr>Goudy Old Style</vt:lpstr>
      <vt:lpstr>Segoe UI Black</vt:lpstr>
      <vt:lpstr>Wingdings 2</vt:lpstr>
      <vt:lpstr>SlateVTI</vt:lpstr>
      <vt:lpstr>Object Oriented Programming</vt:lpstr>
      <vt:lpstr>Course Structure</vt:lpstr>
      <vt:lpstr>Demo</vt:lpstr>
      <vt:lpstr>Demo</vt:lpstr>
      <vt:lpstr>Demo</vt:lpstr>
      <vt:lpstr>Demo</vt:lpstr>
      <vt:lpstr>Demo</vt:lpstr>
      <vt:lpstr>Demo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heidary</cp:lastModifiedBy>
  <cp:revision>62</cp:revision>
  <dcterms:created xsi:type="dcterms:W3CDTF">2021-11-27T06:12:02Z</dcterms:created>
  <dcterms:modified xsi:type="dcterms:W3CDTF">2021-12-05T03:42:02Z</dcterms:modified>
</cp:coreProperties>
</file>