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6"/>
  </p:notesMasterIdLst>
  <p:sldIdLst>
    <p:sldId id="259" r:id="rId2"/>
    <p:sldId id="296" r:id="rId3"/>
    <p:sldId id="333" r:id="rId4"/>
    <p:sldId id="341" r:id="rId5"/>
    <p:sldId id="342" r:id="rId6"/>
    <p:sldId id="343" r:id="rId7"/>
    <p:sldId id="334" r:id="rId8"/>
    <p:sldId id="335" r:id="rId9"/>
    <p:sldId id="336" r:id="rId10"/>
    <p:sldId id="344" r:id="rId11"/>
    <p:sldId id="337" r:id="rId12"/>
    <p:sldId id="338" r:id="rId13"/>
    <p:sldId id="340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more info: https://hotovo.com/2021/06/30/inside-nestjs-project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.dev/guide/opera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/>
              <a:t>07 </a:t>
            </a:r>
            <a:r>
              <a:rPr lang="en-US" sz="2800" dirty="0"/>
              <a:t>– Other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AD25-6188-4B89-96E1-11A10EA5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651D-9FE7-42E3-AAE4-C98F47FF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72A4-2575-480C-B43A-A457BCE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3E7E81-472D-406C-9AAB-4F9FF58D8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5" y="1271152"/>
            <a:ext cx="7663026" cy="52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96-B110-481B-A9C7-A393B8B7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DD1-14D9-4E6D-AEDA-E35B2F0B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of pipes:</a:t>
            </a:r>
          </a:p>
          <a:p>
            <a:pPr lvl="1"/>
            <a:r>
              <a:rPr lang="en-US" dirty="0"/>
              <a:t>They have two typical use cases: </a:t>
            </a:r>
          </a:p>
          <a:p>
            <a:pPr lvl="2"/>
            <a:r>
              <a:rPr lang="en-US" dirty="0"/>
              <a:t>Transformation: transform input data to the desired output, </a:t>
            </a:r>
          </a:p>
          <a:p>
            <a:pPr lvl="2"/>
            <a:r>
              <a:rPr lang="en-US" dirty="0"/>
              <a:t>Validation: evaluate input data, if valid pass it, otherwise throw an exception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4F0C-1184-4C48-8769-71DFAD85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655F-1DD0-4A0D-A0C6-6C14955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2D-DA54-42E2-9224-08D3655A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13" y="3552093"/>
            <a:ext cx="5143926" cy="2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F49-7065-4959-9AE9-3E56BAD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D9D-DFF9-4239-8F15-E91D053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pipe: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pipe &lt;path-to-your-class&gt;</a:t>
            </a:r>
          </a:p>
          <a:p>
            <a:r>
              <a:rPr lang="en-US" dirty="0"/>
              <a:t>You should implement transform method</a:t>
            </a:r>
          </a:p>
          <a:p>
            <a:pPr lvl="1"/>
            <a:r>
              <a:rPr lang="en-US" dirty="0"/>
              <a:t>Input1: value </a:t>
            </a:r>
          </a:p>
          <a:p>
            <a:pPr lvl="1"/>
            <a:r>
              <a:rPr lang="en-US" dirty="0"/>
              <a:t>Input2: metadata, is the metadata of the currently processed argument</a:t>
            </a:r>
          </a:p>
          <a:p>
            <a:pPr lvl="1"/>
            <a:r>
              <a:rPr lang="en-US" dirty="0"/>
              <a:t>What you return is override the value </a:t>
            </a:r>
            <a:r>
              <a:rPr lang="en-US" dirty="0">
                <a:sym typeface="Wingdings" panose="05000000000000000000" pitchFamily="2" charset="2"/>
              </a:rPr>
              <a:t> as simple as you see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6CF-67E4-4B0B-8A38-9BA3A743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C769-6D0B-44D0-80BF-CF39931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877A-E202-4619-8997-A577FDC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39ECC-F0ED-4ACD-8B7D-E693230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D7FD-3C6A-40CA-94A9-156BD6E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A42DC6C-67D5-4337-B7FA-2898664EE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69EEB0-00CE-4193-87B8-A3B27D73D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0" y="1797270"/>
            <a:ext cx="11843016" cy="42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  <a:endParaRPr lang="fa-IR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Notify user whenever a lower price available</a:t>
            </a:r>
          </a:p>
          <a:p>
            <a:pPr lvl="1"/>
            <a:r>
              <a:rPr lang="en-US" dirty="0"/>
              <a:t>You can add your </a:t>
            </a:r>
            <a:r>
              <a:rPr lang="en-US" dirty="0" err="1"/>
              <a:t>setInterval</a:t>
            </a:r>
            <a:r>
              <a:rPr lang="en-US" dirty="0"/>
              <a:t> inside main.ts</a:t>
            </a:r>
          </a:p>
          <a:p>
            <a:pPr lvl="1"/>
            <a:r>
              <a:rPr lang="en-US" dirty="0"/>
              <a:t>Suppose that user inquire you every 5 second.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Creating Custom Pipes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756-00A2-424D-B489-FC15366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740E-30CA-4F7D-8C34-5AE2F2A6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all responses inside an object with a filed called data.</a:t>
            </a:r>
          </a:p>
          <a:p>
            <a:r>
              <a:rPr lang="en-US" dirty="0"/>
              <a:t>Also add a timeout for all requests (make it configurable for me)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FB87-24B0-44DE-958F-FDF1FC2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C1A-952A-433B-AE83-DFFBF20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F07-6257-454D-B62B-64C7E61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 little about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4D5-992C-4A42-AA59-1E991BFD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observable?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AAFE-1800-4D7E-9460-0DDE36B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F17E-7400-4058-8710-C5C0A0D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BC89F-581C-415B-BAF0-B2662751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90" y="2465724"/>
            <a:ext cx="5864772" cy="34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E3EB-F1C1-45AE-8C84-D844E21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51DC-5F07-4680-A0C1-69AE4F79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simple observable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observable = new Observable(subscriber =&gt; {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subscriber.next</a:t>
            </a:r>
            <a:r>
              <a:rPr lang="en-US" dirty="0">
                <a:latin typeface="Consolas" panose="020B0609020204030204" pitchFamily="49" charset="0"/>
              </a:rPr>
              <a:t>(&lt;some-value&gt;);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subscriber.complete</a:t>
            </a:r>
            <a:r>
              <a:rPr lang="en-US" dirty="0">
                <a:latin typeface="Consolas" panose="020B0609020204030204" pitchFamily="49" charset="0"/>
              </a:rPr>
              <a:t>(&lt;some-value&gt;);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r>
              <a:rPr lang="en-US" dirty="0"/>
              <a:t>Subscribe to an observable: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observable.subscribe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next(x) { console.log('got value ' + x); 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error(err) { </a:t>
            </a:r>
            <a:r>
              <a:rPr lang="en-US" dirty="0" err="1">
                <a:latin typeface="Consolas" panose="020B0609020204030204" pitchFamily="49" charset="0"/>
              </a:rPr>
              <a:t>console.error</a:t>
            </a:r>
            <a:r>
              <a:rPr lang="en-US" dirty="0">
                <a:latin typeface="Consolas" panose="020B0609020204030204" pitchFamily="49" charset="0"/>
              </a:rPr>
              <a:t>('something wrong occurred: ' + err); 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complete() { console.log('done');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3A84-0D83-43AF-87B5-076FC09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0A2F2-A3A9-4D46-8BF6-92ACAE0C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DEBF-E305-4D22-B4F0-09BFB7F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34F1-9DE6-4C8C-991A-8B601AA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Operators:</a:t>
            </a:r>
          </a:p>
          <a:p>
            <a:pPr lvl="1"/>
            <a:r>
              <a:rPr lang="en-US" dirty="0"/>
              <a:t>Creation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throwError</a:t>
            </a:r>
          </a:p>
          <a:p>
            <a:pPr lvl="1"/>
            <a:r>
              <a:rPr lang="en-US" dirty="0"/>
              <a:t>pipe</a:t>
            </a:r>
          </a:p>
          <a:p>
            <a:pPr lvl="1"/>
            <a:r>
              <a:rPr lang="en-US" dirty="0"/>
              <a:t>Transformation</a:t>
            </a:r>
          </a:p>
          <a:p>
            <a:pPr lvl="2"/>
            <a:r>
              <a:rPr lang="en-US" dirty="0"/>
              <a:t>map</a:t>
            </a:r>
          </a:p>
          <a:p>
            <a:pPr lvl="1"/>
            <a:r>
              <a:rPr lang="en-US" dirty="0"/>
              <a:t>Utility</a:t>
            </a:r>
          </a:p>
          <a:p>
            <a:pPr lvl="2"/>
            <a:r>
              <a:rPr lang="en-US" dirty="0"/>
              <a:t>tap</a:t>
            </a:r>
          </a:p>
          <a:p>
            <a:pPr lvl="2"/>
            <a:r>
              <a:rPr lang="en-US" dirty="0"/>
              <a:t>timeout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catchError</a:t>
            </a:r>
          </a:p>
          <a:p>
            <a:pPr lvl="2"/>
            <a:r>
              <a:rPr lang="en-US" dirty="0"/>
              <a:t>retry</a:t>
            </a:r>
          </a:p>
          <a:p>
            <a:pPr lvl="1"/>
            <a:r>
              <a:rPr lang="en-US" dirty="0"/>
              <a:t>And may more, take a look here: </a:t>
            </a:r>
            <a:r>
              <a:rPr lang="en-US" dirty="0">
                <a:hlinkClick r:id="rId2"/>
              </a:rPr>
              <a:t>https://rxjs.dev/guide/operators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2750-D356-4039-A15E-E89394D6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2363-54A7-42A3-8C89-1D470AA9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4AA-98C6-442B-9C3E-28E49CA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832D-6009-409D-9C14-9099612D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interceptors:</a:t>
            </a:r>
          </a:p>
          <a:p>
            <a:pPr lvl="1"/>
            <a:r>
              <a:rPr lang="en-US" dirty="0"/>
              <a:t>Bind extra logics before or after method execution</a:t>
            </a:r>
          </a:p>
          <a:p>
            <a:pPr lvl="1"/>
            <a:r>
              <a:rPr lang="en-US" dirty="0"/>
              <a:t>Transform the result returned from a method</a:t>
            </a:r>
          </a:p>
          <a:p>
            <a:pPr lvl="1"/>
            <a:r>
              <a:rPr lang="en-US" dirty="0"/>
              <a:t>Transform the exceptions throwed from a method</a:t>
            </a:r>
          </a:p>
          <a:p>
            <a:pPr lvl="1"/>
            <a:r>
              <a:rPr lang="en-US" dirty="0"/>
              <a:t>Extend basic method behavior</a:t>
            </a:r>
          </a:p>
          <a:p>
            <a:pPr lvl="1"/>
            <a:r>
              <a:rPr lang="en-US" dirty="0"/>
              <a:t>Completely override a method depending on specific condition (caching)</a:t>
            </a:r>
          </a:p>
          <a:p>
            <a:r>
              <a:rPr lang="en-US" dirty="0"/>
              <a:t>How to create interceptor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interceptor &lt;path-to-your-class&gt;</a:t>
            </a:r>
          </a:p>
          <a:p>
            <a:pPr lvl="1"/>
            <a:r>
              <a:rPr lang="en-US" dirty="0"/>
              <a:t>You should implement intercept method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16-4443-4FD8-9DD2-6E984A3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DAB2-4064-40E9-A516-F486A96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B38-1E23-4F16-B1D7-0BAC0CE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403-858C-4BBF-8F6F-55C8634D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we can access before and after request, where are them?</a:t>
            </a:r>
          </a:p>
          <a:p>
            <a:pPr lvl="1"/>
            <a:r>
              <a:rPr lang="en-US" dirty="0"/>
              <a:t>Before: previous to return</a:t>
            </a:r>
          </a:p>
          <a:p>
            <a:pPr lvl="1"/>
            <a:r>
              <a:rPr lang="en-US" dirty="0"/>
              <a:t>After: You can pipe to the observable returned from the </a:t>
            </a:r>
            <a:r>
              <a:rPr lang="en-US" dirty="0" err="1">
                <a:latin typeface="Consolas" panose="020B0609020204030204" pitchFamily="49" charset="0"/>
              </a:rPr>
              <a:t>nest.handle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How to add multiple interceptor</a:t>
            </a:r>
          </a:p>
          <a:p>
            <a:pPr lvl="1"/>
            <a:r>
              <a:rPr lang="en-US" dirty="0"/>
              <a:t>Arrays are your friend man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274D-2BB2-42F2-AAB6-2B58949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D192-0D90-4A43-BBC7-34131F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EDB-3C99-4561-91BE-45B0D27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97B9-4E26-4EE7-91E8-19797D51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schedule notify for a specific price in a category and we will inform him/her whenever a better price is ready</a:t>
            </a:r>
          </a:p>
          <a:p>
            <a:pPr lvl="1"/>
            <a:r>
              <a:rPr lang="en-US" dirty="0"/>
              <a:t>We have to ensure that user don’t pass incorrect price, so Remove all commas from prices and then pass it to the service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F1CF-EB07-4297-B572-0470C43F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C80-30A3-4CBF-9406-B4BB573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543</Words>
  <Application>Microsoft Office PowerPoint</Application>
  <PresentationFormat>Widescreen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New requirement</vt:lpstr>
      <vt:lpstr>Talk a little about rxjs</vt:lpstr>
      <vt:lpstr>Demo</vt:lpstr>
      <vt:lpstr>Demo</vt:lpstr>
      <vt:lpstr>Demo</vt:lpstr>
      <vt:lpstr>Demo</vt:lpstr>
      <vt:lpstr>New requirement</vt:lpstr>
      <vt:lpstr>ER</vt:lpstr>
      <vt:lpstr>Demo</vt:lpstr>
      <vt:lpstr>Demo</vt:lpstr>
      <vt:lpstr>Request Lifecycle in Nest.js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332</cp:revision>
  <dcterms:created xsi:type="dcterms:W3CDTF">2021-11-27T06:12:02Z</dcterms:created>
  <dcterms:modified xsi:type="dcterms:W3CDTF">2022-01-31T19:05:18Z</dcterms:modified>
</cp:coreProperties>
</file>