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9"/>
  </p:notesMasterIdLst>
  <p:sldIdLst>
    <p:sldId id="259" r:id="rId2"/>
    <p:sldId id="296" r:id="rId3"/>
    <p:sldId id="339" r:id="rId4"/>
    <p:sldId id="345" r:id="rId5"/>
    <p:sldId id="346" r:id="rId6"/>
    <p:sldId id="340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more info: https://hotovo.com/2021/06/30/inside-nestjs-project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08 – Middlewares &amp; swagger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/>
                </a:solidFill>
              </a:rPr>
              <a:t>Create Custom Param Decorators</a:t>
            </a:r>
          </a:p>
          <a:p>
            <a:r>
              <a:rPr lang="en-US" dirty="0">
                <a:solidFill>
                  <a:schemeClr val="tx1"/>
                </a:solidFill>
              </a:rPr>
              <a:t>Generating OpenAPI Specifications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Swagger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Enabling CLI Plugin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Decorating Model Properties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Example Responses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Tags to Group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2D4-A843-463B-82DD-D9EDE7D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A40-5448-4212-BD70-5E8C009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Dev:</a:t>
            </a:r>
          </a:p>
          <a:p>
            <a:pPr lvl="1"/>
            <a:r>
              <a:rPr lang="en-US" dirty="0"/>
              <a:t>Log every request duration, we want this to measure our performance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7D3-F92B-4607-A138-6F9DA6B4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FCFB8-044D-4395-9869-7485523D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B97C-3663-43CD-874E-2BB4CE1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1B17-E87C-4130-9BC5-89CE366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Middleware:</a:t>
            </a:r>
          </a:p>
          <a:p>
            <a:pPr lvl="1"/>
            <a:r>
              <a:rPr lang="en-US" dirty="0"/>
              <a:t>They have access to req and res objects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Making changes to req, res</a:t>
            </a:r>
          </a:p>
          <a:p>
            <a:pPr lvl="2"/>
            <a:r>
              <a:rPr lang="en-US" dirty="0"/>
              <a:t>Ending req, res cycle</a:t>
            </a:r>
          </a:p>
          <a:p>
            <a:pPr lvl="2"/>
            <a:r>
              <a:rPr lang="en-US" dirty="0"/>
              <a:t>You have to call next method</a:t>
            </a:r>
          </a:p>
          <a:p>
            <a:pPr lvl="1"/>
            <a:r>
              <a:rPr lang="en-US" dirty="0"/>
              <a:t>How to create them: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nest g middleware &lt;path-to-your-class&gt;</a:t>
            </a:r>
          </a:p>
          <a:p>
            <a:pPr lvl="1"/>
            <a:r>
              <a:rPr lang="en-US" dirty="0"/>
              <a:t>Function Middlewares are stateless, buy class Middlewares is able to have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96F6-5965-4C34-969D-4E0AAC94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CC05A-E211-4F4B-9AA9-1CB11FE8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3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0020-B583-4B9E-9C23-16AB23FD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F745-7621-4900-82C9-22402813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them?</a:t>
            </a:r>
          </a:p>
          <a:p>
            <a:pPr lvl="1"/>
            <a:r>
              <a:rPr lang="en-US" dirty="0"/>
              <a:t>Middlewares are not bind to any methods, but instead to routes so</a:t>
            </a:r>
          </a:p>
          <a:p>
            <a:pPr lvl="2"/>
            <a:r>
              <a:rPr lang="en-US" dirty="0"/>
              <a:t>You can’t inject them, you have to change your module structure as follows</a:t>
            </a:r>
          </a:p>
          <a:p>
            <a:pPr lvl="1"/>
            <a:r>
              <a:rPr lang="en-US" dirty="0"/>
              <a:t>Implements </a:t>
            </a:r>
            <a:r>
              <a:rPr lang="en-US" dirty="0" err="1"/>
              <a:t>NestModule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Require you to define </a:t>
            </a:r>
            <a:r>
              <a:rPr lang="en-US" dirty="0">
                <a:latin typeface="Consolas" panose="020B0609020204030204" pitchFamily="49" charset="0"/>
              </a:rPr>
              <a:t>configure() </a:t>
            </a:r>
            <a:r>
              <a:rPr lang="en-US" dirty="0"/>
              <a:t>function with a consumer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consumer.apply</a:t>
            </a:r>
            <a:r>
              <a:rPr lang="en-US" dirty="0">
                <a:latin typeface="Consolas" panose="020B0609020204030204" pitchFamily="49" charset="0"/>
              </a:rPr>
              <a:t>(your-middleware).</a:t>
            </a:r>
            <a:r>
              <a:rPr lang="en-US" dirty="0" err="1">
                <a:latin typeface="Consolas" panose="020B0609020204030204" pitchFamily="49" charset="0"/>
              </a:rPr>
              <a:t>forRoutes</a:t>
            </a:r>
            <a:r>
              <a:rPr lang="en-US" dirty="0">
                <a:latin typeface="Consolas" panose="020B0609020204030204" pitchFamily="49" charset="0"/>
              </a:rPr>
              <a:t>(‘*’)</a:t>
            </a:r>
          </a:p>
          <a:p>
            <a:pPr lvl="2"/>
            <a:r>
              <a:rPr lang="en-US" dirty="0"/>
              <a:t>You can </a:t>
            </a:r>
            <a:r>
              <a:rPr lang="en-US" dirty="0">
                <a:latin typeface="Consolas" panose="020B0609020204030204" pitchFamily="49" charset="0"/>
              </a:rPr>
              <a:t>exclude() </a:t>
            </a:r>
            <a:r>
              <a:rPr lang="en-US" dirty="0"/>
              <a:t>some routes</a:t>
            </a:r>
          </a:p>
          <a:p>
            <a:r>
              <a:rPr lang="en-US" dirty="0"/>
              <a:t>Res object has some useful events</a:t>
            </a:r>
          </a:p>
          <a:p>
            <a:pPr lvl="1"/>
            <a:r>
              <a:rPr lang="en-US" dirty="0"/>
              <a:t>Add our callback to </a:t>
            </a:r>
            <a:r>
              <a:rPr lang="en-US" sz="1800" dirty="0">
                <a:latin typeface="Consolas" panose="020B0609020204030204" pitchFamily="49" charset="0"/>
              </a:rPr>
              <a:t>finish</a:t>
            </a:r>
            <a:r>
              <a:rPr lang="en-US" dirty="0"/>
              <a:t> event on 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37E77-EC0E-4CD0-8FC5-ADCDD08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9AFEB-A955-463C-940F-72A39F2D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877A-E202-4619-8997-A577FDC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39ECC-F0ED-4ACD-8B7D-E693230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D7FD-3C6A-40CA-94A9-156BD6E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A42DC6C-67D5-4337-B7FA-2898664EE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69EEB0-00CE-4193-87B8-A3B27D73D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0" y="1797270"/>
            <a:ext cx="11843016" cy="42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  <a:endParaRPr lang="fa-IR" dirty="0"/>
          </a:p>
          <a:p>
            <a:r>
              <a:rPr lang="en-US"/>
              <a:t>Optional: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266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New requirement</vt:lpstr>
      <vt:lpstr>Demo</vt:lpstr>
      <vt:lpstr>Demo</vt:lpstr>
      <vt:lpstr>Request Lifecycle in Nest.js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338</cp:revision>
  <dcterms:created xsi:type="dcterms:W3CDTF">2021-11-27T06:12:02Z</dcterms:created>
  <dcterms:modified xsi:type="dcterms:W3CDTF">2022-02-01T04:52:27Z</dcterms:modified>
</cp:coreProperties>
</file>