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5" r:id="rId1"/>
  </p:sldMasterIdLst>
  <p:notesMasterIdLst>
    <p:notesMasterId r:id="rId9"/>
  </p:notesMasterIdLst>
  <p:sldIdLst>
    <p:sldId id="259" r:id="rId2"/>
    <p:sldId id="295" r:id="rId3"/>
    <p:sldId id="296" r:id="rId4"/>
    <p:sldId id="300" r:id="rId5"/>
    <p:sldId id="297" r:id="rId6"/>
    <p:sldId id="298" r:id="rId7"/>
    <p:sldId id="29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A147"/>
    <a:srgbClr val="B54C2D"/>
    <a:srgbClr val="B66952"/>
    <a:srgbClr val="B56D45"/>
    <a:srgbClr val="DF98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9181" autoAdjust="0"/>
  </p:normalViewPr>
  <p:slideViewPr>
    <p:cSldViewPr snapToGrid="0">
      <p:cViewPr varScale="1">
        <p:scale>
          <a:sx n="90" d="100"/>
          <a:sy n="90" d="100"/>
        </p:scale>
        <p:origin x="133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9ECB28-6A22-4037-9487-F3F739F744D6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E84E6F-3671-472C-BE6F-A37BC298F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537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https://www.youtube.com/watch?v=fsVL_xrYO0w</a:t>
            </a:r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E84E6F-3671-472C-BE6F-A37BC298F4A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40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https://felixgerschau.com/javascript-memory-management/</a:t>
            </a:r>
          </a:p>
          <a:p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E84E6F-3671-472C-BE6F-A37BC298F4A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198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6F524-99F3-4BEA-ACD7-976EF4D36657}" type="datetime1">
              <a:rPr lang="en-US" smtClean="0"/>
              <a:t>12/3/2021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525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5C3A9-05D9-428D-9788-A7F14838F6F9}" type="datetime1">
              <a:rPr lang="en-US" smtClean="0"/>
              <a:t>12/3/2021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665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701FB-B03E-4981-A9F8-99B474DD173A}" type="datetime1">
              <a:rPr lang="en-US" smtClean="0"/>
              <a:t>12/3/2021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205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E8EF3-CBF7-4EB9-B6E5-3754574E3433}" type="datetime1">
              <a:rPr lang="en-US" smtClean="0"/>
              <a:t>12/3/2021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05943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A4A96-31AC-487C-9F15-1822D58542B7}" type="datetime1">
              <a:rPr lang="en-US" smtClean="0"/>
              <a:t>12/3/2021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836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F9546-09C4-4F24-A284-5B81FF8659B4}" type="datetime1">
              <a:rPr lang="en-US" smtClean="0"/>
              <a:t>12/3/2021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406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4405D-15A5-450B-B053-484859B9C8F7}" type="datetime1">
              <a:rPr lang="en-US" smtClean="0"/>
              <a:t>12/3/2021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302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66559-EC21-40C1-8A65-9A3B4EA78391}" type="datetime1">
              <a:rPr lang="en-US" smtClean="0"/>
              <a:t>12/3/2021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1586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9CA92-695C-4FFA-8E37-4D2C288BCC04}" type="datetime1">
              <a:rPr lang="en-US" smtClean="0"/>
              <a:t>12/3/2021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527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51262-FC07-4FE4-9221-F72F7D4F209A}" type="datetime1">
              <a:rPr lang="en-US" smtClean="0"/>
              <a:t>12/3/2021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865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321E4-8899-4F7D-BEB1-BD52626ABD8D}" type="datetime1">
              <a:rPr lang="en-US" smtClean="0"/>
              <a:t>12/3/2021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486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F6DFA-8A0E-4513-867D-18B9AA66B23C}" type="datetime1">
              <a:rPr lang="en-US" smtClean="0"/>
              <a:t>12/3/2021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175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283A7-B9AC-454B-A468-44B75A398B49}" type="datetime1">
              <a:rPr lang="en-US" smtClean="0"/>
              <a:t>12/3/2021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887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8184D-DEDD-48A0-9ACA-5F6ED9EFE5B8}" type="datetime1">
              <a:rPr lang="en-US" smtClean="0"/>
              <a:t>12/3/2021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888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8AC0E-F520-48F3-BA14-8BAB82D735FB}" type="datetime1">
              <a:rPr lang="en-US" smtClean="0"/>
              <a:t>12/3/2021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916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D0F2A-2724-4AD4-BF4C-A7B1910D9412}" type="datetime1">
              <a:rPr lang="en-US" smtClean="0"/>
              <a:t>12/3/2021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479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B82A5-4A21-4F82-91DB-989CE997E82E}" type="datetime1">
              <a:rPr lang="en-US" smtClean="0"/>
              <a:t>12/3/2021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Nodejs Basics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378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243839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620982"/>
            <a:ext cx="10353762" cy="459693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32494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1BFEF8A-AE08-4951-B923-589F814B0C31}" type="datetime1">
              <a:rPr lang="en-US" smtClean="0"/>
              <a:t>12/3/2021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324946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324946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8027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5" r:id="rId2"/>
    <p:sldLayoutId id="2147483716" r:id="rId3"/>
    <p:sldLayoutId id="2147483714" r:id="rId4"/>
    <p:sldLayoutId id="2147483710" r:id="rId5"/>
    <p:sldLayoutId id="2147483694" r:id="rId6"/>
    <p:sldLayoutId id="2147483695" r:id="rId7"/>
    <p:sldLayoutId id="2147483696" r:id="rId8"/>
    <p:sldLayoutId id="2147483697" r:id="rId9"/>
    <p:sldLayoutId id="2147483699" r:id="rId10"/>
    <p:sldLayoutId id="2147483693" r:id="rId11"/>
    <p:sldLayoutId id="2147483700" r:id="rId12"/>
    <p:sldLayoutId id="2147483701" r:id="rId13"/>
    <p:sldLayoutId id="2147483703" r:id="rId14"/>
    <p:sldLayoutId id="2147483704" r:id="rId15"/>
    <p:sldLayoutId id="2147483702" r:id="rId16"/>
    <p:sldLayoutId id="2147483698" r:id="rId17"/>
  </p:sldLayoutIdLst>
  <p:hf hd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Cascadia Code SemiBold" panose="020B0609020000020004" pitchFamily="49" charset="0"/>
          <a:ea typeface="+mj-ea"/>
          <a:cs typeface="Cascadia Code SemiBold" panose="020B0609020000020004" pitchFamily="49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Segoe UI Black" panose="020B0A02040204020203" pitchFamily="34" charset="0"/>
          <a:ea typeface="Segoe UI Black" panose="020B0A02040204020203" pitchFamily="34" charset="0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Segoe UI Black" panose="020B0A02040204020203" pitchFamily="34" charset="0"/>
          <a:ea typeface="Segoe UI Black" panose="020B0A02040204020203" pitchFamily="34" charset="0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Segoe UI Black" panose="020B0A02040204020203" pitchFamily="34" charset="0"/>
          <a:ea typeface="Segoe UI Black" panose="020B0A02040204020203" pitchFamily="34" charset="0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Segoe UI Black" panose="020B0A02040204020203" pitchFamily="34" charset="0"/>
          <a:ea typeface="Segoe UI Black" panose="020B0A02040204020203" pitchFamily="34" charset="0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Segoe UI Black" panose="020B0A02040204020203" pitchFamily="34" charset="0"/>
          <a:ea typeface="Segoe UI Black" panose="020B0A02040204020203" pitchFamily="34" charset="0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cup, coffee, food, beverage&#10;&#10;Description automatically generated">
            <a:extLst>
              <a:ext uri="{FF2B5EF4-FFF2-40B4-BE49-F238E27FC236}">
                <a16:creationId xmlns:a16="http://schemas.microsoft.com/office/drawing/2014/main" id="{91BC5572-FC33-4C1C-8DEE-C2CF75A7564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087120"/>
            <a:ext cx="9440034" cy="2648381"/>
          </a:xfrm>
        </p:spPr>
        <p:txBody>
          <a:bodyPr>
            <a:normAutofit/>
          </a:bodyPr>
          <a:lstStyle/>
          <a:p>
            <a:r>
              <a:rPr lang="en-US" sz="7200" dirty="0"/>
              <a:t>Object Oriented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3910649"/>
            <a:ext cx="9440034" cy="1397951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/>
              <a:t>Autumn – 2021</a:t>
            </a:r>
            <a:endParaRPr lang="fa-IR" sz="2800" dirty="0"/>
          </a:p>
          <a:p>
            <a:r>
              <a:rPr lang="en-US" sz="2800" dirty="0"/>
              <a:t>Mostafavi</a:t>
            </a:r>
          </a:p>
          <a:p>
            <a:r>
              <a:rPr lang="en-US" sz="2800" dirty="0"/>
              <a:t>01 – What is </a:t>
            </a:r>
            <a:r>
              <a:rPr lang="en-US" sz="2800" dirty="0" err="1"/>
              <a:t>oop</a:t>
            </a:r>
            <a:r>
              <a:rPr lang="en-US" sz="2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633738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46FEF-F350-495B-85B4-854BFFD1C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7E078-CE0A-4FDF-B293-FE35A5021F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What is </a:t>
            </a:r>
            <a:r>
              <a:rPr lang="en-US" dirty="0" err="1"/>
              <a:t>oop</a:t>
            </a:r>
            <a:r>
              <a:rPr lang="en-US" dirty="0"/>
              <a:t>?</a:t>
            </a:r>
          </a:p>
          <a:p>
            <a:r>
              <a:rPr lang="en-US" dirty="0"/>
              <a:t>Understanding objects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Encapsulation and private variables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Inheritance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Polymorphism Intro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Polymorphism and abstraction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Multiple inheritance and interfaces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Composition vs inheritance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Constructor, Static, Parameter, and Read-only properties.</a:t>
            </a:r>
          </a:p>
          <a:p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3D735D-8284-46D4-BF79-DB3A6431E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6AEFB7-0117-4B34-8953-7D1966610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682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E7D2A-8D83-4817-A49C-6CE612D05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OOP?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097F0-6DA3-41D1-BE3D-7C528AECD5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we have a problem about a game:</a:t>
            </a:r>
          </a:p>
          <a:p>
            <a:pPr lvl="1"/>
            <a:r>
              <a:rPr lang="en-US" dirty="0"/>
              <a:t>Each character has some ability.</a:t>
            </a:r>
          </a:p>
          <a:p>
            <a:pPr lvl="2"/>
            <a:r>
              <a:rPr lang="en-US" dirty="0"/>
              <a:t>Move</a:t>
            </a:r>
          </a:p>
          <a:p>
            <a:pPr lvl="1"/>
            <a:r>
              <a:rPr lang="en-US" dirty="0"/>
              <a:t>There is two approach to solve the problem</a:t>
            </a:r>
          </a:p>
          <a:p>
            <a:pPr lvl="2"/>
            <a:r>
              <a:rPr lang="en-US" dirty="0"/>
              <a:t>Through functions</a:t>
            </a:r>
          </a:p>
          <a:p>
            <a:pPr lvl="2"/>
            <a:r>
              <a:rPr lang="en-US" dirty="0"/>
              <a:t>Through classes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42DADF-FCD9-4162-8A11-889BF2624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74DFE0-284A-4BBF-8FCB-450761ED4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783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B3BED-193A-490D-AB98-6AD2CD450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B5114C-1855-4DB1-8ADD-61866D5037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Functional programming</a:t>
            </a:r>
          </a:p>
          <a:p>
            <a:pPr lvl="1"/>
            <a:r>
              <a:rPr lang="en-US" dirty="0"/>
              <a:t>const </a:t>
            </a:r>
            <a:r>
              <a:rPr lang="en-US" dirty="0" err="1"/>
              <a:t>addEmoji</a:t>
            </a:r>
            <a:r>
              <a:rPr lang="en-US" dirty="0"/>
              <a:t> = (</a:t>
            </a:r>
            <a:r>
              <a:rPr lang="en-US" dirty="0" err="1"/>
              <a:t>val</a:t>
            </a:r>
            <a:r>
              <a:rPr lang="en-US" dirty="0"/>
              <a:t>) =&gt; </a:t>
            </a:r>
            <a:r>
              <a:rPr lang="en-US" dirty="0" err="1"/>
              <a:t>toString</a:t>
            </a:r>
            <a:r>
              <a:rPr lang="en-US" dirty="0"/>
              <a:t>(</a:t>
            </a:r>
            <a:r>
              <a:rPr lang="en-US" dirty="0" err="1"/>
              <a:t>val</a:t>
            </a:r>
            <a:r>
              <a:rPr lang="en-US" dirty="0"/>
              <a:t>) + ‘</a:t>
            </a:r>
            <a:r>
              <a:rPr lang="en-US" dirty="0">
                <a:sym typeface="Wingdings" panose="05000000000000000000" pitchFamily="2" charset="2"/>
              </a:rPr>
              <a:t></a:t>
            </a:r>
            <a:r>
              <a:rPr lang="en-US" dirty="0"/>
              <a:t>’;</a:t>
            </a:r>
          </a:p>
          <a:p>
            <a:pPr lvl="1"/>
            <a:r>
              <a:rPr lang="en-US" dirty="0"/>
              <a:t>const </a:t>
            </a:r>
            <a:r>
              <a:rPr lang="en-US" dirty="0" err="1"/>
              <a:t>appendEmoji</a:t>
            </a:r>
            <a:r>
              <a:rPr lang="en-US" dirty="0"/>
              <a:t> = (fixed) =&gt; (dynamic) =&gt; fixed + dynamic;</a:t>
            </a:r>
          </a:p>
          <a:p>
            <a:pPr lvl="1"/>
            <a:r>
              <a:rPr lang="en-US" dirty="0"/>
              <a:t>const happy = </a:t>
            </a:r>
            <a:r>
              <a:rPr lang="en-US" dirty="0" err="1"/>
              <a:t>appendEmoji</a:t>
            </a:r>
            <a:r>
              <a:rPr lang="en-US" dirty="0"/>
              <a:t>(‘</a:t>
            </a:r>
            <a:r>
              <a:rPr lang="en-US" dirty="0">
                <a:sym typeface="Wingdings" panose="05000000000000000000" pitchFamily="2" charset="2"/>
              </a:rPr>
              <a:t>’);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console.log(happy(`I’m`)); // I’m 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9ED0C8-799F-4377-8B8B-E7542B320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D92649-835D-4728-9D9D-ED9AE3CD8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557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ED11B-3751-43D3-84A4-882BE4266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objects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BF293A-8111-4DAF-8D80-0E070CD2E3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heap?</a:t>
            </a:r>
          </a:p>
          <a:p>
            <a:r>
              <a:rPr lang="en-US" dirty="0"/>
              <a:t>Objects are instances of their specific classes</a:t>
            </a:r>
          </a:p>
          <a:p>
            <a:r>
              <a:rPr lang="en-US" dirty="0"/>
              <a:t>How about primitive types?</a:t>
            </a:r>
          </a:p>
          <a:p>
            <a:r>
              <a:rPr lang="en-US" dirty="0"/>
              <a:t>What happens when we instantiates a class</a:t>
            </a:r>
          </a:p>
          <a:p>
            <a:pPr lvl="1"/>
            <a:endParaRPr lang="en-US" dirty="0"/>
          </a:p>
          <a:p>
            <a:endParaRPr lang="fa-I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ADDF4E-C6D3-444D-B8CD-C290075B2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C49D58-539D-4831-A8AE-ACAD65A16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772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504625-232A-4AC9-BCEC-6AD4CE013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5021AE-38A5-40C4-8CA5-121082A4D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6</a:t>
            </a:fld>
            <a:endParaRPr lang="en-US" dirty="0"/>
          </a:p>
        </p:txBody>
      </p:sp>
      <p:pic>
        <p:nvPicPr>
          <p:cNvPr id="8" name="Picture 2" descr="Stack heap pointers explained">
            <a:extLst>
              <a:ext uri="{FF2B5EF4-FFF2-40B4-BE49-F238E27FC236}">
                <a16:creationId xmlns:a16="http://schemas.microsoft.com/office/drawing/2014/main" id="{0A214334-53DE-43C0-9959-4D39157975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7847"/>
            <a:ext cx="12192000" cy="6446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4882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A3DE2A1-7584-40B2-817E-146420434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56163EF-F22C-4524-9FB3-68686B21E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BC4A92-E010-4901-A9BA-0AD9F34B37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67" y="6648"/>
            <a:ext cx="11908465" cy="6318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4770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offee">
      <a:dk1>
        <a:sysClr val="windowText" lastClr="000000"/>
      </a:dk1>
      <a:lt1>
        <a:sysClr val="window" lastClr="FFFFFF"/>
      </a:lt1>
      <a:dk2>
        <a:srgbClr val="4E3B30"/>
      </a:dk2>
      <a:lt2>
        <a:srgbClr val="F4EEDC"/>
      </a:lt2>
      <a:accent1>
        <a:srgbClr val="CC830E"/>
      </a:accent1>
      <a:accent2>
        <a:srgbClr val="B54C2D"/>
      </a:accent2>
      <a:accent3>
        <a:srgbClr val="99570C"/>
      </a:accent3>
      <a:accent4>
        <a:srgbClr val="C17529"/>
      </a:accent4>
      <a:accent5>
        <a:srgbClr val="A19574"/>
      </a:accent5>
      <a:accent6>
        <a:srgbClr val="A49518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REE.pptx" id="{E781C72B-3D65-4B8D-9071-33B66AF0EF30}" vid="{3A5A58F2-9BE1-435C-B12D-88FD9BF701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{F3963B75-C24A-496F-8C24-1AABE8278340}tf12214701_win32</Template>
  <TotalTime>746</TotalTime>
  <Words>199</Words>
  <Application>Microsoft Office PowerPoint</Application>
  <PresentationFormat>Widescreen</PresentationFormat>
  <Paragraphs>48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Cascadia Code SemiBold</vt:lpstr>
      <vt:lpstr>Goudy Old Style</vt:lpstr>
      <vt:lpstr>Segoe UI Black</vt:lpstr>
      <vt:lpstr>Wingdings 2</vt:lpstr>
      <vt:lpstr>SlateVTI</vt:lpstr>
      <vt:lpstr>Object Oriented Programming</vt:lpstr>
      <vt:lpstr>Course Structure</vt:lpstr>
      <vt:lpstr>What is OOP?</vt:lpstr>
      <vt:lpstr>Demo</vt:lpstr>
      <vt:lpstr>Understanding objects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Nodejs Basics</dc:title>
  <dc:creator>mostafa Mostafavi</dc:creator>
  <cp:lastModifiedBy>mostafa heidary</cp:lastModifiedBy>
  <cp:revision>28</cp:revision>
  <dcterms:created xsi:type="dcterms:W3CDTF">2021-11-27T06:12:02Z</dcterms:created>
  <dcterms:modified xsi:type="dcterms:W3CDTF">2021-12-04T04:23:15Z</dcterms:modified>
</cp:coreProperties>
</file>