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0"/>
  </p:notesMasterIdLst>
  <p:sldIdLst>
    <p:sldId id="259" r:id="rId2"/>
    <p:sldId id="296" r:id="rId3"/>
    <p:sldId id="323" r:id="rId4"/>
    <p:sldId id="321" r:id="rId5"/>
    <p:sldId id="322" r:id="rId6"/>
    <p:sldId id="324" r:id="rId7"/>
    <p:sldId id="325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ssport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09 –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save our use credentials in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Introduce passport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Session vs Token?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Local strategy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Auth Guard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Sessions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JWT Token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JWT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3946-DAF4-4A01-958F-E1A469A3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Entity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C544-5A20-4354-9CED-6AB23EAC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Passwords are stored in database in a way that no one can find them</a:t>
            </a:r>
          </a:p>
          <a:p>
            <a:pPr lvl="2"/>
            <a:r>
              <a:rPr lang="en-US" dirty="0"/>
              <a:t>There it comes hash functions</a:t>
            </a:r>
          </a:p>
          <a:p>
            <a:pPr lvl="3"/>
            <a:r>
              <a:rPr lang="en-US" dirty="0"/>
              <a:t>Md5</a:t>
            </a:r>
          </a:p>
          <a:p>
            <a:pPr lvl="3"/>
            <a:r>
              <a:rPr lang="en-US" dirty="0"/>
              <a:t>Sha256</a:t>
            </a:r>
          </a:p>
          <a:p>
            <a:pPr lvl="3"/>
            <a:r>
              <a:rPr lang="en-US" dirty="0" err="1"/>
              <a:t>Bcrypt</a:t>
            </a:r>
            <a:endParaRPr lang="en-US" dirty="0"/>
          </a:p>
          <a:p>
            <a:pPr lvl="3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4B75E-92B4-4477-8554-ED9ED23C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9C17B-D575-4455-8F2B-FB5CB6C8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3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ED3D-4D51-4E0E-90E6-BB4A2383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passport?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FF0B-882F-4950-A4C3-17E2FDF7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https://Passportjs.org</a:t>
            </a:r>
            <a:endParaRPr lang="en-US" dirty="0"/>
          </a:p>
          <a:p>
            <a:r>
              <a:rPr lang="en-US" dirty="0"/>
              <a:t>Passport gives you the basic layer, and you can implement your own strategy</a:t>
            </a:r>
          </a:p>
          <a:p>
            <a:r>
              <a:rPr lang="en-US" dirty="0"/>
              <a:t>Nest.js creates its own authentication strategy that wraps this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6BDC-9C5F-4073-87DE-848BDC37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9B541-F032-434F-9803-88FDF6BD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1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F8E2-09B0-4CF4-A858-BCB6A626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029E-C466-42E6-BB03-97E1A9FC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it: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@nestjs/passport passport</a:t>
            </a:r>
          </a:p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Very simple strategy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passport-local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–save-dev @types/passport-local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F773E-66E6-4282-8FA0-6E6509B3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C8FB-8622-4CB5-A66E-D540D39D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1E7E-C96D-4F5E-ADAE-FD37B6D7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FF4C-1F6F-4D55-B4C1-0E85200E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auth module for our authentication purposes</a:t>
            </a:r>
          </a:p>
          <a:p>
            <a:r>
              <a:rPr lang="en-US" dirty="0"/>
              <a:t>Auth service:</a:t>
            </a:r>
          </a:p>
          <a:p>
            <a:pPr lvl="1"/>
            <a:r>
              <a:rPr lang="en-US" dirty="0"/>
              <a:t>It will inject User Service</a:t>
            </a:r>
          </a:p>
          <a:p>
            <a:pPr lvl="1"/>
            <a:r>
              <a:rPr lang="en-US" dirty="0" err="1"/>
              <a:t>validateUser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If user exists and password correct?</a:t>
            </a:r>
          </a:p>
          <a:p>
            <a:pPr lvl="2"/>
            <a:r>
              <a:rPr lang="en-US" dirty="0"/>
              <a:t>Find use by username</a:t>
            </a:r>
          </a:p>
          <a:p>
            <a:pPr lvl="2"/>
            <a:r>
              <a:rPr lang="en-US" dirty="0"/>
              <a:t>Check if the given password matches the real one in </a:t>
            </a:r>
            <a:r>
              <a:rPr lang="en-US" dirty="0" err="1"/>
              <a:t>db</a:t>
            </a:r>
            <a:r>
              <a:rPr lang="en-US" dirty="0"/>
              <a:t> (don’t forget to hash it)</a:t>
            </a:r>
          </a:p>
          <a:p>
            <a:pPr lvl="2"/>
            <a:r>
              <a:rPr lang="en-US" dirty="0"/>
              <a:t>If user validated return it</a:t>
            </a:r>
          </a:p>
          <a:p>
            <a:pPr lvl="3"/>
            <a:r>
              <a:rPr lang="en-US" dirty="0"/>
              <a:t>DON’T FORGET to remove password field!</a:t>
            </a:r>
          </a:p>
          <a:p>
            <a:pPr lvl="3"/>
            <a:r>
              <a:rPr lang="en-US" dirty="0"/>
              <a:t>@exclude() is your friend in these situations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AE733-17FC-4978-8946-25E688CA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1E0AE-5C8B-4B64-9B72-9F410FF0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0F43-79AE-49ED-814B-D393427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6D3F-3293-4178-8192-ACE63DCB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step, create our first strategy, local strategy</a:t>
            </a:r>
          </a:p>
          <a:p>
            <a:pPr lvl="1"/>
            <a:r>
              <a:rPr lang="en-US" dirty="0"/>
              <a:t>Extends Passport(Strategy)</a:t>
            </a:r>
          </a:p>
          <a:p>
            <a:pPr lvl="2"/>
            <a:r>
              <a:rPr lang="en-US" dirty="0"/>
              <a:t>The one that exists in passport-local package (you installed it before)</a:t>
            </a:r>
          </a:p>
          <a:p>
            <a:pPr lvl="1"/>
            <a:r>
              <a:rPr lang="en-US" dirty="0"/>
              <a:t>Each strategy has two main thing:</a:t>
            </a:r>
          </a:p>
          <a:p>
            <a:pPr lvl="2"/>
            <a:r>
              <a:rPr lang="en-US" dirty="0"/>
              <a:t>Configuration (through super method in constructor)</a:t>
            </a:r>
          </a:p>
          <a:p>
            <a:pPr lvl="2"/>
            <a:r>
              <a:rPr lang="en-US" dirty="0"/>
              <a:t>Validate (if user validated or not, using our </a:t>
            </a:r>
            <a:r>
              <a:rPr lang="en-US" dirty="0" err="1"/>
              <a:t>authService</a:t>
            </a:r>
            <a:r>
              <a:rPr lang="en-US" dirty="0"/>
              <a:t> which has been injected)</a:t>
            </a:r>
          </a:p>
          <a:p>
            <a:pPr lvl="3"/>
            <a:r>
              <a:rPr lang="en-US" dirty="0"/>
              <a:t>This method should return user</a:t>
            </a:r>
          </a:p>
          <a:p>
            <a:pPr lvl="3"/>
            <a:r>
              <a:rPr lang="en-US" dirty="0"/>
              <a:t>Remember to throw </a:t>
            </a:r>
            <a:r>
              <a:rPr lang="en-US" dirty="0" err="1"/>
              <a:t>UnauthorizedException</a:t>
            </a:r>
            <a:r>
              <a:rPr lang="en-US" dirty="0"/>
              <a:t> if user does not exist</a:t>
            </a:r>
          </a:p>
          <a:p>
            <a:pPr lvl="3"/>
            <a:r>
              <a:rPr lang="en-US" dirty="0"/>
              <a:t>This validate method will map to the Verify callback in passport</a:t>
            </a:r>
          </a:p>
          <a:p>
            <a:pPr lvl="3"/>
            <a:r>
              <a:rPr lang="en-US" dirty="0"/>
              <a:t>Remember: this function input data may vary from strategy to another strategy, for local strategy, inputs are: username </a:t>
            </a:r>
            <a:r>
              <a:rPr lang="en-US"/>
              <a:t>and password</a:t>
            </a:r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6BED1-545F-422F-9DCE-D7BAC723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601FE-0069-4395-B6AD-980CB792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4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pPr lvl="1"/>
            <a:r>
              <a:rPr lang="en-US" dirty="0"/>
              <a:t>Create your swagger </a:t>
            </a:r>
            <a:r>
              <a:rPr lang="en-US" dirty="0" err="1"/>
              <a:t>ui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5053</TotalTime>
  <Words>364</Words>
  <Application>Microsoft Office PowerPoint</Application>
  <PresentationFormat>Widescreen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Nest.JS</vt:lpstr>
      <vt:lpstr>Course Structure</vt:lpstr>
      <vt:lpstr>User Entity</vt:lpstr>
      <vt:lpstr>What is passport?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372</cp:revision>
  <dcterms:created xsi:type="dcterms:W3CDTF">2021-11-27T06:12:02Z</dcterms:created>
  <dcterms:modified xsi:type="dcterms:W3CDTF">2022-02-01T18:59:14Z</dcterms:modified>
</cp:coreProperties>
</file>