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4"/>
  </p:notesMasterIdLst>
  <p:sldIdLst>
    <p:sldId id="259" r:id="rId2"/>
    <p:sldId id="296" r:id="rId3"/>
    <p:sldId id="323" r:id="rId4"/>
    <p:sldId id="326" r:id="rId5"/>
    <p:sldId id="328" r:id="rId6"/>
    <p:sldId id="327" r:id="rId7"/>
    <p:sldId id="329" r:id="rId8"/>
    <p:sldId id="321" r:id="rId9"/>
    <p:sldId id="322" r:id="rId10"/>
    <p:sldId id="324" r:id="rId11"/>
    <p:sldId id="325" r:id="rId12"/>
    <p:sldId id="330" r:id="rId13"/>
    <p:sldId id="331" r:id="rId14"/>
    <p:sldId id="332" r:id="rId15"/>
    <p:sldId id="333" r:id="rId16"/>
    <p:sldId id="337" r:id="rId17"/>
    <p:sldId id="338" r:id="rId18"/>
    <p:sldId id="339" r:id="rId19"/>
    <p:sldId id="334" r:id="rId20"/>
    <p:sldId id="335" r:id="rId21"/>
    <p:sldId id="336" r:id="rId22"/>
    <p:sldId id="3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https://virgool.io/Software/bcrypt-sjj46uhqjx88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0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https://en.wikipedia.org/wiki/Bcrypt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ssport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09 –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1E7E-C96D-4F5E-ADAE-FD37B6D7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FF4C-1F6F-4D55-B4C1-0E85200E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auth module for our authentication purposes</a:t>
            </a:r>
          </a:p>
          <a:p>
            <a:r>
              <a:rPr lang="en-US" dirty="0"/>
              <a:t>Auth service:</a:t>
            </a:r>
          </a:p>
          <a:p>
            <a:pPr lvl="1"/>
            <a:r>
              <a:rPr lang="en-US" dirty="0"/>
              <a:t>It will inject User Service</a:t>
            </a:r>
          </a:p>
          <a:p>
            <a:pPr lvl="1"/>
            <a:r>
              <a:rPr lang="en-US" dirty="0" err="1"/>
              <a:t>validateUser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If user exists and password correct?</a:t>
            </a:r>
          </a:p>
          <a:p>
            <a:pPr lvl="2"/>
            <a:r>
              <a:rPr lang="en-US" dirty="0"/>
              <a:t>Find use by username</a:t>
            </a:r>
          </a:p>
          <a:p>
            <a:pPr lvl="2"/>
            <a:r>
              <a:rPr lang="en-US" dirty="0"/>
              <a:t>Check if the given password matches the real one in </a:t>
            </a:r>
            <a:r>
              <a:rPr lang="en-US" dirty="0" err="1"/>
              <a:t>db</a:t>
            </a:r>
            <a:r>
              <a:rPr lang="en-US" dirty="0"/>
              <a:t> (don’t forget to hash it)</a:t>
            </a:r>
          </a:p>
          <a:p>
            <a:pPr lvl="2"/>
            <a:r>
              <a:rPr lang="en-US" dirty="0"/>
              <a:t>If user validated return it</a:t>
            </a:r>
          </a:p>
          <a:p>
            <a:pPr lvl="3"/>
            <a:r>
              <a:rPr lang="en-US" dirty="0"/>
              <a:t>DON’T FORGET to remove password field!</a:t>
            </a:r>
          </a:p>
          <a:p>
            <a:pPr lvl="3"/>
            <a:r>
              <a:rPr lang="en-US" dirty="0"/>
              <a:t>@exclude() is your friend in these situations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AE733-17FC-4978-8946-25E688CA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1E0AE-5C8B-4B64-9B72-9F410FF0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0F43-79AE-49ED-814B-D393427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6D3F-3293-4178-8192-ACE63DCB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step, create our first strategy, local strategy</a:t>
            </a:r>
          </a:p>
          <a:p>
            <a:pPr lvl="1"/>
            <a:r>
              <a:rPr lang="en-US" dirty="0"/>
              <a:t>Extends </a:t>
            </a:r>
            <a:r>
              <a:rPr lang="en-US" dirty="0" err="1"/>
              <a:t>PassportStrategy</a:t>
            </a:r>
            <a:r>
              <a:rPr lang="en-US" dirty="0"/>
              <a:t>(Strategy)</a:t>
            </a:r>
          </a:p>
          <a:p>
            <a:pPr lvl="2"/>
            <a:r>
              <a:rPr lang="en-US" dirty="0"/>
              <a:t>The one that exists in passport-local package (you installed it before)</a:t>
            </a:r>
          </a:p>
          <a:p>
            <a:pPr lvl="1"/>
            <a:r>
              <a:rPr lang="en-US" dirty="0"/>
              <a:t>Each strategy has two main thing:</a:t>
            </a:r>
          </a:p>
          <a:p>
            <a:pPr lvl="2"/>
            <a:r>
              <a:rPr lang="en-US" dirty="0"/>
              <a:t>Configuration (through super method in constructor)</a:t>
            </a:r>
          </a:p>
          <a:p>
            <a:pPr lvl="2"/>
            <a:r>
              <a:rPr lang="en-US" dirty="0"/>
              <a:t>Validate (if user validated or not, using our </a:t>
            </a:r>
            <a:r>
              <a:rPr lang="en-US" dirty="0" err="1"/>
              <a:t>authService</a:t>
            </a:r>
            <a:r>
              <a:rPr lang="en-US" dirty="0"/>
              <a:t> which has been injected)</a:t>
            </a:r>
          </a:p>
          <a:p>
            <a:pPr lvl="3"/>
            <a:r>
              <a:rPr lang="en-US" dirty="0"/>
              <a:t>This method should return user</a:t>
            </a:r>
          </a:p>
          <a:p>
            <a:pPr lvl="3"/>
            <a:r>
              <a:rPr lang="en-US" dirty="0"/>
              <a:t>Remember to throw </a:t>
            </a:r>
            <a:r>
              <a:rPr lang="en-US" dirty="0" err="1"/>
              <a:t>UnauthorizedException</a:t>
            </a:r>
            <a:r>
              <a:rPr lang="en-US" dirty="0"/>
              <a:t> if user does not exist</a:t>
            </a:r>
          </a:p>
          <a:p>
            <a:pPr lvl="3"/>
            <a:r>
              <a:rPr lang="en-US" dirty="0"/>
              <a:t>This validate method will map to the Verify callback in passport</a:t>
            </a:r>
          </a:p>
          <a:p>
            <a:pPr lvl="3"/>
            <a:r>
              <a:rPr lang="en-US" dirty="0"/>
              <a:t>Remember: this function input data may vary from strategy to another strategy, for local strategy, inputs are: username and password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NOTE: It is important to </a:t>
            </a:r>
            <a:r>
              <a:rPr lang="en-US" dirty="0" err="1">
                <a:solidFill>
                  <a:srgbClr val="FF0000"/>
                </a:solidFill>
              </a:rPr>
              <a:t>PassportModule</a:t>
            </a:r>
            <a:r>
              <a:rPr lang="en-US" dirty="0">
                <a:solidFill>
                  <a:srgbClr val="FF0000"/>
                </a:solidFill>
              </a:rPr>
              <a:t> and provide </a:t>
            </a:r>
            <a:r>
              <a:rPr lang="en-US" dirty="0" err="1">
                <a:solidFill>
                  <a:srgbClr val="FF0000"/>
                </a:solidFill>
              </a:rPr>
              <a:t>LocalStrategy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6BED1-545F-422F-9DCE-D7BAC723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601FE-0069-4395-B6AD-980CB792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4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7DD1-9D8B-4A23-A0FF-20CC21BA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49A7-8084-42B7-8F39-6FF987C5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this newly created guard?</a:t>
            </a:r>
          </a:p>
          <a:p>
            <a:pPr lvl="1"/>
            <a:r>
              <a:rPr lang="en-US" dirty="0"/>
              <a:t>@UseGuard(AuthGuard(‘local’))</a:t>
            </a:r>
          </a:p>
          <a:p>
            <a:pPr lvl="2"/>
            <a:r>
              <a:rPr lang="en-US" dirty="0"/>
              <a:t>Like old times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 err="1"/>
              <a:t>passport.authenticate</a:t>
            </a:r>
            <a:r>
              <a:rPr lang="en-US" dirty="0"/>
              <a:t>(‘local’)</a:t>
            </a:r>
          </a:p>
          <a:p>
            <a:pPr lvl="1"/>
            <a:r>
              <a:rPr lang="en-US" dirty="0"/>
              <a:t>Once the use validated, then the request object has a new object called: </a:t>
            </a:r>
            <a:r>
              <a:rPr lang="en-US" dirty="0">
                <a:solidFill>
                  <a:srgbClr val="00B050"/>
                </a:solidFill>
              </a:rPr>
              <a:t>user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req.user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Don’t forget to pass the { username, password }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5F9B3-84F1-4955-B967-86B3D83D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8B70D-37CB-4B48-8AE8-C7280813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5EE2-B82F-4F5C-9FA7-D7FCDB8D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B6C-5080-49E2-81E8-E7B4AFAC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other protected route?</a:t>
            </a:r>
          </a:p>
          <a:p>
            <a:pPr lvl="1"/>
            <a:r>
              <a:rPr lang="en-US" dirty="0"/>
              <a:t>We can’t pass the username, password of the user in each request, IT ISN’T SECURE!!!!!!!!</a:t>
            </a:r>
          </a:p>
          <a:p>
            <a:pPr lvl="1"/>
            <a:r>
              <a:rPr lang="en-US" dirty="0"/>
              <a:t>There it comes some ways to store user logins</a:t>
            </a:r>
          </a:p>
          <a:p>
            <a:pPr lvl="2"/>
            <a:r>
              <a:rPr lang="en-US" dirty="0"/>
              <a:t>Session, stores user session inside server</a:t>
            </a:r>
          </a:p>
          <a:p>
            <a:pPr lvl="3"/>
            <a:r>
              <a:rPr lang="en-US" dirty="0"/>
              <a:t>Introduce states, we have to store that in server side (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…)</a:t>
            </a:r>
          </a:p>
          <a:p>
            <a:pPr lvl="3"/>
            <a:r>
              <a:rPr lang="en-US" dirty="0"/>
              <a:t>Cloud services don’t have any states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Tokens, JWT tokens are stored in client side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They are validating server side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There isn’t any state, and cloud are welcome us 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5D638-DDFA-4F94-97B7-9241B4BF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68644-470F-4B44-88FD-5A7440E0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C9FB-F5BB-41C3-895D-22D9C195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0433-F1BF-4EA6-8D2F-14E0A72F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0982"/>
            <a:ext cx="10353762" cy="4596938"/>
          </a:xfrm>
        </p:spPr>
        <p:txBody>
          <a:bodyPr>
            <a:normAutofit fontScale="92500"/>
          </a:bodyPr>
          <a:lstStyle/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With session, we just store the key of storage client side (in cookies), but the real user information are stored back server side (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db</a:t>
            </a:r>
            <a:r>
              <a:rPr lang="en-US" dirty="0"/>
              <a:t>, in-memory, …)</a:t>
            </a:r>
            <a:endParaRPr lang="fa-IR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express-session</a:t>
            </a:r>
          </a:p>
          <a:p>
            <a:pPr lvl="1"/>
            <a:r>
              <a:rPr lang="en-US" dirty="0"/>
              <a:t>Create a simple guard for our purpose, return </a:t>
            </a:r>
            <a:r>
              <a:rPr lang="en-US" dirty="0" err="1"/>
              <a:t>request.isAuthenticated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main.ts</a:t>
            </a:r>
          </a:p>
          <a:p>
            <a:pPr lvl="2"/>
            <a:r>
              <a:rPr lang="en-US" dirty="0" err="1"/>
              <a:t>app.use</a:t>
            </a:r>
            <a:r>
              <a:rPr lang="en-US" dirty="0"/>
              <a:t>(session({</a:t>
            </a:r>
            <a:endParaRPr lang="fa-IR" dirty="0"/>
          </a:p>
          <a:p>
            <a:pPr lvl="3"/>
            <a:r>
              <a:rPr lang="en-US" dirty="0"/>
              <a:t>secret, resave, </a:t>
            </a:r>
            <a:r>
              <a:rPr lang="en-US" dirty="0" err="1"/>
              <a:t>saveUninitialized</a:t>
            </a:r>
            <a:r>
              <a:rPr lang="en-US" dirty="0"/>
              <a:t>, cookie :{}</a:t>
            </a:r>
            <a:endParaRPr lang="fa-IR" dirty="0"/>
          </a:p>
          <a:p>
            <a:pPr lvl="2"/>
            <a:r>
              <a:rPr lang="en-US" dirty="0"/>
              <a:t>}));</a:t>
            </a:r>
          </a:p>
          <a:p>
            <a:pPr lvl="2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passport.initialize</a:t>
            </a:r>
            <a:r>
              <a:rPr lang="en-US" dirty="0"/>
              <a:t>());</a:t>
            </a:r>
          </a:p>
          <a:p>
            <a:pPr lvl="2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passport.session</a:t>
            </a:r>
            <a:r>
              <a:rPr lang="en-US" dirty="0"/>
              <a:t>());</a:t>
            </a:r>
            <a:endParaRPr lang="fa-I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32776-DCB9-4528-BF27-D4A37FFD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30382-B752-489C-816F-5A73F387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3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AF18-1F68-488C-B7FB-3A29FE8E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941B-6543-40E4-8DAE-8AF22DDF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Create a session serializer</a:t>
            </a:r>
          </a:p>
          <a:p>
            <a:pPr lvl="1"/>
            <a:r>
              <a:rPr lang="en-US" dirty="0"/>
              <a:t>Extends </a:t>
            </a:r>
            <a:r>
              <a:rPr lang="en-US" dirty="0" err="1"/>
              <a:t>PassportSerializer</a:t>
            </a:r>
            <a:endParaRPr lang="en-US" dirty="0"/>
          </a:p>
          <a:p>
            <a:pPr lvl="2"/>
            <a:r>
              <a:rPr lang="en-US" dirty="0" err="1"/>
              <a:t>serializeUser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deserializeUser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Implementation of this two method is up to you</a:t>
            </a:r>
          </a:p>
          <a:p>
            <a:pPr lvl="1"/>
            <a:r>
              <a:rPr lang="en-US" dirty="0"/>
              <a:t>Provide the serializer</a:t>
            </a:r>
          </a:p>
          <a:p>
            <a:pPr lvl="1"/>
            <a:r>
              <a:rPr lang="en-US" dirty="0" err="1"/>
              <a:t>PassportModule.register</a:t>
            </a:r>
            <a:r>
              <a:rPr lang="en-US" dirty="0"/>
              <a:t>({ session: true })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LocalAuthGuard</a:t>
            </a:r>
            <a:r>
              <a:rPr lang="en-US" dirty="0"/>
              <a:t> add some custom </a:t>
            </a:r>
            <a:r>
              <a:rPr lang="en-US" dirty="0" err="1"/>
              <a:t>canActivate</a:t>
            </a:r>
            <a:r>
              <a:rPr lang="en-US" dirty="0"/>
              <a:t> function that </a:t>
            </a:r>
          </a:p>
          <a:p>
            <a:pPr lvl="1"/>
            <a:r>
              <a:rPr lang="en-US" dirty="0" err="1"/>
              <a:t>Super.canActivate</a:t>
            </a:r>
            <a:r>
              <a:rPr lang="en-US" dirty="0"/>
              <a:t>, </a:t>
            </a:r>
            <a:r>
              <a:rPr lang="en-US" dirty="0" err="1"/>
              <a:t>super.login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7B8A5-F655-44C4-A83A-7A45E14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512F3-C3B7-4FC9-8C3D-0A87E9F3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0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7EBF-7BF7-4D92-ADCD-F23AD2E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50E6-DB24-48B1-AC10-2582BFCB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8CB29-6F02-45FD-A001-E3763BA6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E545B4-A94A-4514-8790-1784CD2C1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25" y="1763821"/>
            <a:ext cx="10711026" cy="43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5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0895-3E15-4A00-A86B-6581FA5F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</a:t>
            </a:r>
            <a:r>
              <a:rPr lang="en-US" dirty="0" err="1"/>
              <a:t>LocalAuthGuard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8173FC-D5D3-4082-8C92-F7CB4F9B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18" y="1659982"/>
            <a:ext cx="9302640" cy="45191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49F05-C43C-4463-A9B1-5999C996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7AB59-B512-4C65-8B22-81A0B716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6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76E2-F920-4ABB-90AA-4064377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SessionAuthenticatedGuard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804EDA-7DCB-4A70-82A6-5D51733C2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5" y="1942772"/>
            <a:ext cx="11591644" cy="39535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9C94A-6387-4D87-8CDD-7756044D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43B41-02D4-4B2A-8D1C-DE27CA1C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7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2EEF-11EF-4AB9-B4B3-D4063CF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3083-1E1D-4FBE-8E8A-1B032CAD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simple guard for our purpose, return </a:t>
            </a:r>
            <a:r>
              <a:rPr lang="en-US" dirty="0" err="1"/>
              <a:t>request.isAuthenticated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 will check if user authenticated.</a:t>
            </a:r>
          </a:p>
          <a:p>
            <a:pPr lvl="2"/>
            <a:r>
              <a:rPr lang="en-US" dirty="0"/>
              <a:t>Has cookie with </a:t>
            </a:r>
            <a:r>
              <a:rPr lang="en-US" dirty="0" err="1"/>
              <a:t>sessionId</a:t>
            </a:r>
            <a:endParaRPr lang="en-US" dirty="0"/>
          </a:p>
          <a:p>
            <a:pPr lvl="2"/>
            <a:r>
              <a:rPr lang="en-US" dirty="0"/>
              <a:t>Is there any record in our session store</a:t>
            </a:r>
          </a:p>
          <a:p>
            <a:pPr lvl="2"/>
            <a:r>
              <a:rPr lang="en-US" dirty="0"/>
              <a:t>If it expired or not</a:t>
            </a:r>
          </a:p>
          <a:p>
            <a:pPr lvl="2"/>
            <a:r>
              <a:rPr lang="en-US" dirty="0"/>
              <a:t>If everything is ok, then you are welcome to use the route</a:t>
            </a:r>
          </a:p>
          <a:p>
            <a:r>
              <a:rPr lang="en-US" dirty="0"/>
              <a:t>Test our session</a:t>
            </a:r>
          </a:p>
          <a:p>
            <a:pPr lvl="1"/>
            <a:r>
              <a:rPr lang="en-US" dirty="0"/>
              <a:t>See the cookies</a:t>
            </a:r>
          </a:p>
          <a:p>
            <a:pPr lvl="1"/>
            <a:r>
              <a:rPr lang="en-US" dirty="0"/>
              <a:t>The cookies are sent after they are saved (browser handle it automatically)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40CB2-A9FD-472F-B138-850B4368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6A443-9C74-4C7A-AA53-5957B1E9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save our use credentials in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Introduce passport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Session vs Token?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Local strategy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Auth Guard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Sessions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JWT Token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JWT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017D-9834-4BBD-92ED-0B3253B7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CA0F-1755-483B-9774-0270CA89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Tokens:</a:t>
            </a:r>
          </a:p>
          <a:p>
            <a:pPr lvl="1"/>
            <a:r>
              <a:rPr lang="en-US" dirty="0"/>
              <a:t>On login route, return the JWT access token</a:t>
            </a:r>
          </a:p>
          <a:p>
            <a:pPr lvl="1"/>
            <a:r>
              <a:rPr lang="en-US" dirty="0"/>
              <a:t>On protected route, require a Bearer Auth token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@nestjs/jwt passport-</a:t>
            </a:r>
            <a:r>
              <a:rPr lang="en-US" dirty="0" err="1"/>
              <a:t>jwt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AuthService</a:t>
            </a:r>
            <a:r>
              <a:rPr lang="en-US" dirty="0"/>
              <a:t>, use </a:t>
            </a:r>
            <a:r>
              <a:rPr lang="en-US" dirty="0" err="1"/>
              <a:t>JwtService</a:t>
            </a:r>
            <a:r>
              <a:rPr lang="en-US" dirty="0"/>
              <a:t> to create JWT token (signing)</a:t>
            </a:r>
          </a:p>
          <a:p>
            <a:pPr lvl="2"/>
            <a:r>
              <a:rPr lang="en-US" dirty="0"/>
              <a:t>Login method for signing JWT token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JwtModule</a:t>
            </a:r>
            <a:r>
              <a:rPr lang="en-US" dirty="0"/>
              <a:t> (by register function, secret, </a:t>
            </a:r>
            <a:r>
              <a:rPr lang="en-US" dirty="0" err="1"/>
              <a:t>expiresIn</a:t>
            </a:r>
            <a:r>
              <a:rPr lang="en-US" dirty="0"/>
              <a:t> ?)</a:t>
            </a:r>
          </a:p>
          <a:p>
            <a:pPr lvl="2"/>
            <a:r>
              <a:rPr lang="en-US" dirty="0"/>
              <a:t>Secret is so important, don’t expose it to anybody</a:t>
            </a:r>
          </a:p>
          <a:p>
            <a:pPr lvl="1"/>
            <a:r>
              <a:rPr lang="en-US" dirty="0"/>
              <a:t>Check your JWT token in </a:t>
            </a:r>
            <a:r>
              <a:rPr lang="en-US" dirty="0">
                <a:hlinkClick r:id="rId2"/>
              </a:rPr>
              <a:t>https://jwt.io</a:t>
            </a:r>
            <a:endParaRPr lang="fa-IR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970F7-0477-4F5C-B6D2-396794B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445EB-99E2-44AA-A59D-321B336C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7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622B-9971-4765-AB05-47BF0690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2DCB-2865-4DC8-83D9-5E1726D7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your new strategy</a:t>
            </a:r>
          </a:p>
          <a:p>
            <a:pPr lvl="1"/>
            <a:r>
              <a:rPr lang="en-US" dirty="0"/>
              <a:t>Extends </a:t>
            </a:r>
            <a:r>
              <a:rPr lang="en-US" dirty="0" err="1"/>
              <a:t>PassportStrategy</a:t>
            </a:r>
            <a:r>
              <a:rPr lang="en-US" dirty="0"/>
              <a:t>(‘</a:t>
            </a:r>
            <a:r>
              <a:rPr lang="en-US" dirty="0" err="1"/>
              <a:t>jwt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Two step:</a:t>
            </a:r>
          </a:p>
          <a:p>
            <a:pPr lvl="2"/>
            <a:r>
              <a:rPr lang="en-US" dirty="0"/>
              <a:t>Configuration through constructor (super method)</a:t>
            </a:r>
          </a:p>
          <a:p>
            <a:pPr lvl="3"/>
            <a:r>
              <a:rPr lang="en-US" dirty="0" err="1"/>
              <a:t>secretOrKey</a:t>
            </a:r>
            <a:endParaRPr lang="en-US" dirty="0"/>
          </a:p>
          <a:p>
            <a:pPr lvl="3"/>
            <a:r>
              <a:rPr lang="en-US" dirty="0" err="1"/>
              <a:t>ignoreExpiration</a:t>
            </a:r>
            <a:endParaRPr lang="en-US" dirty="0"/>
          </a:p>
          <a:p>
            <a:pPr lvl="3"/>
            <a:r>
              <a:rPr lang="en-US" dirty="0"/>
              <a:t>How to get that access token? </a:t>
            </a:r>
            <a:r>
              <a:rPr lang="en-US" dirty="0" err="1"/>
              <a:t>jwtFromRequest</a:t>
            </a:r>
            <a:r>
              <a:rPr lang="en-US" dirty="0"/>
              <a:t>: </a:t>
            </a:r>
            <a:r>
              <a:rPr lang="en-US" dirty="0" err="1"/>
              <a:t>ExtractJwt.fromAuthHeaderAsBearerToken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Validation</a:t>
            </a:r>
          </a:p>
          <a:p>
            <a:pPr lvl="3"/>
            <a:r>
              <a:rPr lang="en-US" dirty="0"/>
              <a:t>We have the payload (decrypted) here</a:t>
            </a:r>
          </a:p>
          <a:p>
            <a:pPr lvl="3"/>
            <a:r>
              <a:rPr lang="en-US" dirty="0"/>
              <a:t>Return our user object, what you return in this function stored in </a:t>
            </a:r>
            <a:r>
              <a:rPr lang="en-US" dirty="0" err="1"/>
              <a:t>req.user</a:t>
            </a:r>
            <a:endParaRPr lang="en-US" dirty="0"/>
          </a:p>
          <a:p>
            <a:pPr lvl="2"/>
            <a:r>
              <a:rPr lang="en-US" dirty="0"/>
              <a:t>Don’t forget to provide you new </a:t>
            </a:r>
            <a:r>
              <a:rPr lang="en-US" dirty="0" err="1"/>
              <a:t>JwtStrategy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C4929-EAED-49AB-BB05-437E2B1F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B6652-B25D-45BC-B7B0-49D9587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3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pPr lvl="1"/>
            <a:r>
              <a:rPr lang="en-US" dirty="0"/>
              <a:t>Create your own session and token based authentication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We have Refresh token to improve the token based strategies, What are they?</a:t>
            </a:r>
          </a:p>
          <a:p>
            <a:pPr lvl="1"/>
            <a:r>
              <a:rPr lang="en-US" dirty="0"/>
              <a:t>Implement your own refresh token based authentication with passport in nest.js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3946-DAF4-4A01-958F-E1A469A3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Entity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C544-5A20-4354-9CED-6AB23EAC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Passwords are stored in database in a way that no one can find them</a:t>
            </a:r>
          </a:p>
          <a:p>
            <a:pPr lvl="2"/>
            <a:r>
              <a:rPr lang="en-US" dirty="0"/>
              <a:t>There it comes hash functions</a:t>
            </a:r>
          </a:p>
          <a:p>
            <a:pPr lvl="3"/>
            <a:r>
              <a:rPr lang="en-US" dirty="0"/>
              <a:t>Md5</a:t>
            </a:r>
          </a:p>
          <a:p>
            <a:pPr lvl="3"/>
            <a:r>
              <a:rPr lang="en-US" dirty="0"/>
              <a:t>Sha256</a:t>
            </a:r>
          </a:p>
          <a:p>
            <a:pPr lvl="3"/>
            <a:r>
              <a:rPr lang="en-US" dirty="0" err="1"/>
              <a:t>Bcrypt</a:t>
            </a:r>
            <a:endParaRPr lang="en-US" dirty="0"/>
          </a:p>
          <a:p>
            <a:pPr lvl="3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4B75E-92B4-4477-8554-ED9ED23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9C17B-D575-4455-8F2B-FB5CB6C8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3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1C4F-77F4-46CD-B10B-F6C9595A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function?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5B707-B9C9-49EF-9060-E975733B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C0154-BA92-4239-A71D-99B586E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59A68C-2541-4E63-9D7A-777A1BF72A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2000250"/>
            <a:ext cx="7620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0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C341-48F4-4E62-A4F4-63958413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4B48E-76E6-4C68-8368-ED73F8C5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F5C2-B9DD-4A61-A70C-AA6ED3C9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5E157B-DD6A-4F6B-861C-EDDDD157E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7" y="1620838"/>
            <a:ext cx="9194800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76E6-FD45-4FE1-9923-402D5258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3B01-49FB-46FD-A5CF-593706EB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 err="1">
                <a:latin typeface="Consolas" panose="020B0609020204030204" pitchFamily="49" charset="0"/>
              </a:rPr>
              <a:t>bcrypt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{ </a:t>
            </a:r>
            <a:r>
              <a:rPr lang="en-US" dirty="0" err="1">
                <a:latin typeface="Consolas" panose="020B0609020204030204" pitchFamily="49" charset="0"/>
              </a:rPr>
              <a:t>hashSync</a:t>
            </a:r>
            <a:r>
              <a:rPr lang="en-US" dirty="0">
                <a:latin typeface="Consolas" panose="020B0609020204030204" pitchFamily="49" charset="0"/>
              </a:rPr>
              <a:t>, compare } from '</a:t>
            </a:r>
            <a:r>
              <a:rPr lang="en-US" dirty="0" err="1">
                <a:latin typeface="Consolas" panose="020B0609020204030204" pitchFamily="49" charset="0"/>
              </a:rPr>
              <a:t>bcrypt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export function </a:t>
            </a:r>
            <a:r>
              <a:rPr lang="en-US" dirty="0" err="1">
                <a:latin typeface="Consolas" panose="020B0609020204030204" pitchFamily="49" charset="0"/>
              </a:rPr>
              <a:t>hashPassword</a:t>
            </a:r>
            <a:r>
              <a:rPr lang="en-US" dirty="0">
                <a:latin typeface="Consolas" panose="020B0609020204030204" pitchFamily="49" charset="0"/>
              </a:rPr>
              <a:t>(password: string) {</a:t>
            </a:r>
          </a:p>
          <a:p>
            <a:r>
              <a:rPr lang="en-US" dirty="0">
                <a:latin typeface="Consolas" panose="020B0609020204030204" pitchFamily="49" charset="0"/>
              </a:rPr>
              <a:t>  const </a:t>
            </a:r>
            <a:r>
              <a:rPr lang="en-US" dirty="0" err="1">
                <a:latin typeface="Consolas" panose="020B0609020204030204" pitchFamily="49" charset="0"/>
              </a:rPr>
              <a:t>hashSaltRounds</a:t>
            </a:r>
            <a:r>
              <a:rPr lang="en-US" dirty="0"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</a:rPr>
              <a:t>hashSync</a:t>
            </a:r>
            <a:r>
              <a:rPr lang="en-US" dirty="0">
                <a:latin typeface="Consolas" panose="020B0609020204030204" pitchFamily="49" charset="0"/>
              </a:rPr>
              <a:t>(password, </a:t>
            </a:r>
            <a:r>
              <a:rPr lang="en-US" dirty="0" err="1">
                <a:latin typeface="Consolas" panose="020B0609020204030204" pitchFamily="49" charset="0"/>
              </a:rPr>
              <a:t>hashSaltRounds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export function </a:t>
            </a:r>
            <a:r>
              <a:rPr lang="en-US" dirty="0" err="1">
                <a:latin typeface="Consolas" panose="020B0609020204030204" pitchFamily="49" charset="0"/>
              </a:rPr>
              <a:t>comparePassword</a:t>
            </a:r>
            <a:r>
              <a:rPr lang="en-US" dirty="0">
                <a:latin typeface="Consolas" panose="020B0609020204030204" pitchFamily="49" charset="0"/>
              </a:rPr>
              <a:t>(password: string, </a:t>
            </a:r>
            <a:r>
              <a:rPr lang="en-US" dirty="0" err="1">
                <a:latin typeface="Consolas" panose="020B0609020204030204" pitchFamily="49" charset="0"/>
              </a:rPr>
              <a:t>hashPassword</a:t>
            </a:r>
            <a:r>
              <a:rPr lang="en-US" dirty="0">
                <a:latin typeface="Consolas" panose="020B0609020204030204" pitchFamily="49" charset="0"/>
              </a:rPr>
              <a:t>: string) {</a:t>
            </a:r>
          </a:p>
          <a:p>
            <a:r>
              <a:rPr lang="en-US" dirty="0">
                <a:latin typeface="Consolas" panose="020B0609020204030204" pitchFamily="49" charset="0"/>
              </a:rPr>
              <a:t>  return compare(password, </a:t>
            </a:r>
            <a:r>
              <a:rPr lang="en-US" dirty="0" err="1">
                <a:latin typeface="Consolas" panose="020B0609020204030204" pitchFamily="49" charset="0"/>
              </a:rPr>
              <a:t>hashPassword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FFA72-C2ED-47AC-A035-2ED4D91A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E131F-F2DA-4F6F-BA07-82B93C0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5DBC-941C-4206-8CB4-798AF621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bcrypt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E4FCD-7774-41E9-BFA2-340BA53E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D5C86-9555-4E5C-B79D-F8D6C4E5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7D01AF-59B1-4298-82CA-42F1BAC4B4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98" y="2142469"/>
            <a:ext cx="11417278" cy="35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6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ED3D-4D51-4E0E-90E6-BB4A2383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passport?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FF0B-882F-4950-A4C3-17E2FDF7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https://Passportjs.org</a:t>
            </a:r>
            <a:endParaRPr lang="en-US" dirty="0"/>
          </a:p>
          <a:p>
            <a:r>
              <a:rPr lang="en-US" dirty="0"/>
              <a:t>Passport gives you the basic layer, and you can implement your own strategy</a:t>
            </a:r>
          </a:p>
          <a:p>
            <a:r>
              <a:rPr lang="en-US" dirty="0"/>
              <a:t>Nest.js creates its own authentication strategy that wraps this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66BDC-9C5F-4073-87DE-848BDC37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9B541-F032-434F-9803-88FDF6BD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1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F8E2-09B0-4CF4-A858-BCB6A626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029E-C466-42E6-BB03-97E1A9FC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it: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@nestjs/passport passport</a:t>
            </a:r>
          </a:p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Very simple strategy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passport-local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--save-dev @types/passport-local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F773E-66E6-4282-8FA0-6E6509B3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C8FB-8622-4CB5-A66E-D540D39D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9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1043</Words>
  <Application>Microsoft Office PowerPoint</Application>
  <PresentationFormat>Widescreen</PresentationFormat>
  <Paragraphs>215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User Entity</vt:lpstr>
      <vt:lpstr>What is a hash function?</vt:lpstr>
      <vt:lpstr>Algorithms</vt:lpstr>
      <vt:lpstr>bcrypt</vt:lpstr>
      <vt:lpstr>bcrypt</vt:lpstr>
      <vt:lpstr>What is passport?</vt:lpstr>
      <vt:lpstr>Demo</vt:lpstr>
      <vt:lpstr>Demo</vt:lpstr>
      <vt:lpstr>Demo</vt:lpstr>
      <vt:lpstr>Demo</vt:lpstr>
      <vt:lpstr>Demo</vt:lpstr>
      <vt:lpstr>Demo</vt:lpstr>
      <vt:lpstr>Demo</vt:lpstr>
      <vt:lpstr>serializer</vt:lpstr>
      <vt:lpstr>Change in LocalAuthGuard</vt:lpstr>
      <vt:lpstr>SessionAuthenticatedGuard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406</cp:revision>
  <dcterms:created xsi:type="dcterms:W3CDTF">2021-11-27T06:12:02Z</dcterms:created>
  <dcterms:modified xsi:type="dcterms:W3CDTF">2022-02-02T11:47:03Z</dcterms:modified>
</cp:coreProperties>
</file>