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9"/>
  </p:notesMasterIdLst>
  <p:sldIdLst>
    <p:sldId id="259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181" autoAdjust="0"/>
  </p:normalViewPr>
  <p:slideViewPr>
    <p:cSldViewPr snapToGrid="0">
      <p:cViewPr varScale="1">
        <p:scale>
          <a:sx n="90" d="100"/>
          <a:sy n="90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estjs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Nest.JS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Winter - 2022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01 – Intro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0152-29F5-45CB-BC9E-651CB850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Nest.js?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8F926-A5BB-449A-94A6-BDE6DC2FB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progressive Node.js framework for building efficient, reliable and scalable server-side applications.</a:t>
            </a:r>
          </a:p>
          <a:p>
            <a:r>
              <a:rPr lang="en-US" dirty="0">
                <a:hlinkClick r:id="rId2"/>
              </a:rPr>
              <a:t>https://nestjs.com/</a:t>
            </a:r>
            <a:endParaRPr lang="en-US" dirty="0"/>
          </a:p>
          <a:p>
            <a:r>
              <a:rPr lang="en-US" dirty="0"/>
              <a:t>Nest makes use of robust HTTP Server frameworks like </a:t>
            </a:r>
            <a:r>
              <a:rPr lang="en-US" dirty="0">
                <a:solidFill>
                  <a:srgbClr val="00B050"/>
                </a:solidFill>
              </a:rPr>
              <a:t>Express</a:t>
            </a:r>
            <a:r>
              <a:rPr lang="en-US" dirty="0"/>
              <a:t> (the default) and optionally can be configured to use </a:t>
            </a:r>
            <a:r>
              <a:rPr lang="en-US" dirty="0" err="1"/>
              <a:t>Fastify</a:t>
            </a:r>
            <a:r>
              <a:rPr lang="en-US" dirty="0"/>
              <a:t> as well!</a:t>
            </a:r>
          </a:p>
          <a:p>
            <a:r>
              <a:rPr lang="en-US" dirty="0"/>
              <a:t>Nest.js is effectively solve the Architecture problem in backend.</a:t>
            </a:r>
          </a:p>
          <a:p>
            <a:r>
              <a:rPr lang="en-US" dirty="0"/>
              <a:t>Nest provides an out-of-the-box application architecture which allows developers and teams to create highly testable, scalable, loosely coupled, and easily maintainable applications. The architecture is heavily inspired by </a:t>
            </a:r>
            <a:r>
              <a:rPr lang="en-US" dirty="0">
                <a:solidFill>
                  <a:srgbClr val="00B050"/>
                </a:solidFill>
              </a:rPr>
              <a:t>Angular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5360E-56CE-4E5D-B206-0C8B82E3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65039-41CD-44B1-B0BE-1A18D73F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0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9CE1-314A-43D2-A086-386143C7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3585A-D803-408F-8ABB-4161FDCC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nest.js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npm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-g @nestjs/cli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nest new project-name</a:t>
            </a:r>
          </a:p>
          <a:p>
            <a:r>
              <a:rPr lang="en-US" dirty="0"/>
              <a:t>Remove unnecessary controllers and services</a:t>
            </a:r>
          </a:p>
          <a:p>
            <a:pPr lvl="1"/>
            <a:r>
              <a:rPr lang="en-US" dirty="0"/>
              <a:t>app related controllers and services</a:t>
            </a:r>
          </a:p>
          <a:p>
            <a:r>
              <a:rPr lang="en-US" dirty="0"/>
              <a:t>Run application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nest start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nest start --watch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0E9E3-910E-4612-BB69-63339723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51953-AE28-49EB-A63A-1A579656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13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42FA-2032-4C63-905C-217C4E3C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70891-7F06-4153-9700-7E4F30D4C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controller</a:t>
            </a:r>
          </a:p>
          <a:p>
            <a:pPr lvl="1"/>
            <a:r>
              <a:rPr lang="en-US" dirty="0"/>
              <a:t>Manual</a:t>
            </a:r>
          </a:p>
          <a:p>
            <a:pPr lvl="2"/>
            <a:r>
              <a:rPr lang="en-US" dirty="0"/>
              <a:t>Create controller file</a:t>
            </a:r>
          </a:p>
          <a:p>
            <a:pPr lvl="2"/>
            <a:r>
              <a:rPr lang="en-US" dirty="0"/>
              <a:t>Add to module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@nestjs/common</a:t>
            </a:r>
          </a:p>
          <a:p>
            <a:pPr lvl="1"/>
            <a:r>
              <a:rPr lang="en-US" dirty="0"/>
              <a:t>Using CLI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nest generate controller</a:t>
            </a:r>
          </a:p>
          <a:p>
            <a:pPr lvl="3"/>
            <a:r>
              <a:rPr lang="en-US" sz="1800" dirty="0">
                <a:latin typeface="Consolas" panose="020B0609020204030204" pitchFamily="49" charset="0"/>
              </a:rPr>
              <a:t>--no-spec</a:t>
            </a:r>
          </a:p>
          <a:p>
            <a:pPr lvl="2"/>
            <a:r>
              <a:rPr lang="en-US" dirty="0"/>
              <a:t>How to Create inside folders?</a:t>
            </a:r>
          </a:p>
          <a:p>
            <a:pPr lvl="3"/>
            <a:r>
              <a:rPr lang="en-US" sz="1800" dirty="0">
                <a:latin typeface="Consolas" panose="020B0609020204030204" pitchFamily="49" charset="0"/>
              </a:rPr>
              <a:t>--dry-run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A6A22-2BD6-482D-8101-EC6CEDBE2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92603-06A4-4F97-9D0D-F18CF0CC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56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AF20-9773-49B5-8833-10D94738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1D740-F264-496A-9E22-FD6679DA2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Params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@Param()</a:t>
            </a:r>
          </a:p>
          <a:p>
            <a:pPr lvl="2"/>
            <a:r>
              <a:rPr lang="en-US" dirty="0"/>
              <a:t>All request parameters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@Param(‘id’)</a:t>
            </a:r>
          </a:p>
          <a:p>
            <a:pPr lvl="2"/>
            <a:r>
              <a:rPr lang="en-US" dirty="0"/>
              <a:t>Just the one we want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FDEE7-63E5-4CA6-8C92-4A486D40E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18B88-54BB-45F3-B8D1-D5B12A17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88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6E60-DC0C-4788-A31D-39B45CA8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888DE-955B-48CB-AFFA-E0F0CC016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payloads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@Body()</a:t>
            </a:r>
          </a:p>
          <a:p>
            <a:pPr lvl="2"/>
            <a:r>
              <a:rPr lang="en-US" dirty="0"/>
              <a:t>Get all the body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@body(‘name’)</a:t>
            </a:r>
          </a:p>
          <a:p>
            <a:pPr lvl="2"/>
            <a:r>
              <a:rPr lang="en-US" dirty="0"/>
              <a:t>Just give the name part inside the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8D532-FEC5-45BE-A354-537E4EC9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D11BA-0B08-4494-B99B-843BBCD2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555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0650-2FD6-41A0-B7EC-9AE81184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B3BC8-8D6D-4E05-AA49-EA3108924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 status codes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@HttpCode()</a:t>
            </a:r>
          </a:p>
          <a:p>
            <a:pPr lvl="2"/>
            <a:r>
              <a:rPr lang="en-US" dirty="0"/>
              <a:t>Deprecate a route: </a:t>
            </a:r>
            <a:r>
              <a:rPr lang="en-US" dirty="0" err="1">
                <a:latin typeface="Consolas" panose="020B0609020204030204" pitchFamily="49" charset="0"/>
              </a:rPr>
              <a:t>HttpStatus.GONE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How to access the response object?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@Res()</a:t>
            </a:r>
          </a:p>
          <a:p>
            <a:pPr lvl="3"/>
            <a:r>
              <a:rPr lang="en-US" dirty="0"/>
              <a:t>I recommend to not use this decorator</a:t>
            </a:r>
          </a:p>
          <a:p>
            <a:pPr lvl="3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A8AA8-3F7C-4048-BE86-0FB6429B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D72A4-27B4-4D1D-A197-3642FB21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04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B3C9-17C7-4205-AE91-708270CC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186A7-3F94-41C4-AB9E-B3717C5C9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@Put</a:t>
            </a:r>
          </a:p>
          <a:p>
            <a:pPr lvl="2"/>
            <a:r>
              <a:rPr lang="en-US" dirty="0"/>
              <a:t>Modifies a resource completely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@Patch</a:t>
            </a:r>
          </a:p>
          <a:p>
            <a:pPr lvl="2"/>
            <a:r>
              <a:rPr lang="en-US" dirty="0"/>
              <a:t>Only modifies a resource partially</a:t>
            </a:r>
          </a:p>
          <a:p>
            <a:r>
              <a:rPr lang="en-US" dirty="0"/>
              <a:t>Delete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@Delete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C3D62-82EC-4A1D-ACD3-F128F3F4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9439D-3F84-48F9-A4A7-7AB27C59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1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A3A9-026E-4D34-8D99-37B7E094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8BD8A-8842-4BFD-ABB0-977479978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  <a:p>
            <a:pPr lvl="1"/>
            <a:r>
              <a:rPr lang="en-US" dirty="0"/>
              <a:t>Query params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@Query()</a:t>
            </a:r>
          </a:p>
          <a:p>
            <a:pPr lvl="2"/>
            <a:r>
              <a:rPr lang="en-US" dirty="0"/>
              <a:t>All queries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1924C-48A9-4C90-BB09-52FF4BAC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0F0CC-31CE-4420-AAE5-6E614520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65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6FEF-F350-495B-85B4-854BFFD1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E078-CE0A-4FDF-B293-FE35A502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Getting Started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Intro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Install NestJS CLI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Generate our first NestJS Application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What is inside a NestJS Application</a:t>
            </a:r>
          </a:p>
          <a:p>
            <a:r>
              <a:rPr lang="en-US" dirty="0">
                <a:solidFill>
                  <a:schemeClr val="tx1"/>
                </a:solidFill>
              </a:rPr>
              <a:t>Create a REST API Application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Run in dev mode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Creating a basic controller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Use Route Parameters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Handling Request Body / Payload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Response Status Codes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D735D-8284-46D4-BF79-DB3A6431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AEFB7-0117-4B34-8953-7D19666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8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Create a REST API Application (continue)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Handling Update and Delete requests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Implement Pagination with Query Params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Creating a basic service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Send User-friendly Error Messages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Encompass business-Domain in Modules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Introduction to Data Transfer Objects (DTOs)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Validate Input Data with DTO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Handling Malicious Request Data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Auto-transform Payloads to DTO instances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TypeORM in NestJS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Introducing the TypeORM Module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Creating a TypeORM Entity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Use Repository to Access Database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Create a Relation between two Entities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Retrieve Entities with their Relations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Using Cascading Inserts and Updates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Adding Pagination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Setting up migrations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9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Dependency Injection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Understand Dependency Injection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Control NestJS Module Encapsulation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Diving Into Custom Providers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Value based providers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Non-class-based Provider Tokens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Class Providers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Factory Providers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Leverage Async Providers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Create a Dynamic Module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Control Providers Scope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Diving Deeper Into Request-Scoped providers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29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Application Configuration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Introducing the Config Module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Custom Environment File Paths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Schema Validation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Using the Config Service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Asynchronously Configure Dynamic Modules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Binding Techniques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Catch Exception with Filters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Protect Routes with Guards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Using Metadata to Build Generic Guards or Interceptors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Add Pointcuts with Interceptors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Handling Timeouts with Interceptors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Creating Custom Pipes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Add Request Logging with Middlewares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Create Custom Param Decorators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0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Generating OpenAPI Specifications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Introducing the Swagger Module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Enabling CLI Plugin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Decorating Model Properties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Adding Example Responses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Using Tags to Group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6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Testing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Introduction to Jest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Getting Started with Test Suites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Adding Unit Tests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Diving Into e2e Tests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Creating our First e2e Test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Implementing e2e Test Logic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83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{F3963B75-C24A-496F-8C24-1AABE8278340}tf12214701_win32</Template>
  <TotalTime>2006</TotalTime>
  <Words>607</Words>
  <Application>Microsoft Office PowerPoint</Application>
  <PresentationFormat>Widescreen</PresentationFormat>
  <Paragraphs>172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Cascadia Code SemiBold</vt:lpstr>
      <vt:lpstr>Consolas</vt:lpstr>
      <vt:lpstr>Goudy Old Style</vt:lpstr>
      <vt:lpstr>Segoe UI Black</vt:lpstr>
      <vt:lpstr>Wingdings 2</vt:lpstr>
      <vt:lpstr>SlateVTI</vt:lpstr>
      <vt:lpstr>Nest.JS</vt:lpstr>
      <vt:lpstr>Course Structure</vt:lpstr>
      <vt:lpstr>Course Structure</vt:lpstr>
      <vt:lpstr>Course Structure</vt:lpstr>
      <vt:lpstr>Course Structure</vt:lpstr>
      <vt:lpstr>Course Structure</vt:lpstr>
      <vt:lpstr>Course Structure</vt:lpstr>
      <vt:lpstr>Course Structure</vt:lpstr>
      <vt:lpstr>Course Structure</vt:lpstr>
      <vt:lpstr>What is Nest.js?</vt:lpstr>
      <vt:lpstr>Demo</vt:lpstr>
      <vt:lpstr>Demo</vt:lpstr>
      <vt:lpstr>Demo</vt:lpstr>
      <vt:lpstr>Demo</vt:lpstr>
      <vt:lpstr>Demo</vt:lpstr>
      <vt:lpstr>Demo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85</cp:revision>
  <dcterms:created xsi:type="dcterms:W3CDTF">2021-11-27T06:12:02Z</dcterms:created>
  <dcterms:modified xsi:type="dcterms:W3CDTF">2022-01-22T09:52:04Z</dcterms:modified>
</cp:coreProperties>
</file>