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12"/>
  </p:notesMasterIdLst>
  <p:sldIdLst>
    <p:sldId id="259" r:id="rId2"/>
    <p:sldId id="295" r:id="rId3"/>
    <p:sldId id="296" r:id="rId4"/>
    <p:sldId id="297" r:id="rId5"/>
    <p:sldId id="300" r:id="rId6"/>
    <p:sldId id="301" r:id="rId7"/>
    <p:sldId id="298" r:id="rId8"/>
    <p:sldId id="302" r:id="rId9"/>
    <p:sldId id="299" r:id="rId10"/>
    <p:sldId id="30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181" autoAdjust="0"/>
  </p:normalViewPr>
  <p:slideViewPr>
    <p:cSldViewPr snapToGrid="0">
      <p:cViewPr varScale="1">
        <p:scale>
          <a:sx n="90" d="100"/>
          <a:sy n="90" d="100"/>
        </p:scale>
        <p:origin x="13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ECB28-6A22-4037-9487-F3F739F744D6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84E6F-3671-472C-BE6F-A37BC298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https://en.wikipedia.org/wiki/Model%E2%80%93view%E2%80%93controller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31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https://www.youtube.com/watch?v=DUg2SWWK18I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49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https://www.youtube.com/watch?v=DUg2SWWK18I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35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https://en.wikipedia.org/wiki/Model%E2%80%93view%E2%80%93viewmodel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27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F524-99F3-4BEA-ACD7-976EF4D36657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C3A9-05D9-428D-9788-A7F14838F6F9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01FB-B03E-4981-A9F8-99B474DD173A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8EF3-CBF7-4EB9-B6E5-3754574E3433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4A96-31AC-487C-9F15-1822D58542B7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9546-09C4-4F24-A284-5B81FF8659B4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405D-15A5-450B-B053-484859B9C8F7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6559-EC21-40C1-8A65-9A3B4EA78391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A92-695C-4FFA-8E37-4D2C288BCC04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1262-FC07-4FE4-9221-F72F7D4F209A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1E4-8899-4F7D-BEB1-BD52626ABD8D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6DFA-8A0E-4513-867D-18B9AA66B23C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83A7-B9AC-454B-A468-44B75A398B49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84D-DEDD-48A0-9ACA-5F6ED9EFE5B8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C0E-F520-48F3-BA14-8BAB82D735FB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0F2A-2724-4AD4-BF4C-A7B1910D9412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2A5-4A21-4F82-91DB-989CE997E82E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243839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620982"/>
            <a:ext cx="10353762" cy="45969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324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BFEF8A-AE08-4951-B923-589F814B0C31}" type="datetime1">
              <a:rPr lang="en-US" smtClean="0"/>
              <a:t>1/15/2022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324946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2494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Cascadia Code SemiBold" panose="020B0609020000020004" pitchFamily="49" charset="0"/>
          <a:ea typeface="+mj-ea"/>
          <a:cs typeface="Cascadia Code SemiBold" panose="020B06090200000200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Winter – 2022</a:t>
            </a:r>
            <a:endParaRPr lang="fa-IR" sz="2800" dirty="0"/>
          </a:p>
          <a:p>
            <a:r>
              <a:rPr lang="en-US" sz="2800" dirty="0"/>
              <a:t>Mostafavi</a:t>
            </a:r>
          </a:p>
          <a:p>
            <a:r>
              <a:rPr lang="en-US" sz="2800" dirty="0"/>
              <a:t>02 – more pattern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CEE7-8648-42B0-AABC-8EA38A37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1B822-EC08-47A2-8601-1B3224D07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Inversion of Control,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0AD87-23AB-40FB-8292-FD02FDE4A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38A9F-7C6F-4D6D-ABBC-633EB704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68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6FEF-F350-495B-85B4-854BFFD1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E078-CE0A-4FDF-B293-FE35A5021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What is design pattern?</a:t>
            </a:r>
          </a:p>
          <a:p>
            <a:r>
              <a:rPr lang="en-US" dirty="0">
                <a:solidFill>
                  <a:srgbClr val="00B050"/>
                </a:solidFill>
              </a:rPr>
              <a:t>Singleton</a:t>
            </a:r>
          </a:p>
          <a:p>
            <a:r>
              <a:rPr lang="en-US" dirty="0">
                <a:solidFill>
                  <a:srgbClr val="00B050"/>
                </a:solidFill>
              </a:rPr>
              <a:t>Factory</a:t>
            </a:r>
          </a:p>
          <a:p>
            <a:r>
              <a:rPr lang="en-US" dirty="0">
                <a:solidFill>
                  <a:srgbClr val="00B050"/>
                </a:solidFill>
              </a:rPr>
              <a:t>Observer</a:t>
            </a:r>
          </a:p>
          <a:p>
            <a:r>
              <a:rPr lang="en-US" dirty="0">
                <a:solidFill>
                  <a:srgbClr val="00B050"/>
                </a:solidFill>
              </a:rPr>
              <a:t>Proxy</a:t>
            </a:r>
          </a:p>
          <a:p>
            <a:r>
              <a:rPr lang="en-US" dirty="0">
                <a:solidFill>
                  <a:schemeClr val="tx1"/>
                </a:solidFill>
              </a:rPr>
              <a:t>MVC, MVVM</a:t>
            </a:r>
          </a:p>
          <a:p>
            <a:r>
              <a:rPr lang="en-US" dirty="0">
                <a:solidFill>
                  <a:schemeClr val="tx1"/>
                </a:solidFill>
              </a:rPr>
              <a:t>Implement IoC through dependency injection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D735D-8284-46D4-BF79-DB3A6431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AEFB7-0117-4B34-8953-7D196661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8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4781E-265B-48B6-A16B-4B855BA4F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</a:t>
            </a:r>
            <a:r>
              <a:rPr lang="en-US" dirty="0" err="1"/>
              <a:t>mvc</a:t>
            </a:r>
            <a:r>
              <a:rPr lang="en-US" dirty="0"/>
              <a:t>, </a:t>
            </a:r>
            <a:r>
              <a:rPr lang="en-US" dirty="0" err="1"/>
              <a:t>mvvm</a:t>
            </a:r>
            <a:r>
              <a:rPr lang="en-US" dirty="0"/>
              <a:t> a design pattern?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669C0-FCDF-4765-8699-7873C6905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No, they are architectural pattern, mostly relates to the UI/interaction layer of an application.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C8719-A96D-401F-98E2-A6B62E09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8016E-B971-458C-9FF2-9C05045E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88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0CE6-0BB3-4ACF-A176-26E218DA3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54C42C-6D97-44E8-9D4D-8E0EC2013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68218" y="1620838"/>
            <a:ext cx="4246038" cy="45974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FD246-AD2F-4DA8-8B69-8A26557E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45B21-7DDF-4690-AD6D-0E1BE86E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98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46F169-927C-4D0D-9BB6-D768CE8BE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E1317-0CD5-44B1-9BAB-1557105A2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69DD4F-E9BD-4CCF-89D1-7AF0B9B3F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60" y="369962"/>
            <a:ext cx="10650279" cy="586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0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0BC34A-27B1-4D39-8B3F-5A4F14249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20F15E-4990-4323-8FDE-FCB08E36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B0303E-A88F-4EAA-9C06-30B539FB0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22" y="167929"/>
            <a:ext cx="11267556" cy="617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13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D919-6939-4F31-AAF7-E35821BB2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9A3840-F9A8-43B0-A576-A9A65CE53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4400" y="2378077"/>
            <a:ext cx="10353675" cy="308292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BB4DE-EF06-4AB1-880A-1D8243F78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1F74E-A2BA-46B8-9D97-D3920A8C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92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F3156-B05A-44EF-A2B5-0725443F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43839"/>
            <a:ext cx="10353762" cy="1257300"/>
          </a:xfrm>
        </p:spPr>
        <p:txBody>
          <a:bodyPr/>
          <a:lstStyle/>
          <a:p>
            <a:r>
              <a:rPr lang="en-US" dirty="0"/>
              <a:t>MVVM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D90C414-895A-4202-8B02-D6B2F1669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198602"/>
            <a:ext cx="10353675" cy="344187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1A97E-B962-455E-BAB2-E8330E19C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3B6D6-2AEF-41F2-8CE1-007647F4E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0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53DA-2A6B-4C00-94F0-0D2BA6FD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1FF8B-8192-4ED3-BF80-0450E8238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MVC in express</a:t>
            </a:r>
          </a:p>
          <a:p>
            <a:pPr lvl="1"/>
            <a:r>
              <a:rPr lang="en-US" dirty="0"/>
              <a:t>Remember when we use controller folder in ORM sessions</a:t>
            </a:r>
          </a:p>
          <a:p>
            <a:r>
              <a:rPr lang="en-US" dirty="0"/>
              <a:t>MVVM</a:t>
            </a:r>
          </a:p>
          <a:p>
            <a:pPr lvl="1"/>
            <a:r>
              <a:rPr lang="en-US" dirty="0"/>
              <a:t>We as backend developers have nothing to do with this issue, but be aware that Frontend needs this.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7ABE0-E131-4DA9-97A3-E5559D30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1BF333-A2A2-4BA5-99A6-923EE085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520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{F3963B75-C24A-496F-8C24-1AABE8278340}tf12214701_win32</Template>
  <TotalTime>2693</TotalTime>
  <Words>185</Words>
  <Application>Microsoft Office PowerPoint</Application>
  <PresentationFormat>Widescreen</PresentationFormat>
  <Paragraphs>50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Cascadia Code SemiBold</vt:lpstr>
      <vt:lpstr>Goudy Old Style</vt:lpstr>
      <vt:lpstr>Segoe UI Black</vt:lpstr>
      <vt:lpstr>Wingdings 2</vt:lpstr>
      <vt:lpstr>SlateVTI</vt:lpstr>
      <vt:lpstr>Design Patterns</vt:lpstr>
      <vt:lpstr>Course Structure</vt:lpstr>
      <vt:lpstr>Are mvc, mvvm a design pattern?</vt:lpstr>
      <vt:lpstr>MVC</vt:lpstr>
      <vt:lpstr>PowerPoint Presentation</vt:lpstr>
      <vt:lpstr>PowerPoint Presentation</vt:lpstr>
      <vt:lpstr>MVVM</vt:lpstr>
      <vt:lpstr>MVVM</vt:lpstr>
      <vt:lpstr>Demo</vt:lpstr>
      <vt:lpstr>IoC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Basics</dc:title>
  <dc:creator>mostafa Mostafavi</dc:creator>
  <cp:lastModifiedBy>mostafa Mostafavi</cp:lastModifiedBy>
  <cp:revision>90</cp:revision>
  <dcterms:created xsi:type="dcterms:W3CDTF">2021-11-27T06:12:02Z</dcterms:created>
  <dcterms:modified xsi:type="dcterms:W3CDTF">2022-01-15T08:51:47Z</dcterms:modified>
</cp:coreProperties>
</file>