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2"/>
  </p:notesMasterIdLst>
  <p:sldIdLst>
    <p:sldId id="259" r:id="rId2"/>
    <p:sldId id="295" r:id="rId3"/>
    <p:sldId id="304" r:id="rId4"/>
    <p:sldId id="302" r:id="rId5"/>
    <p:sldId id="303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A761-15D2-43CB-88BE-6EA8E2B2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6BDB-FEF5-4EBD-B040-67CE3384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dirty="0">
                <a:solidFill>
                  <a:srgbClr val="92D050"/>
                </a:solidFill>
              </a:rPr>
              <a:t>RPG (role play game) </a:t>
            </a:r>
            <a:r>
              <a:rPr lang="en-US" dirty="0"/>
              <a:t>with following characters:</a:t>
            </a:r>
          </a:p>
          <a:p>
            <a:pPr lvl="1"/>
            <a:r>
              <a:rPr lang="en-US" dirty="0"/>
              <a:t>Archer</a:t>
            </a:r>
          </a:p>
          <a:p>
            <a:pPr lvl="1"/>
            <a:r>
              <a:rPr lang="en-US" dirty="0"/>
              <a:t>Soldier</a:t>
            </a:r>
          </a:p>
          <a:p>
            <a:pPr lvl="2"/>
            <a:r>
              <a:rPr lang="en-US" dirty="0"/>
              <a:t>Knight</a:t>
            </a:r>
          </a:p>
          <a:p>
            <a:pPr lvl="1"/>
            <a:r>
              <a:rPr lang="en-US" dirty="0"/>
              <a:t>We have more than one tribe, and all of them are in battle.</a:t>
            </a:r>
          </a:p>
          <a:p>
            <a:pPr lvl="1"/>
            <a:r>
              <a:rPr lang="en-US" dirty="0"/>
              <a:t>Output the winner (tribe who has at least one hero) at the 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Don’t forget to use inheritance, abstraction and all other things you know about OOP until now.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AD3F1-997B-4644-90BE-8FCA89FD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B1B2D-7059-414F-A676-D7661FEB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OOP?</a:t>
            </a:r>
          </a:p>
          <a:p>
            <a:r>
              <a:rPr lang="en-US" dirty="0">
                <a:solidFill>
                  <a:srgbClr val="00B050"/>
                </a:solidFill>
              </a:rPr>
              <a:t>Understanding objects</a:t>
            </a:r>
          </a:p>
          <a:p>
            <a:r>
              <a:rPr lang="en-US" dirty="0">
                <a:solidFill>
                  <a:srgbClr val="00B050"/>
                </a:solidFill>
              </a:rPr>
              <a:t>Encapsulation and private variables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 Intro, Polymorphism and abstraction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Multiple inheritance and interfaces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Composition vs inheritance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Static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Parameter, and Read-only properties.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and Logging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67DC-8805-4ECE-8454-2977D9C3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6B2D-625E-4C01-A7C3-57224091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array stores in memory?</a:t>
            </a:r>
          </a:p>
          <a:p>
            <a:pPr lvl="1"/>
            <a:r>
              <a:rPr lang="en-US" dirty="0"/>
              <a:t>Are they stored by references?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a = [1, 2, 3]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b = [1, 2, 3]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console.log(a===b);</a:t>
            </a:r>
            <a:endParaRPr lang="fa-IR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75517-FED0-4D9F-9C43-3AAA851E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53264-A387-460A-9457-45595DE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5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4207E-A1E6-4405-8381-7FC46DA7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3F770-FD2E-4607-A3FB-93043AAE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cohesion theory?</a:t>
            </a:r>
          </a:p>
          <a:p>
            <a:r>
              <a:rPr lang="en-US" dirty="0"/>
              <a:t>Don’t expose internal things to the outside</a:t>
            </a:r>
          </a:p>
          <a:p>
            <a:pPr lvl="1"/>
            <a:r>
              <a:rPr lang="en-US" dirty="0"/>
              <a:t>Sometimes negative variables are not legal</a:t>
            </a:r>
          </a:p>
          <a:p>
            <a:pPr lvl="1"/>
            <a:r>
              <a:rPr lang="en-US" dirty="0"/>
              <a:t>Javascript default scope is public</a:t>
            </a:r>
          </a:p>
          <a:p>
            <a:pPr lvl="1"/>
            <a:r>
              <a:rPr lang="en-US" dirty="0"/>
              <a:t>Use private wherever is needed.</a:t>
            </a:r>
          </a:p>
          <a:p>
            <a:r>
              <a:rPr lang="en-US" dirty="0"/>
              <a:t>What is setters and getters?</a:t>
            </a:r>
          </a:p>
          <a:p>
            <a:pPr lvl="1"/>
            <a:r>
              <a:rPr lang="en-US" dirty="0"/>
              <a:t>They help us to implement </a:t>
            </a:r>
            <a:r>
              <a:rPr lang="en-US" dirty="0">
                <a:solidFill>
                  <a:srgbClr val="00B050"/>
                </a:solidFill>
              </a:rPr>
              <a:t>encapsulation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get, set </a:t>
            </a:r>
            <a:r>
              <a:rPr lang="en-US" dirty="0"/>
              <a:t>in typescripts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0EEF1-9265-4C41-8F72-51E23C40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31483-B938-4B0A-8868-8E459E96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CC96-D20C-4E4D-8414-31E53892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3074-BF79-4AE6-AC22-C14E16B3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Removing code duplication</a:t>
            </a:r>
          </a:p>
          <a:p>
            <a:pPr lvl="1"/>
            <a:r>
              <a:rPr lang="en-US" dirty="0"/>
              <a:t>Code duplication make our code error prune</a:t>
            </a:r>
          </a:p>
          <a:p>
            <a:pPr lvl="1"/>
            <a:r>
              <a:rPr lang="en-US" dirty="0"/>
              <a:t>Just like functions or loops</a:t>
            </a:r>
          </a:p>
          <a:p>
            <a:pPr lvl="1"/>
            <a:r>
              <a:rPr lang="en-US" dirty="0"/>
              <a:t>Super class has all common method and fields of its subclasses</a:t>
            </a:r>
          </a:p>
          <a:p>
            <a:r>
              <a:rPr lang="en-US" dirty="0"/>
              <a:t>Every time you create a class ask these question from yourself:</a:t>
            </a:r>
          </a:p>
          <a:p>
            <a:pPr lvl="1"/>
            <a:r>
              <a:rPr lang="en-US" dirty="0"/>
              <a:t>What does this class knows about itself?</a:t>
            </a:r>
          </a:p>
          <a:p>
            <a:pPr lvl="1"/>
            <a:r>
              <a:rPr lang="en-US" dirty="0"/>
              <a:t>What does its behaviors?</a:t>
            </a:r>
          </a:p>
          <a:p>
            <a:r>
              <a:rPr lang="en-US" dirty="0"/>
              <a:t>Overriding super class method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protected</a:t>
            </a:r>
            <a:r>
              <a:rPr lang="en-US" dirty="0"/>
              <a:t> vs </a:t>
            </a:r>
            <a:r>
              <a:rPr lang="en-US" sz="2100" dirty="0">
                <a:latin typeface="Consolas" panose="020B0609020204030204" pitchFamily="49" charset="0"/>
              </a:rPr>
              <a:t>private</a:t>
            </a:r>
            <a:r>
              <a:rPr lang="en-US" dirty="0"/>
              <a:t>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DF2AC-FB7C-46AE-B3D7-6FC21CAD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3948B-7693-423B-8524-FF660CF3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E998-3722-4B38-B40A-239131E4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A13A-0B70-474F-A912-0FB817F9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? HAS-A ?</a:t>
            </a:r>
          </a:p>
          <a:p>
            <a:r>
              <a:rPr lang="en-US" dirty="0"/>
              <a:t>IS-A test?</a:t>
            </a:r>
          </a:p>
          <a:p>
            <a:pPr lvl="1"/>
            <a:r>
              <a:rPr lang="en-US" dirty="0"/>
              <a:t>Dog IS-A animal?</a:t>
            </a:r>
          </a:p>
          <a:p>
            <a:r>
              <a:rPr lang="en-US" dirty="0"/>
              <a:t>Multi level inheritance</a:t>
            </a:r>
          </a:p>
          <a:p>
            <a:pPr lvl="1"/>
            <a:r>
              <a:rPr lang="en-US" dirty="0"/>
              <a:t>Animal -&gt; Canine -&gt; Dog</a:t>
            </a:r>
          </a:p>
          <a:p>
            <a:pPr lvl="2"/>
            <a:r>
              <a:rPr lang="en-US" dirty="0"/>
              <a:t>Dog IS-A animal and also IS-A canine</a:t>
            </a:r>
          </a:p>
          <a:p>
            <a:pPr lvl="1"/>
            <a:r>
              <a:rPr lang="en-US" dirty="0"/>
              <a:t>Animal -&gt; Canine -&gt; wolf</a:t>
            </a:r>
          </a:p>
          <a:p>
            <a:r>
              <a:rPr lang="en-US" dirty="0"/>
              <a:t>super keyword?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F521E-8BE9-49A2-B9BB-DADF39CE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2FDE1-B8A2-4B3E-B7F6-982CE79F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4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ED06-6C21-47D9-87F7-94AC84A3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289-389C-4DED-8664-D73059EA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Seconds benefit of inheritance is:</a:t>
            </a:r>
          </a:p>
          <a:p>
            <a:pPr lvl="2"/>
            <a:r>
              <a:rPr lang="en-US" dirty="0"/>
              <a:t>Provide a common protocol for a group of subclasses</a:t>
            </a:r>
          </a:p>
          <a:p>
            <a:pPr lvl="1"/>
            <a:r>
              <a:rPr lang="en-US" dirty="0"/>
              <a:t>Example: An RPG game, heroes</a:t>
            </a:r>
          </a:p>
          <a:p>
            <a:pPr lvl="2"/>
            <a:r>
              <a:rPr lang="en-US" dirty="0"/>
              <a:t>Archer, Mage, Knight</a:t>
            </a:r>
          </a:p>
          <a:p>
            <a:pPr lvl="1"/>
            <a:r>
              <a:rPr lang="en-US" dirty="0"/>
              <a:t>Refer to a subclass object in superclass variable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Because subclass IS-A superclass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const knight: Hero = new Knight();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the advantage?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Makes our code flexible (especially when using arrays).</a:t>
            </a:r>
          </a:p>
          <a:p>
            <a:pPr lvl="2"/>
            <a:r>
              <a:rPr lang="en-US" dirty="0"/>
              <a:t>Example: in a tribe we have all kind of heroes</a:t>
            </a:r>
          </a:p>
          <a:p>
            <a:pPr lvl="2"/>
            <a:r>
              <a:rPr lang="en-US" dirty="0"/>
              <a:t>When a tribe attacks, all it’s heroes are attacking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C56B-7BBC-4FD4-A0E4-AABD66F6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0B0C9-25FF-43FF-A2D1-A78934C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ED06-6C21-47D9-87F7-94AC84A3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289-389C-4DED-8664-D73059EA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Suppose we want to add a new tribe with another type of heroes (thieves)</a:t>
            </a:r>
          </a:p>
          <a:p>
            <a:pPr lvl="2"/>
            <a:r>
              <a:rPr lang="en-US" dirty="0"/>
              <a:t>It was so flexible and adding this functionality is so easy</a:t>
            </a:r>
          </a:p>
          <a:p>
            <a:pPr lvl="2"/>
            <a:r>
              <a:rPr lang="en-US" dirty="0"/>
              <a:t>Without touching our old codes</a:t>
            </a:r>
          </a:p>
          <a:p>
            <a:pPr lvl="1"/>
            <a:r>
              <a:rPr lang="en-US" dirty="0"/>
              <a:t>Ploy = many, morph = form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C56B-7BBC-4FD4-A0E4-AABD66F6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0B0C9-25FF-43FF-A2D1-A78934C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8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FE5F-108A-44C8-8801-50963C7D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CAA4-5985-4DE1-B01B-D96BBFC0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Some classes does not make sense to instantiate, like a hero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to prevent this?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 cannot create instances of abstract classes.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However we can use for code reuse (removing duplication)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concrete classes?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its subclasses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</a:t>
            </a:r>
            <a:r>
              <a:rPr lang="en-US">
                <a:sym typeface="Wingdings" panose="05000000000000000000" pitchFamily="2" charset="2"/>
              </a:rPr>
              <a:t>can create </a:t>
            </a:r>
            <a:r>
              <a:rPr lang="en-US" dirty="0">
                <a:sym typeface="Wingdings" panose="05000000000000000000" pitchFamily="2" charset="2"/>
              </a:rPr>
              <a:t>abstract methods too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subclasses has to implement abstract methods.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whole purpose?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When we don’t want any implementation (because we don’t have any) in the superclass. But we want polymorphism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3EAC8-0C4A-4D11-85BB-365EBEC4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E5CD5-EB37-4715-8669-F35FCDAE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6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1653</TotalTime>
  <Words>538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Object Oriented Programming</vt:lpstr>
      <vt:lpstr>Course Structure</vt:lpstr>
      <vt:lpstr>Demo</vt:lpstr>
      <vt:lpstr>Demo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68</cp:revision>
  <dcterms:created xsi:type="dcterms:W3CDTF">2021-11-27T06:12:02Z</dcterms:created>
  <dcterms:modified xsi:type="dcterms:W3CDTF">2021-12-06T10:57:09Z</dcterms:modified>
</cp:coreProperties>
</file>