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0"/>
  </p:notesMasterIdLst>
  <p:sldIdLst>
    <p:sldId id="259" r:id="rId2"/>
    <p:sldId id="295" r:id="rId3"/>
    <p:sldId id="308" r:id="rId4"/>
    <p:sldId id="310" r:id="rId5"/>
    <p:sldId id="311" r:id="rId6"/>
    <p:sldId id="312" r:id="rId7"/>
    <p:sldId id="313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OOP?</a:t>
            </a:r>
          </a:p>
          <a:p>
            <a:r>
              <a:rPr lang="en-US" dirty="0">
                <a:solidFill>
                  <a:srgbClr val="00B050"/>
                </a:solidFill>
              </a:rPr>
              <a:t>Understanding objects</a:t>
            </a:r>
          </a:p>
          <a:p>
            <a:r>
              <a:rPr lang="en-US" dirty="0">
                <a:solidFill>
                  <a:srgbClr val="00B050"/>
                </a:solidFill>
              </a:rPr>
              <a:t>Encapsulation and private variables</a:t>
            </a:r>
          </a:p>
          <a:p>
            <a:r>
              <a:rPr lang="en-US" dirty="0">
                <a:solidFill>
                  <a:srgbClr val="00B050"/>
                </a:solidFill>
              </a:rPr>
              <a:t>Inheritance</a:t>
            </a:r>
          </a:p>
          <a:p>
            <a:r>
              <a:rPr lang="en-US" dirty="0">
                <a:solidFill>
                  <a:srgbClr val="00B050"/>
                </a:solidFill>
              </a:rPr>
              <a:t>Polymorphism Intro, Polymorphism and abstraction</a:t>
            </a:r>
          </a:p>
          <a:p>
            <a:r>
              <a:rPr lang="en-US" dirty="0"/>
              <a:t>Multiple inheritance and interfaces</a:t>
            </a:r>
          </a:p>
          <a:p>
            <a:pPr lvl="1"/>
            <a:r>
              <a:rPr lang="en-US" sz="2300" dirty="0"/>
              <a:t>Composition vs inheritance</a:t>
            </a:r>
          </a:p>
          <a:p>
            <a:r>
              <a:rPr lang="en-US" dirty="0"/>
              <a:t>Static, Parameter, and Read-only properties.</a:t>
            </a:r>
          </a:p>
          <a:p>
            <a:r>
              <a:rPr lang="en-US" dirty="0"/>
              <a:t>Handling and Logging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FE5F-108A-44C8-8801-50963C7D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FCAA4-5985-4DE1-B01B-D96BBFC04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Some classes does not make sense to instantiate, like a hero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to prevent this?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We cannot create instances of abstract classes.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However we can use for code reuse (removing duplication)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concrete classes?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its subclasses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can create abstract methods too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All subclasses has to implement abstract methods.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What is the whole purpose?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When we don’t want any implementation (because we don’t have any) in the superclass. But we want polymorphism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3EAC8-0C4A-4D11-85BB-365EBEC4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E5CD5-EB37-4715-8669-F35FCDAE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902F-4367-47A0-8326-9931F0A9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C7EA-2A79-4F1E-8DC1-1A5FA55F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some classes that has multiple inheritance</a:t>
            </a:r>
          </a:p>
          <a:p>
            <a:pPr lvl="1"/>
            <a:r>
              <a:rPr lang="en-US" dirty="0"/>
              <a:t>Like spy, </a:t>
            </a:r>
          </a:p>
          <a:p>
            <a:pPr lvl="2"/>
            <a:r>
              <a:rPr lang="en-US" dirty="0"/>
              <a:t>Spy IS-A Hero, Spy IS-A enemy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javascirpt</a:t>
            </a:r>
            <a:r>
              <a:rPr lang="en-US" dirty="0"/>
              <a:t> we don’t have multi inheritance! What can we do then?</a:t>
            </a:r>
          </a:p>
          <a:p>
            <a:pPr lvl="2"/>
            <a:r>
              <a:rPr lang="en-US" dirty="0"/>
              <a:t>Interfaces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They are 100% pure abstract classes (without any implementation, just </a:t>
            </a:r>
            <a:r>
              <a:rPr lang="en-US" dirty="0" err="1">
                <a:sym typeface="Wingdings" panose="05000000000000000000" pitchFamily="2" charset="2"/>
              </a:rPr>
              <a:t>singnature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implements keyword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2B012-DBBB-4351-8940-136E49A2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73B55-4B76-4C71-A2CA-C5B05AC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1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3C74-539A-463C-8AEA-A214FA71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2FAB-76BC-453B-A612-E80DD2444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classes</a:t>
            </a:r>
          </a:p>
          <a:p>
            <a:pPr lvl="1"/>
            <a:r>
              <a:rPr lang="en-US" dirty="0"/>
              <a:t>Don’t pass IS-A test</a:t>
            </a:r>
          </a:p>
          <a:p>
            <a:r>
              <a:rPr lang="en-US" dirty="0"/>
              <a:t>Subclasses</a:t>
            </a:r>
          </a:p>
          <a:p>
            <a:pPr lvl="1"/>
            <a:r>
              <a:rPr lang="en-US" dirty="0"/>
              <a:t>Pass IS-A test</a:t>
            </a:r>
          </a:p>
          <a:p>
            <a:pPr lvl="1"/>
            <a:r>
              <a:rPr lang="en-US" dirty="0"/>
              <a:t>Remove code duplication</a:t>
            </a:r>
          </a:p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We don’t want to instantiate this class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When we need some sort of multi inheritance (for polymorphic reasons)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2946F-D4E0-4073-ADBB-ED36A176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0633E-A375-426E-B71D-C0E66041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7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0E40-F784-4D69-8AE4-65685052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B771-D3B1-4E27-B9CA-68EFD948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Get rid of creating fields in two places (inside class and </a:t>
            </a:r>
            <a:r>
              <a:rPr lang="en-US" dirty="0" err="1"/>
              <a:t>insidie</a:t>
            </a:r>
            <a:r>
              <a:rPr lang="en-US" dirty="0"/>
              <a:t> constructor)</a:t>
            </a:r>
          </a:p>
          <a:p>
            <a:pPr lvl="2"/>
            <a:r>
              <a:rPr lang="en-US" dirty="0"/>
              <a:t>private, public</a:t>
            </a:r>
          </a:p>
          <a:p>
            <a:pPr lvl="1"/>
            <a:r>
              <a:rPr lang="en-US" dirty="0"/>
              <a:t>Don’t make things, just select one place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Static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lives on class instead of object, How’s that possible!!!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Remember: We can’t access it through objects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Shared states among objects</a:t>
            </a:r>
          </a:p>
          <a:p>
            <a:r>
              <a:rPr lang="en-US" dirty="0">
                <a:sym typeface="Wingdings" panose="05000000000000000000" pitchFamily="2" charset="2"/>
              </a:rPr>
              <a:t>Readonly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can’t change it once it’s initialized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40D0C-DCAF-4149-A829-FF06782D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6DF2A-41C6-4DA0-8C59-B4510071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6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E97A-FAD9-4A39-A75F-3FB41009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F96D-7F19-4762-85F2-A947B4FB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Promises don’t always resolved, they are sometimes rejected</a:t>
            </a:r>
          </a:p>
          <a:p>
            <a:pPr lvl="1"/>
            <a:r>
              <a:rPr lang="en-US" dirty="0"/>
              <a:t>Try</a:t>
            </a:r>
          </a:p>
          <a:p>
            <a:pPr lvl="1"/>
            <a:r>
              <a:rPr lang="en-US" dirty="0"/>
              <a:t>Catch</a:t>
            </a:r>
          </a:p>
          <a:p>
            <a:pPr lvl="1"/>
            <a:r>
              <a:rPr lang="en-US" dirty="0"/>
              <a:t>Finally</a:t>
            </a:r>
          </a:p>
          <a:p>
            <a:pPr lvl="1"/>
            <a:r>
              <a:rPr lang="en-US" dirty="0"/>
              <a:t>Let errors to propagate to up levels and handle them there.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6C88-85C0-43B9-B5DF-2C1E65F1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25B99-D177-41BE-A33C-1B7EA1A4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1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A761-15D2-43CB-88BE-6EA8E2B2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6BDB-FEF5-4EBD-B040-67CE3384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your </a:t>
            </a:r>
            <a:r>
              <a:rPr lang="en-US" dirty="0">
                <a:solidFill>
                  <a:srgbClr val="92D050"/>
                </a:solidFill>
              </a:rPr>
              <a:t>RPG (role play game) </a:t>
            </a:r>
            <a:r>
              <a:rPr lang="en-US" dirty="0"/>
              <a:t>with following feature:</a:t>
            </a:r>
          </a:p>
          <a:p>
            <a:pPr lvl="1"/>
            <a:r>
              <a:rPr lang="en-US" dirty="0"/>
              <a:t>Suppose we have an interface for tribes.</a:t>
            </a:r>
          </a:p>
          <a:p>
            <a:pPr lvl="1"/>
            <a:r>
              <a:rPr lang="en-US" dirty="0"/>
              <a:t>We have three tribe type:</a:t>
            </a:r>
          </a:p>
          <a:p>
            <a:pPr lvl="2"/>
            <a:r>
              <a:rPr lang="en-US" dirty="0"/>
              <a:t>Peace-makers, they don’t participate in wars, but they have the ability to defense</a:t>
            </a:r>
          </a:p>
          <a:p>
            <a:pPr lvl="2"/>
            <a:r>
              <a:rPr lang="en-US" dirty="0"/>
              <a:t>War-makers, they do participate in wars.</a:t>
            </a:r>
          </a:p>
          <a:p>
            <a:pPr lvl="1"/>
            <a:r>
              <a:rPr lang="en-US" dirty="0"/>
              <a:t>Every tribe type, should know how many heroes are alive and how many dead through static variables</a:t>
            </a:r>
          </a:p>
          <a:p>
            <a:pPr lvl="1"/>
            <a:r>
              <a:rPr lang="en-US" dirty="0"/>
              <a:t>Don’t use fields anymore and use constructor parameters.</a:t>
            </a:r>
          </a:p>
          <a:p>
            <a:pPr lvl="1"/>
            <a:r>
              <a:rPr lang="en-US" dirty="0"/>
              <a:t>Handle errors inside try-catch-finally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AD3F1-997B-4644-90BE-8FCA89FD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B1B2D-7059-414F-A676-D7661FEB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3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1702</TotalTime>
  <Words>414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Object Oriented Programming</vt:lpstr>
      <vt:lpstr>Course Structure</vt:lpstr>
      <vt:lpstr>Demo</vt:lpstr>
      <vt:lpstr>Demo</vt:lpstr>
      <vt:lpstr>Overview</vt:lpstr>
      <vt:lpstr>Demo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85</cp:revision>
  <dcterms:created xsi:type="dcterms:W3CDTF">2021-11-27T06:12:02Z</dcterms:created>
  <dcterms:modified xsi:type="dcterms:W3CDTF">2021-12-06T11:25:02Z</dcterms:modified>
</cp:coreProperties>
</file>