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3"/>
  </p:notesMasterIdLst>
  <p:sldIdLst>
    <p:sldId id="259" r:id="rId2"/>
    <p:sldId id="296" r:id="rId3"/>
    <p:sldId id="321" r:id="rId4"/>
    <p:sldId id="328" r:id="rId5"/>
    <p:sldId id="329" r:id="rId6"/>
    <p:sldId id="322" r:id="rId7"/>
    <p:sldId id="330" r:id="rId8"/>
    <p:sldId id="323" r:id="rId9"/>
    <p:sldId id="331" r:id="rId10"/>
    <p:sldId id="324" r:id="rId11"/>
    <p:sldId id="32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ormconfig.json</a:t>
            </a:r>
            <a:endParaRPr lang="en-US" dirty="0"/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"host"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"port"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1433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"database"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typeorm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"extra"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trustServerCertificate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"entities"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/**/*.entity.js"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"migrations"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/migration/*.js"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"cli"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migrationsDir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/migration"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55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34341"/>
                </a:solidFill>
                <a:effectLst/>
                <a:latin typeface="Inter"/>
              </a:rPr>
              <a:t>$</a:t>
            </a:r>
          </a:p>
          <a:p>
            <a:r>
              <a:rPr lang="en-US" b="0" i="0" dirty="0">
                <a:solidFill>
                  <a:srgbClr val="434341"/>
                </a:solidFill>
                <a:effectLst/>
                <a:latin typeface="Inter"/>
              </a:rPr>
              <a:t>€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£</a:t>
            </a:r>
          </a:p>
          <a:p>
            <a:r>
              <a:rPr lang="fa-IR" b="0" i="0" dirty="0">
                <a:solidFill>
                  <a:srgbClr val="434341"/>
                </a:solidFill>
                <a:effectLst/>
                <a:latin typeface="Inter"/>
              </a:rPr>
              <a:t>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33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 </a:t>
            </a:r>
            <a:r>
              <a:rPr lang="en-US" dirty="0" err="1"/>
              <a:t>loggerService</a:t>
            </a:r>
            <a:r>
              <a:rPr lang="en-US" dirty="0"/>
              <a:t> better to be transient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 For you (The seeker is the finder):</a:t>
            </a:r>
            <a:endParaRPr lang="en-US" dirty="0"/>
          </a:p>
          <a:p>
            <a:r>
              <a:rPr lang="en-US" dirty="0"/>
              <a:t>https://www.brunnerliv.io/articles/advanced-nestjs-dymaic-providers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3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Nest.JS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Winter - 2022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04 </a:t>
            </a:r>
            <a:r>
              <a:rPr lang="en-US" sz="2800"/>
              <a:t>– DI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3792-C8A6-464D-89C4-BA8925A0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009AA-A434-414D-87AC-C84EE1D89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 providers</a:t>
            </a:r>
          </a:p>
          <a:p>
            <a:pPr lvl="1"/>
            <a:r>
              <a:rPr lang="en-US" dirty="0"/>
              <a:t>Suppose your dependency has to be created through some sort API (like database)</a:t>
            </a:r>
          </a:p>
          <a:p>
            <a:pPr lvl="1"/>
            <a:r>
              <a:rPr lang="en-US" dirty="0"/>
              <a:t>Your bootstrapping process will not going further until this dependency is met.</a:t>
            </a:r>
          </a:p>
          <a:p>
            <a:pPr lvl="1"/>
            <a:r>
              <a:rPr lang="en-US" dirty="0"/>
              <a:t>Employ useFactory with async callback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DB6E9-DCE4-4E54-AAA3-2A7AD7F2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2224A-D25D-45F5-AA0C-7E42F02B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8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0672-14A7-4501-900C-A98EBCCF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1BE9-8435-42BF-A4F1-2F148FA9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Exercise all we speak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0E9F9-B143-43AD-BD5C-508C3E46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5C015-BA9F-40C7-A04C-3B835E73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TypeORM in NestJS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Setting up migrations</a:t>
            </a:r>
          </a:p>
          <a:p>
            <a:r>
              <a:rPr lang="en-US" dirty="0">
                <a:solidFill>
                  <a:schemeClr val="tx1"/>
                </a:solidFill>
              </a:rPr>
              <a:t>Dependency Injection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Understand Dependency Injection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Control NestJS Module Encapsulation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Diving Into Custom Providers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Value based providers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Non-class-based Provider Tokens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Class Providers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Factory Providers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Leverage </a:t>
            </a:r>
            <a:r>
              <a:rPr lang="en-US">
                <a:solidFill>
                  <a:schemeClr val="tx1"/>
                </a:solidFill>
              </a:rPr>
              <a:t>Async Providers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C510-B033-494B-B16E-BD538DC9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45E6E-AB56-4CDE-972A-D26C53FC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Migration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ormconfig.json</a:t>
            </a:r>
            <a:r>
              <a:rPr lang="en-US" dirty="0"/>
              <a:t> for TypeORM cli config</a:t>
            </a:r>
          </a:p>
          <a:p>
            <a:pPr lvl="1"/>
            <a:r>
              <a:rPr lang="en-US" dirty="0"/>
              <a:t>Create migration manually:</a:t>
            </a:r>
          </a:p>
          <a:p>
            <a:pPr lvl="2"/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typeorm</a:t>
            </a:r>
            <a:r>
              <a:rPr lang="en-US" dirty="0"/>
              <a:t> </a:t>
            </a:r>
            <a:r>
              <a:rPr lang="en-US" dirty="0" err="1"/>
              <a:t>migration:create</a:t>
            </a:r>
            <a:r>
              <a:rPr lang="en-US" dirty="0"/>
              <a:t> &lt;your-change-script-name&gt;</a:t>
            </a:r>
          </a:p>
          <a:p>
            <a:pPr lvl="1"/>
            <a:r>
              <a:rPr lang="en-US" dirty="0"/>
              <a:t>Run migration:</a:t>
            </a:r>
          </a:p>
          <a:p>
            <a:pPr lvl="2"/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typeorm</a:t>
            </a:r>
            <a:r>
              <a:rPr lang="en-US" dirty="0"/>
              <a:t> </a:t>
            </a:r>
            <a:r>
              <a:rPr lang="en-US" dirty="0" err="1"/>
              <a:t>migration:run</a:t>
            </a:r>
            <a:endParaRPr lang="en-US" dirty="0"/>
          </a:p>
          <a:p>
            <a:pPr lvl="1"/>
            <a:r>
              <a:rPr lang="en-US" dirty="0" err="1"/>
              <a:t>Revet</a:t>
            </a:r>
            <a:r>
              <a:rPr lang="en-US" dirty="0"/>
              <a:t> migration:</a:t>
            </a:r>
          </a:p>
          <a:p>
            <a:pPr lvl="2"/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typeorm</a:t>
            </a:r>
            <a:r>
              <a:rPr lang="en-US" dirty="0"/>
              <a:t> </a:t>
            </a:r>
            <a:r>
              <a:rPr lang="en-US" dirty="0" err="1"/>
              <a:t>migration:revert</a:t>
            </a:r>
            <a:endParaRPr lang="en-US" dirty="0"/>
          </a:p>
          <a:p>
            <a:pPr lvl="1"/>
            <a:r>
              <a:rPr lang="en-US" dirty="0"/>
              <a:t>Create migration automatically:</a:t>
            </a:r>
          </a:p>
          <a:p>
            <a:pPr lvl="2"/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typeorm</a:t>
            </a:r>
            <a:r>
              <a:rPr lang="en-US" dirty="0"/>
              <a:t> </a:t>
            </a:r>
            <a:r>
              <a:rPr lang="en-US" dirty="0" err="1"/>
              <a:t>migration:generate</a:t>
            </a:r>
            <a:r>
              <a:rPr lang="en-US" dirty="0"/>
              <a:t> &lt;your-migration-script-name&gt;</a:t>
            </a:r>
          </a:p>
          <a:p>
            <a:pPr lvl="2"/>
            <a:r>
              <a:rPr lang="en-US" dirty="0"/>
              <a:t>It will compare your entities with the desired </a:t>
            </a:r>
            <a:r>
              <a:rPr lang="en-US" dirty="0" err="1"/>
              <a:t>db</a:t>
            </a:r>
            <a:r>
              <a:rPr lang="en-US" dirty="0"/>
              <a:t>, and create up and down query respectively</a:t>
            </a:r>
          </a:p>
          <a:p>
            <a:pPr lvl="2"/>
            <a:r>
              <a:rPr lang="en-US" dirty="0"/>
              <a:t>Specially useful for the first generation script against an empty db.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79B38-4F58-4C1C-AA70-200F3B12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41986-BB67-4F4B-8BCB-2773ED2F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80B7E0A7-8597-4D32-A1A2-ED58142E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lifecycle</a:t>
            </a:r>
            <a:br>
              <a:rPr lang="en-US" dirty="0"/>
            </a:br>
            <a:r>
              <a:rPr lang="en-US" dirty="0"/>
              <a:t>(as a sample not recommended)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C32AB-C555-4C29-9D54-9E64D1C3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DE1A9-3301-4E2E-8F05-22927EA5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A7B1BF-E092-4812-AFEF-1628CFF50E63}"/>
              </a:ext>
            </a:extLst>
          </p:cNvPr>
          <p:cNvSpPr/>
          <p:nvPr/>
        </p:nvSpPr>
        <p:spPr>
          <a:xfrm>
            <a:off x="336698" y="2360428"/>
            <a:ext cx="2938131" cy="21371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Develop with syncing: 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532826-4134-4D13-AE33-1CC6557F5928}"/>
              </a:ext>
            </a:extLst>
          </p:cNvPr>
          <p:cNvSpPr/>
          <p:nvPr/>
        </p:nvSpPr>
        <p:spPr>
          <a:xfrm>
            <a:off x="4391247" y="2796363"/>
            <a:ext cx="3115339" cy="1265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New release:</a:t>
            </a:r>
          </a:p>
          <a:p>
            <a:pPr algn="ctr"/>
            <a:r>
              <a:rPr lang="en-US" sz="2000" b="1" dirty="0" err="1"/>
              <a:t>migration:generate</a:t>
            </a:r>
            <a:endParaRPr lang="en-US" sz="2000" b="1" dirty="0"/>
          </a:p>
          <a:p>
            <a:pPr algn="ctr"/>
            <a:r>
              <a:rPr lang="en-US" sz="2000" b="1" dirty="0"/>
              <a:t>Against production </a:t>
            </a:r>
            <a:r>
              <a:rPr lang="en-US" sz="2000" b="1" dirty="0" err="1"/>
              <a:t>db</a:t>
            </a:r>
            <a:endParaRPr lang="en-US" sz="20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719728-94DB-41A7-BEC2-7B7B46604B89}"/>
              </a:ext>
            </a:extLst>
          </p:cNvPr>
          <p:cNvSpPr/>
          <p:nvPr/>
        </p:nvSpPr>
        <p:spPr>
          <a:xfrm>
            <a:off x="9080204" y="2360428"/>
            <a:ext cx="2775098" cy="21371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Sync production database:</a:t>
            </a:r>
          </a:p>
          <a:p>
            <a:pPr algn="ctr"/>
            <a:r>
              <a:rPr lang="en-US" sz="2000" b="1" dirty="0" err="1"/>
              <a:t>migration:run</a:t>
            </a:r>
            <a:endParaRPr lang="en-US" sz="20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06E0A8-C00C-4F4B-ACAB-9E2802E0DC61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3274829" y="3429000"/>
            <a:ext cx="11164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482999-F256-4EE2-B0DC-101389FE12A1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>
            <a:off x="7506586" y="3429000"/>
            <a:ext cx="15736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AD9F5C9-E2B4-424A-B12F-E2EBEBC17B16}"/>
              </a:ext>
            </a:extLst>
          </p:cNvPr>
          <p:cNvSpPr/>
          <p:nvPr/>
        </p:nvSpPr>
        <p:spPr>
          <a:xfrm>
            <a:off x="4051004" y="5056300"/>
            <a:ext cx="3795823" cy="1265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0000"/>
                </a:solidFill>
              </a:rPr>
              <a:t>Important notice: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Always check generated </a:t>
            </a:r>
            <a:r>
              <a:rPr lang="en-US" sz="2000" b="1" dirty="0" err="1">
                <a:solidFill>
                  <a:srgbClr val="FF0000"/>
                </a:solidFill>
              </a:rPr>
              <a:t>sql</a:t>
            </a:r>
            <a:r>
              <a:rPr lang="en-US" sz="2000" b="1" dirty="0">
                <a:solidFill>
                  <a:srgbClr val="FF0000"/>
                </a:solidFill>
              </a:rPr>
              <a:t> scripts, sometimes they are wrong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41DB68-C21B-43F3-A922-978CE221E081}"/>
              </a:ext>
            </a:extLst>
          </p:cNvPr>
          <p:cNvCxnSpPr>
            <a:stCxn id="8" idx="2"/>
            <a:endCxn id="21" idx="0"/>
          </p:cNvCxnSpPr>
          <p:nvPr/>
        </p:nvCxnSpPr>
        <p:spPr>
          <a:xfrm flipH="1">
            <a:off x="5948916" y="4061637"/>
            <a:ext cx="1" cy="99466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63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4C18-2ADC-4288-98EA-D3046831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C59C8-B2A8-421F-B045-3D3231EC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D98A4-864A-4BBE-A0C5-C937DD02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07D2A3-ED4E-474D-AE7E-4A7DB2BCA3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2343150"/>
            <a:ext cx="79248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99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1FFA-EA7D-4562-8574-9B6A883A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388D6-3933-4957-A70B-608A72C2F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exports do in module?</a:t>
            </a:r>
          </a:p>
          <a:p>
            <a:pPr lvl="1"/>
            <a:r>
              <a:rPr lang="en-US" dirty="0"/>
              <a:t>It will give you full control on your module about what is public and what is not?</a:t>
            </a:r>
          </a:p>
          <a:p>
            <a:pPr lvl="1"/>
            <a:r>
              <a:rPr lang="en-US" dirty="0"/>
              <a:t>Nest.js encapsulate its providers in a module and they cannot be used by other modules,</a:t>
            </a:r>
          </a:p>
          <a:p>
            <a:pPr lvl="2"/>
            <a:r>
              <a:rPr lang="en-US" dirty="0"/>
              <a:t>If you want to use a provider inside another module you have to explicitly declare it inside the exports array</a:t>
            </a:r>
          </a:p>
          <a:p>
            <a:pPr lvl="1"/>
            <a:r>
              <a:rPr lang="en-US" dirty="0"/>
              <a:t>Let’s Create another module and use its service inside other modules</a:t>
            </a:r>
          </a:p>
          <a:p>
            <a:pPr lvl="2"/>
            <a:r>
              <a:rPr lang="en-US" dirty="0"/>
              <a:t>Suppose we want to check if the user liked a post, don’t like it twice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C3697-AE69-4C71-A244-5F5A0C7F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2EA44-0517-44BE-B5A9-79399B96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0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567D-4395-423D-9855-D013E08F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FD5C-BEDA-467E-B77E-B2E0894C6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post has prices, and we use different currencies (Euro, Dollar, …), return prices by their currency appropriately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D764A-B3B4-4F8F-B51B-81A74404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D9BF4-602B-45ED-B3DD-12C0E8D6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970535-1150-41C0-8B69-ADE479ACD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415" y="3158358"/>
            <a:ext cx="6491169" cy="337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38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86C4-D1D7-459F-9219-86C8878F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AA9B-7961-4E3A-A823-5C48AAEFB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providers</a:t>
            </a:r>
          </a:p>
          <a:p>
            <a:pPr lvl="1"/>
            <a:r>
              <a:rPr lang="en-US" dirty="0"/>
              <a:t>Use other types (strings, symbols, </a:t>
            </a:r>
            <a:r>
              <a:rPr lang="en-US" dirty="0" err="1"/>
              <a:t>enums</a:t>
            </a:r>
            <a:r>
              <a:rPr lang="en-US" dirty="0"/>
              <a:t>) as token in providers</a:t>
            </a:r>
          </a:p>
          <a:p>
            <a:pPr lvl="1"/>
            <a:r>
              <a:rPr lang="en-US" dirty="0"/>
              <a:t>Ways to provide token:</a:t>
            </a:r>
          </a:p>
          <a:p>
            <a:pPr lvl="2"/>
            <a:r>
              <a:rPr lang="en-US" dirty="0" err="1"/>
              <a:t>useClass</a:t>
            </a:r>
            <a:endParaRPr lang="en-US" dirty="0"/>
          </a:p>
          <a:p>
            <a:pPr lvl="2"/>
            <a:r>
              <a:rPr lang="en-US" dirty="0" err="1"/>
              <a:t>useValue</a:t>
            </a:r>
            <a:endParaRPr lang="en-US" dirty="0"/>
          </a:p>
          <a:p>
            <a:pPr lvl="2"/>
            <a:r>
              <a:rPr lang="en-US" dirty="0"/>
              <a:t>useFactory</a:t>
            </a:r>
          </a:p>
          <a:p>
            <a:pPr lvl="3"/>
            <a:r>
              <a:rPr lang="en-US" dirty="0"/>
              <a:t>CREATE PROVIDERS DYNAMICALLY</a:t>
            </a:r>
          </a:p>
          <a:p>
            <a:pPr lvl="3"/>
            <a:r>
              <a:rPr lang="en-US" dirty="0"/>
              <a:t>Can be extremely useful if you need to base the provider’s value on various other dependencies’ values, …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Factory function can able to inject other providers</a:t>
            </a:r>
          </a:p>
          <a:p>
            <a:pPr lvl="1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76881-34C4-4032-B9D0-D2145FAD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493CC-1BEC-4389-BB83-B1A7FBF1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6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56C2-8D02-4BED-A3A4-D7BAC2D6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BD2D-C164-4A00-A9E5-749D69A89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currency from config (inside </a:t>
            </a:r>
            <a:r>
              <a:rPr lang="en-US" dirty="0" err="1"/>
              <a:t>db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54A20-0676-4CA2-8FF9-AF331A1E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C57D4-3455-4ED1-8FC4-B0AA1631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C74DFA-2271-4337-B200-EF42172BC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651" y="2156633"/>
            <a:ext cx="8020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90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2995</TotalTime>
  <Words>563</Words>
  <Application>Microsoft Office PowerPoint</Application>
  <PresentationFormat>Widescreen</PresentationFormat>
  <Paragraphs>131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Cascadia Code SemiBold</vt:lpstr>
      <vt:lpstr>Consolas</vt:lpstr>
      <vt:lpstr>Goudy Old Style</vt:lpstr>
      <vt:lpstr>Inter</vt:lpstr>
      <vt:lpstr>Segoe UI Black</vt:lpstr>
      <vt:lpstr>Wingdings 2</vt:lpstr>
      <vt:lpstr>SlateVTI</vt:lpstr>
      <vt:lpstr>Nest.JS</vt:lpstr>
      <vt:lpstr>Course Structure</vt:lpstr>
      <vt:lpstr>Demo</vt:lpstr>
      <vt:lpstr>Development lifecycle (as a sample not recommended)</vt:lpstr>
      <vt:lpstr>New requirement</vt:lpstr>
      <vt:lpstr>Demo</vt:lpstr>
      <vt:lpstr>New requirement</vt:lpstr>
      <vt:lpstr>Demo</vt:lpstr>
      <vt:lpstr>New requirement</vt:lpstr>
      <vt:lpstr>Demo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188</cp:revision>
  <dcterms:created xsi:type="dcterms:W3CDTF">2021-11-27T06:12:02Z</dcterms:created>
  <dcterms:modified xsi:type="dcterms:W3CDTF">2022-01-26T08:06:41Z</dcterms:modified>
</cp:coreProperties>
</file>