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1"/>
  </p:notesMasterIdLst>
  <p:sldIdLst>
    <p:sldId id="259" r:id="rId2"/>
    <p:sldId id="296" r:id="rId3"/>
    <p:sldId id="334" r:id="rId4"/>
    <p:sldId id="325" r:id="rId5"/>
    <p:sldId id="332" r:id="rId6"/>
    <p:sldId id="326" r:id="rId7"/>
    <p:sldId id="333" r:id="rId8"/>
    <p:sldId id="327" r:id="rId9"/>
    <p:sldId id="32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81" autoAdjust="0"/>
  </p:normalViewPr>
  <p:slideViewPr>
    <p:cSldViewPr snapToGrid="0">
      <p:cViewPr varScale="1">
        <p:scale>
          <a:sx n="90" d="100"/>
          <a:sy n="90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Hint: </a:t>
            </a:r>
            <a:r>
              <a:rPr lang="en-US" dirty="0" err="1"/>
              <a:t>loggerService</a:t>
            </a:r>
            <a:r>
              <a:rPr lang="en-US" dirty="0"/>
              <a:t> better to be transient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 For you (The seeker is the finder):</a:t>
            </a:r>
            <a:endParaRPr lang="en-US" dirty="0"/>
          </a:p>
          <a:p>
            <a:r>
              <a:rPr lang="en-US" dirty="0"/>
              <a:t>https://www.brunnerliv.io/articles/advanced-nestjs-dymaic-providers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3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Nest.JS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Winter - 2022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04 – Configuration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Dependency Injection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Create a Dynamic Module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Control Providers Scope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Diving Deeper Into Request-Scoped providers</a:t>
            </a:r>
          </a:p>
          <a:p>
            <a:r>
              <a:rPr lang="en-US" dirty="0">
                <a:solidFill>
                  <a:schemeClr val="tx1"/>
                </a:solidFill>
              </a:rPr>
              <a:t>Application Configuration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Introducing the Config Module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Custom Environment File Paths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Schema Validation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Using the Config Service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Asynchronously Configure Dynamic Modules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C47A-7B88-40E5-B184-B506CD1A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happened until now!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73CE1-8E8C-40F4-8243-780ED57D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6DEFA-A8A3-45CC-9058-8EDEFD65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39033FA-97FE-4BCA-ACA3-72D3E9E6FB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265" y="1480445"/>
            <a:ext cx="9507944" cy="487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22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9F42B-DD57-44A9-A024-B5A21971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75C7-A8EE-437B-8B8B-9E55BB637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module</a:t>
            </a:r>
          </a:p>
          <a:p>
            <a:pPr lvl="1"/>
            <a:r>
              <a:rPr lang="en-US" dirty="0"/>
              <a:t>Static modules can’t have their providers be configured by a module that consuming it.</a:t>
            </a:r>
          </a:p>
          <a:p>
            <a:pPr lvl="1"/>
            <a:r>
              <a:rPr lang="en-US" dirty="0"/>
              <a:t>Why does that matter?</a:t>
            </a:r>
          </a:p>
          <a:p>
            <a:pPr lvl="2"/>
            <a:r>
              <a:rPr lang="en-US" dirty="0"/>
              <a:t>For general purpose modules </a:t>
            </a:r>
            <a:r>
              <a:rPr lang="en-US" dirty="0">
                <a:sym typeface="Wingdings" panose="05000000000000000000" pitchFamily="2" charset="2"/>
              </a:rPr>
              <a:t>, that needs to behave differently in different circumstances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Use static method with some names like: register, </a:t>
            </a:r>
            <a:r>
              <a:rPr lang="en-US" dirty="0" err="1">
                <a:sym typeface="Wingdings" panose="05000000000000000000" pitchFamily="2" charset="2"/>
              </a:rPr>
              <a:t>forRoot</a:t>
            </a:r>
            <a:r>
              <a:rPr lang="en-US" dirty="0">
                <a:sym typeface="Wingdings" panose="05000000000000000000" pitchFamily="2" charset="2"/>
              </a:rPr>
              <a:t>, …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Return a </a:t>
            </a:r>
            <a:r>
              <a:rPr lang="en-US" dirty="0" err="1">
                <a:sym typeface="Wingdings" panose="05000000000000000000" pitchFamily="2" charset="2"/>
              </a:rPr>
              <a:t>DynamicModule</a:t>
            </a:r>
            <a:r>
              <a:rPr lang="en-US" dirty="0">
                <a:sym typeface="Wingdings" panose="05000000000000000000" pitchFamily="2" charset="2"/>
              </a:rPr>
              <a:t> object inside that function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Module: just like your module name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Providers: needed providers that you add them inside your static function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3FF50-268B-484B-82F0-AB16C67F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3882C-482F-4779-A76B-93D3C150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5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4ACC-0187-4B99-A448-819B2F9D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48F5A-5D08-47DD-8F1F-20E029964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 requirement: we need a logger service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C8B56-3E14-4749-B365-EDFD2EB36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41EA8-194F-466F-8B82-11602EAB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0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5E52-7484-436E-A464-E512926D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CA358-9F75-40DA-A315-74B4C8CD4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scopes than singleton:</a:t>
            </a:r>
          </a:p>
          <a:p>
            <a:pPr lvl="1"/>
            <a:r>
              <a:rPr lang="en-US" dirty="0"/>
              <a:t>All singleton providers instantiated when the program bootstrapped</a:t>
            </a:r>
          </a:p>
          <a:p>
            <a:pPr lvl="1"/>
            <a:r>
              <a:rPr lang="en-US" dirty="0"/>
              <a:t>Transient</a:t>
            </a:r>
          </a:p>
          <a:p>
            <a:pPr lvl="2"/>
            <a:r>
              <a:rPr lang="en-US" dirty="0"/>
              <a:t>Every time it will instantiated</a:t>
            </a:r>
          </a:p>
          <a:p>
            <a:pPr lvl="1"/>
            <a:r>
              <a:rPr lang="en-US" dirty="0"/>
              <a:t>There is two place to tell nest our provider scope:</a:t>
            </a:r>
          </a:p>
          <a:p>
            <a:pPr lvl="2"/>
            <a:r>
              <a:rPr lang="en-US" dirty="0"/>
              <a:t>@Injectable</a:t>
            </a:r>
          </a:p>
          <a:p>
            <a:pPr lvl="2"/>
            <a:r>
              <a:rPr lang="en-US" dirty="0"/>
              <a:t>Inside providers array in module</a:t>
            </a:r>
          </a:p>
          <a:p>
            <a:pPr lvl="1"/>
            <a:r>
              <a:rPr lang="en-US" dirty="0"/>
              <a:t>What is the benefit of transient?</a:t>
            </a:r>
          </a:p>
          <a:p>
            <a:pPr lvl="2"/>
            <a:r>
              <a:rPr lang="en-US" dirty="0"/>
              <a:t>Each class has its own state</a:t>
            </a:r>
          </a:p>
          <a:p>
            <a:pPr lvl="2"/>
            <a:r>
              <a:rPr lang="en-US" dirty="0"/>
              <a:t>Suppose logger class with different prefixes.</a:t>
            </a:r>
          </a:p>
          <a:p>
            <a:pPr lvl="1"/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84F52-D84C-468D-ADC7-FDFF4098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037D8-445B-44F0-A1FA-496A80D1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60C43C-7BEF-4916-B417-2B03D1C58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823" y="3823758"/>
            <a:ext cx="4877509" cy="187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0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8674D-738C-4E41-9AD5-E13E095EF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19F3-91B1-41BE-B003-A527EA0D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a new route to show a banner to user, but it must translated Based on the request header (accept-language).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8FF4C-625D-4EFD-82C1-051C55741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DB68A-FDE2-4FDF-80C5-E15F57DB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2379B6E-5747-49AA-BBC6-C7ACD753C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484" y="2644965"/>
            <a:ext cx="5468384" cy="404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46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DC48-E053-4E5D-A18F-4745F507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8326-EE06-4DC3-AE57-551FE223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Request scoped providers</a:t>
            </a:r>
          </a:p>
          <a:p>
            <a:pPr lvl="1"/>
            <a:r>
              <a:rPr lang="en-US" dirty="0"/>
              <a:t>They are instantiated whenever a new request is received</a:t>
            </a:r>
          </a:p>
          <a:p>
            <a:pPr lvl="1"/>
            <a:r>
              <a:rPr lang="en-US" dirty="0"/>
              <a:t>And They are automatically garbage collected after the request finished</a:t>
            </a:r>
          </a:p>
          <a:p>
            <a:pPr lvl="1"/>
            <a:r>
              <a:rPr lang="en-US" dirty="0"/>
              <a:t>Don’t forget the bubbling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Your services which uses a request scoped service will become a request scoped service implicitly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Request scoped providers can inject the request object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It is useful if you want access request fields like headers, …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@Inject(REQUEST)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Request scoped providers may impact your program performance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It will slightly decrease your avg response time</a:t>
            </a:r>
          </a:p>
          <a:p>
            <a:pPr lvl="3"/>
            <a:r>
              <a:rPr lang="en-US" dirty="0"/>
              <a:t>Unless a provider must be request scope, it is always recommended to use the default (singleton) scope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61364-9BF9-4A17-B7BE-99749458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2E439-F35E-463F-B4AD-145D9722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7E7084-1B00-481E-96ED-6D7A8CB67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660" y="243839"/>
            <a:ext cx="4326306" cy="168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6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0672-14A7-4501-900C-A98EBCCF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1BE9-8435-42BF-A4F1-2F148FA91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Required:</a:t>
            </a:r>
          </a:p>
          <a:p>
            <a:pPr lvl="1"/>
            <a:r>
              <a:rPr lang="en-US" dirty="0"/>
              <a:t>Exercise all we speak</a:t>
            </a:r>
          </a:p>
          <a:p>
            <a:r>
              <a:rPr lang="en-US" dirty="0"/>
              <a:t>Optional:</a:t>
            </a:r>
          </a:p>
          <a:p>
            <a:pPr lvl="1"/>
            <a:r>
              <a:rPr lang="en-US" dirty="0"/>
              <a:t>Create a helper module for logging, It has an option for the first letter of each log, and then has a service that simply generate logs like these:</a:t>
            </a:r>
          </a:p>
          <a:p>
            <a:pPr lvl="2"/>
            <a:r>
              <a:rPr lang="en-US" dirty="0"/>
              <a:t>&lt;firs-letter&gt; &lt;passed-argument&gt;</a:t>
            </a:r>
          </a:p>
          <a:p>
            <a:pPr lvl="2"/>
            <a:r>
              <a:rPr lang="en-US" dirty="0"/>
              <a:t>&gt; some logging</a:t>
            </a:r>
          </a:p>
          <a:p>
            <a:pPr lvl="1"/>
            <a:r>
              <a:rPr lang="en-US" dirty="0"/>
              <a:t>We can inject this logger service in our services and do logging stuffs.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0E9F9-B143-43AD-BD5C-508C3E46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5C015-BA9F-40C7-A04C-3B835E73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59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2998</TotalTime>
  <Words>443</Words>
  <Application>Microsoft Office PowerPoint</Application>
  <PresentationFormat>Widescreen</PresentationFormat>
  <Paragraphs>91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Cascadia Code SemiBold</vt:lpstr>
      <vt:lpstr>Goudy Old Style</vt:lpstr>
      <vt:lpstr>Segoe UI Black</vt:lpstr>
      <vt:lpstr>Wingdings 2</vt:lpstr>
      <vt:lpstr>SlateVTI</vt:lpstr>
      <vt:lpstr>Nest.JS</vt:lpstr>
      <vt:lpstr>Course Structure</vt:lpstr>
      <vt:lpstr>What was happened until now!</vt:lpstr>
      <vt:lpstr>Demo</vt:lpstr>
      <vt:lpstr>New requirement</vt:lpstr>
      <vt:lpstr>Demo</vt:lpstr>
      <vt:lpstr>New requirement</vt:lpstr>
      <vt:lpstr>Demo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191</cp:revision>
  <dcterms:created xsi:type="dcterms:W3CDTF">2021-11-27T06:12:02Z</dcterms:created>
  <dcterms:modified xsi:type="dcterms:W3CDTF">2022-01-26T08:08:14Z</dcterms:modified>
</cp:coreProperties>
</file>