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7"/>
  </p:notesMasterIdLst>
  <p:sldIdLst>
    <p:sldId id="259" r:id="rId2"/>
    <p:sldId id="296" r:id="rId3"/>
    <p:sldId id="334" r:id="rId4"/>
    <p:sldId id="325" r:id="rId5"/>
    <p:sldId id="332" r:id="rId6"/>
    <p:sldId id="326" r:id="rId7"/>
    <p:sldId id="333" r:id="rId8"/>
    <p:sldId id="327" r:id="rId9"/>
    <p:sldId id="335" r:id="rId10"/>
    <p:sldId id="336" r:id="rId11"/>
    <p:sldId id="337" r:id="rId12"/>
    <p:sldId id="338" r:id="rId13"/>
    <p:sldId id="339" r:id="rId14"/>
    <p:sldId id="340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–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BC4-C913-4DC3-8358-73EF6F3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3B04-FBF0-484A-B113-7CF48950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application needs to run on many environments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Staging</a:t>
            </a:r>
          </a:p>
          <a:p>
            <a:pPr lvl="1"/>
            <a:r>
              <a:rPr lang="en-US" dirty="0"/>
              <a:t>Production</a:t>
            </a:r>
          </a:p>
          <a:p>
            <a:r>
              <a:rPr lang="en-US" dirty="0" err="1"/>
              <a:t>ConfigModule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is the key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install @nestjs/config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add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ConfigModule</a:t>
            </a:r>
            <a:r>
              <a:rPr lang="en-US" dirty="0">
                <a:sym typeface="Wingdings" panose="05000000000000000000" pitchFamily="2" charset="2"/>
              </a:rPr>
              <a:t> to the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AppModule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 static function)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Here 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process.env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will initialized by your .env file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There it comes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</a:t>
            </a:r>
            <a:r>
              <a:rPr lang="en-US" dirty="0">
                <a:sym typeface="Wingdings" panose="05000000000000000000" pitchFamily="2" charset="2"/>
              </a:rPr>
              <a:t>v file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Let’s add database config options to the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.env </a:t>
            </a:r>
            <a:r>
              <a:rPr lang="en-US" dirty="0">
                <a:sym typeface="Wingdings" panose="05000000000000000000" pitchFamily="2" charset="2"/>
              </a:rPr>
              <a:t>file	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.env </a:t>
            </a:r>
            <a:r>
              <a:rPr lang="en-US" dirty="0">
                <a:sym typeface="Wingdings" panose="05000000000000000000" pitchFamily="2" charset="2"/>
              </a:rPr>
              <a:t>file should not track by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Add it to the 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gitignore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2A09D-A5FC-4256-98A2-17B62764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C4A9-44CA-48AA-9DBA-FD1533A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ABA3-9D85-422C-9E1E-A7EDF9D4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233A-0DA8-42C5-BEEC-92F04B58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ConfigModule</a:t>
            </a:r>
            <a:endParaRPr lang="en-US" dirty="0"/>
          </a:p>
          <a:p>
            <a:pPr lvl="1"/>
            <a:r>
              <a:rPr lang="en-US" dirty="0"/>
              <a:t>How to change the </a:t>
            </a:r>
            <a:r>
              <a:rPr lang="en-US" sz="1900" dirty="0">
                <a:latin typeface="Consolas" panose="020B0609020204030204" pitchFamily="49" charset="0"/>
              </a:rPr>
              <a:t>.env </a:t>
            </a:r>
            <a:r>
              <a:rPr lang="en-US" dirty="0"/>
              <a:t>path from root to somewhere else?</a:t>
            </a:r>
          </a:p>
          <a:p>
            <a:pPr lvl="2"/>
            <a:r>
              <a:rPr lang="en-US" sz="1900" dirty="0" err="1">
                <a:latin typeface="Consolas" panose="020B0609020204030204" pitchFamily="49" charset="0"/>
              </a:rPr>
              <a:t>envFilePath</a:t>
            </a:r>
            <a:endParaRPr lang="en-US" sz="1900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But, how to disable loading from .env file completely?</a:t>
            </a:r>
          </a:p>
          <a:p>
            <a:pPr lvl="1">
              <a:lnSpc>
                <a:spcPct val="80000"/>
              </a:lnSpc>
            </a:pPr>
            <a:r>
              <a:rPr lang="en-US" sz="1900" dirty="0" err="1">
                <a:latin typeface="Consolas" panose="020B0609020204030204" pitchFamily="49" charset="0"/>
              </a:rPr>
              <a:t>ignoreEnvFile</a:t>
            </a:r>
            <a:r>
              <a:rPr lang="en-US" sz="1900" dirty="0">
                <a:latin typeface="Consolas" panose="020B0609020204030204" pitchFamily="49" charset="0"/>
              </a:rPr>
              <a:t>: true</a:t>
            </a:r>
          </a:p>
          <a:p>
            <a:pPr lvl="3"/>
            <a:r>
              <a:rPr lang="en-US" dirty="0"/>
              <a:t>What is the benefit?</a:t>
            </a:r>
          </a:p>
          <a:p>
            <a:pPr lvl="4"/>
            <a:r>
              <a:rPr lang="en-US" dirty="0"/>
              <a:t>When you load your environments from OS shell exports.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70010-A792-4B28-93D2-89709D27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76DDF-2162-43D2-B52A-4EB25A22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ABF8-2799-4381-B39B-18E4E561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8C11-C047-49E6-B30B-A724CB20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Schema validation (for our configs)</a:t>
            </a:r>
          </a:p>
          <a:p>
            <a:pPr lvl="1"/>
            <a:r>
              <a:rPr lang="en-US" dirty="0"/>
              <a:t>It is best practice to throw error while bootstrapping if configs are wrong syntactically (or not provided)</a:t>
            </a:r>
          </a:p>
          <a:p>
            <a:pPr lvl="2"/>
            <a:r>
              <a:rPr lang="en-US" dirty="0"/>
              <a:t>Here it comes </a:t>
            </a:r>
            <a:r>
              <a:rPr lang="en-US" sz="1900" dirty="0">
                <a:latin typeface="Consolas" panose="020B0609020204030204" pitchFamily="49" charset="0"/>
              </a:rPr>
              <a:t>joi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joi</a:t>
            </a:r>
            <a:r>
              <a:rPr lang="en-US" dirty="0">
                <a:sym typeface="Wingdings" panose="05000000000000000000" pitchFamily="2" charset="2"/>
              </a:rPr>
              <a:t> you can define schema and validate js objects against it.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npm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install joi</a:t>
            </a:r>
          </a:p>
          <a:p>
            <a:r>
              <a:rPr lang="en-US" dirty="0">
                <a:sym typeface="Wingdings" panose="05000000000000000000" pitchFamily="2" charset="2"/>
              </a:rPr>
              <a:t>How to use </a:t>
            </a:r>
            <a:r>
              <a:rPr lang="en-US" sz="1900" dirty="0" err="1">
                <a:latin typeface="Consolas" panose="020B0609020204030204" pitchFamily="49" charset="0"/>
                <a:sym typeface="Wingdings" panose="05000000000000000000" pitchFamily="2" charset="2"/>
              </a:rPr>
              <a:t>ConfigModule</a:t>
            </a:r>
            <a:r>
              <a:rPr lang="en-US" dirty="0">
                <a:sym typeface="Wingdings" panose="05000000000000000000" pitchFamily="2" charset="2"/>
              </a:rPr>
              <a:t> (and its service) inside other modules?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 import it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Remember to always use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.forRoot </a:t>
            </a:r>
            <a:r>
              <a:rPr lang="en-US" dirty="0">
                <a:sym typeface="Wingdings" panose="05000000000000000000" pitchFamily="2" charset="2"/>
              </a:rPr>
              <a:t>once (inside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AppModule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/>
              <a:t>Config service has get method to return value of an environment variable</a:t>
            </a:r>
          </a:p>
          <a:p>
            <a:pPr lvl="3"/>
            <a:r>
              <a:rPr lang="en-US" dirty="0"/>
              <a:t>It has default value as the second argument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7F9F-C338-45F0-AAFB-8F001248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B50E2-BDA4-439A-9EED-D0CEA208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3360-64E5-42A4-B8E4-AF56ACB7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1EB6-18DB-4405-9A71-699B8E4E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big projects with a lot configurations</a:t>
            </a:r>
          </a:p>
          <a:p>
            <a:pPr lvl="1"/>
            <a:r>
              <a:rPr lang="en-US" dirty="0"/>
              <a:t>Add </a:t>
            </a:r>
            <a:r>
              <a:rPr lang="en-US"/>
              <a:t>namespaces and </a:t>
            </a:r>
            <a:r>
              <a:rPr lang="en-US" dirty="0"/>
              <a:t>finally use Partial registration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forFeature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It allows you to register configs closer to their modules (rather than load each of them inside root module with </a:t>
            </a:r>
            <a:r>
              <a:rPr lang="en-US" sz="2100" dirty="0">
                <a:latin typeface="Consolas" panose="020B0609020204030204" pitchFamily="49" charset="0"/>
              </a:rPr>
              <a:t>.forRoot</a:t>
            </a:r>
            <a:r>
              <a:rPr lang="en-US" dirty="0"/>
              <a:t>)</a:t>
            </a:r>
          </a:p>
          <a:p>
            <a:r>
              <a:rPr lang="en-US" dirty="0"/>
              <a:t>How to not use string notation</a:t>
            </a:r>
          </a:p>
          <a:p>
            <a:pPr lvl="1"/>
            <a:r>
              <a:rPr lang="en-US" dirty="0"/>
              <a:t>Use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@Inject(namespace.KEY)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private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config: </a:t>
            </a:r>
            <a:r>
              <a:rPr lang="en-US" dirty="0" err="1">
                <a:latin typeface="Consolas" panose="020B0609020204030204" pitchFamily="49" charset="0"/>
              </a:rPr>
              <a:t>ConfigType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namespace&gt;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5CA09-EF7A-4870-A190-D49D153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0E0F4-6EAA-4F22-822B-5C25099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581F-0D80-4F54-B5BC-0016615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242A-098C-4DA6-9DAE-5F982DD9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Asynchronously configure dynamic modules</a:t>
            </a:r>
          </a:p>
          <a:p>
            <a:pPr lvl="1"/>
            <a:r>
              <a:rPr lang="en-US" dirty="0"/>
              <a:t>Remember that module import order are vital for </a:t>
            </a:r>
            <a:r>
              <a:rPr lang="en-US" dirty="0" err="1">
                <a:latin typeface="Consolas" panose="020B0609020204030204" pitchFamily="49" charset="0"/>
              </a:rPr>
              <a:t>process.env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Here it comes async providers, they are loaded after all other providers are resolved (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.forRootAsync</a:t>
            </a:r>
            <a:r>
              <a:rPr lang="en-US" dirty="0">
                <a:sym typeface="Wingdings" panose="05000000000000000000" pitchFamily="2" charset="2"/>
              </a:rPr>
              <a:t>), every general purpose module should has this type of dynamic module.</a:t>
            </a:r>
            <a:endParaRPr lang="en-US" dirty="0"/>
          </a:p>
          <a:p>
            <a:pPr lvl="1"/>
            <a:r>
              <a:rPr lang="en-US" dirty="0"/>
              <a:t>What happens if we don’t want to use </a:t>
            </a:r>
            <a:r>
              <a:rPr lang="en-US" dirty="0" err="1">
                <a:latin typeface="Consolas" panose="020B0609020204030204" pitchFamily="49" charset="0"/>
              </a:rPr>
              <a:t>process.env</a:t>
            </a:r>
            <a:r>
              <a:rPr lang="en-US" dirty="0"/>
              <a:t> inside the </a:t>
            </a:r>
            <a:r>
              <a:rPr lang="en-US" dirty="0" err="1">
                <a:latin typeface="Consolas" panose="020B0609020204030204" pitchFamily="49" charset="0"/>
              </a:rPr>
              <a:t>TypeormModule</a:t>
            </a:r>
            <a:r>
              <a:rPr lang="en-US" dirty="0"/>
              <a:t> (as an example?)</a:t>
            </a:r>
          </a:p>
          <a:p>
            <a:pPr lvl="2"/>
            <a:r>
              <a:rPr lang="en-US" dirty="0"/>
              <a:t>Here it comes </a:t>
            </a:r>
            <a:r>
              <a:rPr lang="en-US" sz="2100" dirty="0">
                <a:latin typeface="Consolas" panose="020B0609020204030204" pitchFamily="49" charset="0"/>
              </a:rPr>
              <a:t>useFactory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Every module has async dynamic module that helps us to inject 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ConfigService</a:t>
            </a:r>
            <a:r>
              <a:rPr lang="en-US" dirty="0">
                <a:sym typeface="Wingdings" panose="05000000000000000000" pitchFamily="2" charset="2"/>
              </a:rPr>
              <a:t> inside that module as a dependency</a:t>
            </a:r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22FF4-3BE4-4C2D-AD03-3F3C021C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11E22-1C08-4697-AA7A-C5855B1B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1- Create a helper module for logging, It has an option for the first letter of each log, and then has a service that simply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some logging</a:t>
            </a:r>
          </a:p>
          <a:p>
            <a:pPr lvl="1"/>
            <a:r>
              <a:rPr lang="en-US" dirty="0"/>
              <a:t>2- We can inject this logger service in our services and do logging stuffs.</a:t>
            </a:r>
          </a:p>
          <a:p>
            <a:pPr lvl="1"/>
            <a:r>
              <a:rPr lang="en-US" dirty="0"/>
              <a:t>3- make this prefix optionally configurable for each module.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Asynchronously Configure Dynamic Modules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47A-7B88-40E5-B184-B506CD1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happened until now!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73CE1-8E8C-40F4-8243-780ED57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6DEFA-A8A3-45CC-9058-8EDEFD6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9033FA-97FE-4BCA-ACA3-72D3E9E6F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5" y="1480445"/>
            <a:ext cx="9507944" cy="48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forRoot,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4ACC-0187-4B99-A448-819B2F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8F5A-5D08-47DD-8F1F-20E02996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requirement: we need a logger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8B56-3E14-4749-B365-EDFD2EB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1EA8-194F-466F-8B82-11602EAB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instantiated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r>
              <a:rPr lang="en-US" dirty="0"/>
              <a:t>What is the benefit of transient?</a:t>
            </a:r>
          </a:p>
          <a:p>
            <a:pPr lvl="2"/>
            <a:r>
              <a:rPr lang="en-US" dirty="0"/>
              <a:t>Each class has its own state</a:t>
            </a:r>
          </a:p>
          <a:p>
            <a:pPr lvl="2"/>
            <a:r>
              <a:rPr lang="en-US" dirty="0"/>
              <a:t>Suppose logger class with different prefixes.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74D-738C-4E41-9AD5-E13E095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9F3-91B1-41BE-B003-A527EA0D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route to show a banner to user, but it must translated Based on the request header (accept-language).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8FF4C-625D-4EFD-82C1-051C5574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B68A-FDE2-4FDF-80C5-E15F57D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2379B6E-5747-49AA-BBC6-C7ACD753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84" y="2644965"/>
            <a:ext cx="5468384" cy="40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8877-F881-448F-BC35-7A66646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 (dev)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40A5-3826-4FBA-AFFE-2137BE17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factor says:</a:t>
            </a:r>
          </a:p>
          <a:p>
            <a:pPr lvl="1"/>
            <a:r>
              <a:rPr lang="en-US" dirty="0"/>
              <a:t>Use environment for your app configuration</a:t>
            </a:r>
          </a:p>
          <a:p>
            <a:pPr lvl="1"/>
            <a:r>
              <a:rPr lang="en-US" dirty="0"/>
              <a:t>Rewrite code to use environment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58A1-71F2-4BA9-92D7-C645AA2A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66E6-C948-43C0-A572-04498B0C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1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867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What was happened until now!</vt:lpstr>
      <vt:lpstr>Demo</vt:lpstr>
      <vt:lpstr>New requirement</vt:lpstr>
      <vt:lpstr>Demo</vt:lpstr>
      <vt:lpstr>New requirement</vt:lpstr>
      <vt:lpstr>Demo</vt:lpstr>
      <vt:lpstr>New requirement (dev)</vt:lpstr>
      <vt:lpstr>Demo</vt:lpstr>
      <vt:lpstr>Demp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229</cp:revision>
  <dcterms:created xsi:type="dcterms:W3CDTF">2021-11-27T06:12:02Z</dcterms:created>
  <dcterms:modified xsi:type="dcterms:W3CDTF">2022-01-26T11:23:15Z</dcterms:modified>
</cp:coreProperties>
</file>