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6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C977-57C5-4137-8EC8-B4DBA877D38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E142-BD88-42F1-914D-654EE328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0071" y="1277007"/>
            <a:ext cx="1166648" cy="116664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MTCNN MODULE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(face detection)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Tensorflow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0174" y="1277007"/>
            <a:ext cx="1166648" cy="116664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CNN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Extraction)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Tensorflow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0302" y="1583332"/>
            <a:ext cx="1209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Vectorized Input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784009" y="1860331"/>
            <a:ext cx="127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4227429" y="1860331"/>
            <a:ext cx="1032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9483" y="1583332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4602" y="1524212"/>
            <a:ext cx="2404826" cy="613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Face List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Positions (left, right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center)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40214" y="1860331"/>
            <a:ext cx="244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883869" y="1277007"/>
            <a:ext cx="1166648" cy="116664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Box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(KNN, 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MLANN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185337" y="3897775"/>
            <a:ext cx="1206062" cy="120606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Faces Database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66" idx="7"/>
          </p:cNvCxnSpPr>
          <p:nvPr/>
        </p:nvCxnSpPr>
        <p:spPr>
          <a:xfrm flipV="1">
            <a:off x="1631411" y="2433801"/>
            <a:ext cx="1411283" cy="164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15335" y="2237703"/>
            <a:ext cx="1012683" cy="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691015">
            <a:off x="1846390" y="2980909"/>
            <a:ext cx="100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Vectorized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LFW 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3498" y="200687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LFW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24" idx="7"/>
          </p:cNvCxnSpPr>
          <p:nvPr/>
        </p:nvCxnSpPr>
        <p:spPr>
          <a:xfrm flipV="1">
            <a:off x="8214775" y="2433802"/>
            <a:ext cx="669094" cy="164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7522819">
            <a:off x="7646600" y="3073243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Face Image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77507" y="1537165"/>
            <a:ext cx="170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ID</a:t>
            </a: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Prediction Accuracy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050517" y="1860331"/>
            <a:ext cx="192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3861" y="1277007"/>
            <a:ext cx="1166648" cy="116664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Input Pipeline on OpenCV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24" idx="1"/>
          </p:cNvCxnSpPr>
          <p:nvPr/>
        </p:nvCxnSpPr>
        <p:spPr>
          <a:xfrm>
            <a:off x="6426719" y="2433800"/>
            <a:ext cx="935242" cy="164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3664173">
            <a:off x="6113843" y="2888366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LFW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Faces and Positions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77374" y="999308"/>
            <a:ext cx="113204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Trained on LFW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endCxn id="45" idx="0"/>
          </p:cNvCxnSpPr>
          <p:nvPr/>
        </p:nvCxnSpPr>
        <p:spPr>
          <a:xfrm>
            <a:off x="1207185" y="543910"/>
            <a:ext cx="0" cy="7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49237" y="999308"/>
            <a:ext cx="138852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Trained on ImageNet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3882" y="283112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input from camera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01973" y="3897775"/>
            <a:ext cx="1206062" cy="120606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labeled faces in the wild dataset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Gholami</dc:creator>
  <cp:lastModifiedBy>Ali Gholami</cp:lastModifiedBy>
  <cp:revision>3</cp:revision>
  <dcterms:created xsi:type="dcterms:W3CDTF">2018-07-20T05:07:03Z</dcterms:created>
  <dcterms:modified xsi:type="dcterms:W3CDTF">2018-07-20T05:32:53Z</dcterms:modified>
</cp:coreProperties>
</file>