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Brainstorm the concepts, then discuss via slack, then in-person.</a:t>
            </a:r>
          </a:p>
          <a:p>
            <a:pPr/>
            <a:r>
              <a:t>Discussion was important for us, both in-person and via Slack.</a:t>
            </a:r>
          </a:p>
          <a:p>
            <a:pPr/>
            <a:r>
              <a:t>Had many candidates for the APIs to use. Drew from https://github.com/toddmotto/public-apis and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Decided to use Materialize for the framework. Reasons: </a:t>
            </a:r>
          </a:p>
          <a:p>
            <a:pPr marL="257907" indent="-257907">
              <a:buSzPct val="75000"/>
              <a:buChar char="•"/>
            </a:pPr>
            <a:r>
              <a:t>New framework, not boostrap. Experience, fun!</a:t>
            </a:r>
          </a:p>
          <a:p>
            <a:pPr marL="257907" indent="-257907">
              <a:buSzPct val="75000"/>
              <a:buChar char="•"/>
            </a:pPr>
            <a:r>
              <a:t>Liked the features that it gave us, especially the bottom-anchored modal. </a:t>
            </a:r>
          </a:p>
          <a:p>
            <a:pPr/>
            <a:r>
              <a:t>Used Figma to collaborate on the user interface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Brainstorm the concepts, then discuss via slack, then in-person.</a:t>
            </a:r>
          </a:p>
          <a:p>
            <a:pPr/>
            <a:r>
              <a:t>Used Figma to collaborate on the user interface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habermacher.github.io/traveller-project/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github.com/abhishekbanthia/Public-APIs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sseng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Passengr</a:t>
            </a:r>
          </a:p>
        </p:txBody>
      </p:sp>
      <p:sp>
        <p:nvSpPr>
          <p:cNvPr id="120" name="October 2017 PT Coding Bootcam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October 2017 PT Coding Bootcamp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e Design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Design Process</a:t>
            </a:r>
          </a:p>
        </p:txBody>
      </p:sp>
      <p:sp>
        <p:nvSpPr>
          <p:cNvPr id="148" name="Discussed the Required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Discussed the Required Code</a:t>
            </a:r>
          </a:p>
          <a:p>
            <a:pPr/>
            <a:r>
              <a:t>Divide the Tasks</a:t>
            </a:r>
          </a:p>
          <a:p>
            <a:pPr/>
            <a:r>
              <a:t>Create the Project Proposal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chnolo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</a:t>
            </a:r>
          </a:p>
        </p:txBody>
      </p:sp>
      <p:sp>
        <p:nvSpPr>
          <p:cNvPr id="153" name="Materialize Frame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Materialize Framework</a:t>
            </a:r>
          </a:p>
          <a:p>
            <a:pPr/>
            <a:r>
              <a:t>Google Map API</a:t>
            </a:r>
          </a:p>
          <a:p>
            <a:pPr/>
            <a:r>
              <a:t>Zomato API</a:t>
            </a:r>
          </a:p>
          <a:p>
            <a:pPr/>
            <a:r>
              <a:t>OpenWeather API</a:t>
            </a:r>
          </a:p>
          <a:p>
            <a:pPr/>
            <a:r>
              <a:t>Firebase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mo Time!"/>
          <p:cNvSpPr txBox="1"/>
          <p:nvPr>
            <p:ph type="title"/>
          </p:nvPr>
        </p:nvSpPr>
        <p:spPr>
          <a:xfrm>
            <a:off x="2387600" y="4533900"/>
            <a:ext cx="19621500" cy="3490102"/>
          </a:xfrm>
          <a:prstGeom prst="rect">
            <a:avLst/>
          </a:prstGeom>
        </p:spPr>
        <p:txBody>
          <a:bodyPr/>
          <a:lstStyle/>
          <a:p>
            <a:pPr/>
            <a:r>
              <a:t>Demo Time!</a:t>
            </a:r>
          </a:p>
        </p:txBody>
      </p:sp>
      <p:sp>
        <p:nvSpPr>
          <p:cNvPr id="156" name="https://chabermacher.github.io/traveller-project/"/>
          <p:cNvSpPr txBox="1"/>
          <p:nvPr/>
        </p:nvSpPr>
        <p:spPr>
          <a:xfrm>
            <a:off x="5051475" y="9052927"/>
            <a:ext cx="142937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https://chabermacher.github.io/traveller-project/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uture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Development</a:t>
            </a:r>
          </a:p>
        </p:txBody>
      </p:sp>
      <p:sp>
        <p:nvSpPr>
          <p:cNvPr id="159" name="User Authent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Authentication</a:t>
            </a:r>
          </a:p>
          <a:p>
            <a:pPr/>
            <a:r>
              <a:t>Music Player</a:t>
            </a:r>
          </a:p>
          <a:p>
            <a:pPr/>
            <a:r>
              <a:t>Improve Firebase Data Storage</a:t>
            </a:r>
          </a:p>
          <a:p>
            <a:pPr/>
            <a:r>
              <a:t>Add Map Routing</a:t>
            </a:r>
          </a:p>
          <a:p>
            <a:pPr/>
            <a:r>
              <a:t>Add Interaction to Map Pins</a:t>
            </a:r>
          </a:p>
          <a:p>
            <a:pPr/>
            <a:r>
              <a:t>Add a Build Process (Gulp or Grunt)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essons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162" name="Communication is Ke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Communication is Key</a:t>
            </a:r>
          </a:p>
          <a:p>
            <a:pPr/>
            <a:r>
              <a:t>Project Management is Actually Useful</a:t>
            </a:r>
          </a:p>
          <a:p>
            <a:pPr/>
            <a:r>
              <a:t>Use a Priority List for Features</a:t>
            </a:r>
          </a:p>
          <a:p>
            <a:pPr/>
            <a:r>
              <a:t>Prior Proper Planning Prevents…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Team</a:t>
            </a:r>
          </a:p>
        </p:txBody>
      </p:sp>
      <p:sp>
        <p:nvSpPr>
          <p:cNvPr id="123" name="Jon Ch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Jon Chan</a:t>
            </a:r>
          </a:p>
          <a:p>
            <a:pPr/>
            <a:r>
              <a:t>Cecil Habermacher</a:t>
            </a:r>
          </a:p>
          <a:p>
            <a:pPr/>
            <a:r>
              <a:t>Philip Harrell</a:t>
            </a:r>
          </a:p>
          <a:p>
            <a:pPr/>
            <a:r>
              <a:t>Ryan Lee</a:t>
            </a:r>
          </a:p>
          <a:p>
            <a:pPr/>
            <a:r>
              <a:t>Daniel Sullivan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–Buckaroo Banzai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–Buckaroo Banzai</a:t>
            </a:r>
          </a:p>
        </p:txBody>
      </p:sp>
      <p:sp>
        <p:nvSpPr>
          <p:cNvPr id="128" name="“Remember, no matter where you go, there you are…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“Remember, no matter where you go, there you are…”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once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Concept</a:t>
            </a:r>
          </a:p>
        </p:txBody>
      </p:sp>
      <p:sp>
        <p:nvSpPr>
          <p:cNvPr id="131" name="Save a User-Defined List of Pla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Save a User-Defined List of Places</a:t>
            </a:r>
          </a:p>
          <a:p>
            <a:pPr/>
            <a:r>
              <a:t>Display Information for Each</a:t>
            </a:r>
          </a:p>
          <a:p>
            <a:pPr lvl="1"/>
            <a:r>
              <a:t>Location on Map</a:t>
            </a:r>
          </a:p>
          <a:p>
            <a:pPr lvl="1"/>
            <a:r>
              <a:t>Time from Home</a:t>
            </a:r>
          </a:p>
          <a:p>
            <a:pPr lvl="1"/>
            <a:r>
              <a:t>Nearby Restaurants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he Design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Design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he Design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Design Process</a:t>
            </a:r>
          </a:p>
        </p:txBody>
      </p:sp>
      <p:sp>
        <p:nvSpPr>
          <p:cNvPr id="136" name="Brainstorm Concep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Brainstorm Concepts</a:t>
            </a:r>
          </a:p>
          <a:p>
            <a:pPr/>
            <a:r>
              <a:t>Determine Features</a:t>
            </a:r>
          </a:p>
          <a:p>
            <a:pPr/>
            <a:r>
              <a:t>Decide the APIs to Use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https://github.com/toddmotto/public-apis</a:t>
            </a:r>
          </a:p>
          <a:p>
            <a:pPr lvl="1"/>
            <a:r>
              <a:rPr u="sng">
                <a:hlinkClick r:id="rId4" invalidUrl="" action="" tgtFrame="" tooltip="" history="1" highlightClick="0" endSnd="0"/>
              </a:rPr>
              <a:t>https://github.com/abhishekbanthia/Public-APIs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e Design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Design Process</a:t>
            </a:r>
          </a:p>
        </p:txBody>
      </p:sp>
      <p:sp>
        <p:nvSpPr>
          <p:cNvPr id="141" name="Decide on the Framework to Use…"/>
          <p:cNvSpPr txBox="1"/>
          <p:nvPr>
            <p:ph type="body" idx="1"/>
          </p:nvPr>
        </p:nvSpPr>
        <p:spPr>
          <a:xfrm>
            <a:off x="1790700" y="3644899"/>
            <a:ext cx="20815300" cy="9345285"/>
          </a:xfrm>
          <a:prstGeom prst="rect">
            <a:avLst/>
          </a:prstGeom>
        </p:spPr>
        <p:txBody>
          <a:bodyPr/>
          <a:lstStyle/>
          <a:p>
            <a:pPr/>
            <a:r>
              <a:t>Decide on the Framework to Use</a:t>
            </a:r>
          </a:p>
          <a:p>
            <a:pPr/>
            <a:r>
              <a:t>Sketch the User Interface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Figma_UI_Sketch.png" descr="Figma_UI_Sketch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968" r="0" b="2968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