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506D-257A-4FEB-92BC-006F25F16D80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7C41-F3DA-469B-9F72-F2D7FE246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62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506D-257A-4FEB-92BC-006F25F16D80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7C41-F3DA-469B-9F72-F2D7FE246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506D-257A-4FEB-92BC-006F25F16D80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7C41-F3DA-469B-9F72-F2D7FE246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0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506D-257A-4FEB-92BC-006F25F16D80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7C41-F3DA-469B-9F72-F2D7FE246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506D-257A-4FEB-92BC-006F25F16D80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7C41-F3DA-469B-9F72-F2D7FE246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6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506D-257A-4FEB-92BC-006F25F16D80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7C41-F3DA-469B-9F72-F2D7FE246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7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506D-257A-4FEB-92BC-006F25F16D80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7C41-F3DA-469B-9F72-F2D7FE246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0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506D-257A-4FEB-92BC-006F25F16D80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7C41-F3DA-469B-9F72-F2D7FE246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6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506D-257A-4FEB-92BC-006F25F16D80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7C41-F3DA-469B-9F72-F2D7FE246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2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506D-257A-4FEB-92BC-006F25F16D80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7C41-F3DA-469B-9F72-F2D7FE246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5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B506D-257A-4FEB-92BC-006F25F16D80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97C41-F3DA-469B-9F72-F2D7FE246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02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506D-257A-4FEB-92BC-006F25F16D80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97C41-F3DA-469B-9F72-F2D7FE246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316179" y="1319978"/>
            <a:ext cx="1093509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검사담당자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0778" y="1319978"/>
            <a:ext cx="395926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0778" y="813623"/>
            <a:ext cx="10374284" cy="547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30778" y="499623"/>
            <a:ext cx="995985" cy="3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검사진행현황</a:t>
            </a:r>
            <a:endParaRPr lang="ko-KR" altLang="en-US" sz="1000"/>
          </a:p>
        </p:txBody>
      </p:sp>
      <p:sp>
        <p:nvSpPr>
          <p:cNvPr id="6" name="직사각형 5"/>
          <p:cNvSpPr/>
          <p:nvPr/>
        </p:nvSpPr>
        <p:spPr>
          <a:xfrm>
            <a:off x="1426704" y="1319978"/>
            <a:ext cx="1093509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환자명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0213" y="1319978"/>
            <a:ext cx="1093509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진료일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4974" y="93600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기관명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088152" y="936000"/>
            <a:ext cx="1823973" cy="2563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의정부보건소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00" y="952626"/>
            <a:ext cx="200025" cy="21277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700723" y="936000"/>
            <a:ext cx="989669" cy="2563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2017-01-01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417" y="952626"/>
            <a:ext cx="180975" cy="22203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920035" y="936000"/>
            <a:ext cx="989669" cy="2563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2017-01-01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729" y="952626"/>
            <a:ext cx="180975" cy="2220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08048" y="936000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조회기간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5690393" y="936000"/>
            <a:ext cx="229642" cy="250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7626688" y="936000"/>
            <a:ext cx="989669" cy="2563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2017-01-01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8283" y="93600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환자명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880051" y="936000"/>
            <a:ext cx="537328" cy="25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3613722" y="1319978"/>
            <a:ext cx="1093509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검사종류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07231" y="1319978"/>
            <a:ext cx="1093509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상태구분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02313" y="1319978"/>
            <a:ext cx="1304297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검사요청사항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06610" y="1319978"/>
            <a:ext cx="1211434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검사결과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222670" y="1319978"/>
            <a:ext cx="1093509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첨부파일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00740" y="1319978"/>
            <a:ext cx="901574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검사일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20213" y="2997724"/>
            <a:ext cx="7443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보건의가</a:t>
            </a:r>
            <a:r>
              <a:rPr lang="ko-KR" altLang="en-US" sz="1000" dirty="0" smtClean="0"/>
              <a:t> 조회하는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자기자신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보건의</a:t>
            </a:r>
            <a:r>
              <a:rPr lang="en-US" altLang="ko-KR" sz="1000" dirty="0" smtClean="0"/>
              <a:t>ID)</a:t>
            </a:r>
            <a:r>
              <a:rPr lang="ko-KR" altLang="en-US" sz="1000" dirty="0" smtClean="0"/>
              <a:t>를 중심으로 본인의 자료만 </a:t>
            </a:r>
            <a:r>
              <a:rPr lang="ko-KR" altLang="en-US" sz="1000" dirty="0" err="1" smtClean="0"/>
              <a:t>조회가능</a:t>
            </a:r>
            <a:r>
              <a:rPr lang="ko-KR" altLang="en-US" sz="1000" dirty="0" smtClean="0"/>
              <a:t> 하도록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전문의가 조회하는 경우</a:t>
            </a:r>
            <a:endParaRPr lang="en-US" altLang="ko-KR" sz="1000" dirty="0" smtClean="0"/>
          </a:p>
          <a:p>
            <a:r>
              <a:rPr lang="ko-KR" altLang="en-US" sz="1000" dirty="0" smtClean="0"/>
              <a:t>자기자신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전문의</a:t>
            </a:r>
            <a:r>
              <a:rPr lang="en-US" altLang="ko-KR" sz="1000" dirty="0" smtClean="0"/>
              <a:t>ID)</a:t>
            </a:r>
            <a:r>
              <a:rPr lang="ko-KR" altLang="en-US" sz="1000" dirty="0" smtClean="0"/>
              <a:t>를 중심으로 본인의 자료만 </a:t>
            </a:r>
            <a:r>
              <a:rPr lang="ko-KR" altLang="en-US" sz="1000" dirty="0" err="1" smtClean="0"/>
              <a:t>조회가능</a:t>
            </a:r>
            <a:r>
              <a:rPr lang="ko-KR" altLang="en-US" sz="1000" dirty="0" smtClean="0"/>
              <a:t> 하도록</a:t>
            </a:r>
            <a:r>
              <a:rPr lang="en-US" altLang="ko-KR" sz="1000" dirty="0" smtClean="0"/>
              <a:t>…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4476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9939109" y="1319978"/>
            <a:ext cx="1093509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검사담당자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30778" y="1319978"/>
            <a:ext cx="395926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0778" y="813623"/>
            <a:ext cx="10374284" cy="547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30778" y="499623"/>
            <a:ext cx="995985" cy="3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처방내역조회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426704" y="1319978"/>
            <a:ext cx="1093509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의료기관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4360" y="1319978"/>
            <a:ext cx="1093509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진료일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73650" y="5754888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기관명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9126828" y="5742543"/>
            <a:ext cx="1823973" cy="2563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의정부보건소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776" y="5762395"/>
            <a:ext cx="200025" cy="21277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995228" y="936000"/>
            <a:ext cx="989669" cy="2563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2017-01-01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495" y="954854"/>
            <a:ext cx="180975" cy="22203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214540" y="936000"/>
            <a:ext cx="989669" cy="2563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2017-01-01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807" y="954854"/>
            <a:ext cx="180975" cy="22203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02553" y="936000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조회기간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984898" y="936000"/>
            <a:ext cx="229642" cy="250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4921193" y="936000"/>
            <a:ext cx="989669" cy="2563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22788" y="93600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환자명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74556" y="936000"/>
            <a:ext cx="537328" cy="25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5423670" y="1319978"/>
            <a:ext cx="1093509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검사종류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418750" y="1319978"/>
            <a:ext cx="1304297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검사요청사항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723047" y="1319978"/>
            <a:ext cx="1211434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검사결과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63066" y="1319978"/>
            <a:ext cx="1093509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처방내용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17177" y="1319978"/>
            <a:ext cx="901574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검사일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20213" y="2997724"/>
            <a:ext cx="7443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보건의가</a:t>
            </a:r>
            <a:r>
              <a:rPr lang="ko-KR" altLang="en-US" sz="1000" dirty="0" smtClean="0"/>
              <a:t> 조회하는 경우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자기자신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보건의</a:t>
            </a:r>
            <a:r>
              <a:rPr lang="en-US" altLang="ko-KR" sz="1000" dirty="0" smtClean="0"/>
              <a:t>ID)</a:t>
            </a:r>
            <a:r>
              <a:rPr lang="ko-KR" altLang="en-US" sz="1000" dirty="0" smtClean="0"/>
              <a:t>를 중심으로 본인의 자료만 </a:t>
            </a:r>
            <a:r>
              <a:rPr lang="ko-KR" altLang="en-US" sz="1000" dirty="0" err="1" smtClean="0"/>
              <a:t>조회가능</a:t>
            </a:r>
            <a:r>
              <a:rPr lang="ko-KR" altLang="en-US" sz="1000" dirty="0" smtClean="0"/>
              <a:t> 하도록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전문의가 조회하는 경우</a:t>
            </a:r>
            <a:endParaRPr lang="en-US" altLang="ko-KR" sz="1000" dirty="0" smtClean="0"/>
          </a:p>
          <a:p>
            <a:r>
              <a:rPr lang="ko-KR" altLang="en-US" sz="1000" dirty="0" smtClean="0"/>
              <a:t>자기자신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전문의</a:t>
            </a:r>
            <a:r>
              <a:rPr lang="en-US" altLang="ko-KR" sz="1000" dirty="0" smtClean="0"/>
              <a:t>ID)</a:t>
            </a:r>
            <a:r>
              <a:rPr lang="ko-KR" altLang="en-US" sz="1000" dirty="0" smtClean="0"/>
              <a:t>를 중심으로 본인의 자료만 </a:t>
            </a:r>
            <a:r>
              <a:rPr lang="ko-KR" altLang="en-US" sz="1000" dirty="0" err="1" smtClean="0"/>
              <a:t>조회가능</a:t>
            </a:r>
            <a:r>
              <a:rPr lang="ko-KR" altLang="en-US" sz="1000" dirty="0" smtClean="0"/>
              <a:t> 하도록</a:t>
            </a:r>
            <a:r>
              <a:rPr lang="en-US" altLang="ko-KR" sz="1000" dirty="0" smtClean="0"/>
              <a:t>…</a:t>
            </a:r>
          </a:p>
          <a:p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2520213" y="1323448"/>
            <a:ext cx="749521" cy="252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환자명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9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030778" y="1319978"/>
            <a:ext cx="395926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30778" y="813623"/>
            <a:ext cx="10374284" cy="547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30778" y="499623"/>
            <a:ext cx="995985" cy="30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통계자료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426704" y="1319978"/>
            <a:ext cx="1093509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신규환자등록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20213" y="1319978"/>
            <a:ext cx="1093509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검사오더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13722" y="1319978"/>
            <a:ext cx="1093509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진료건수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07231" y="1319978"/>
            <a:ext cx="1093509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진료완료건수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00740" y="1319978"/>
            <a:ext cx="901574" cy="256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전체대비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90250" y="2011987"/>
            <a:ext cx="74439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해당기간 동안 </a:t>
            </a:r>
            <a:r>
              <a:rPr lang="ko-KR" altLang="en-US" sz="1000" dirty="0" err="1" smtClean="0"/>
              <a:t>특정기관의</a:t>
            </a:r>
            <a:r>
              <a:rPr lang="ko-KR" altLang="en-US" sz="1000" dirty="0" smtClean="0"/>
              <a:t> 등록된 환자의 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해당기간 동안 </a:t>
            </a:r>
            <a:r>
              <a:rPr lang="ko-KR" altLang="en-US" sz="1000" dirty="0" err="1" smtClean="0"/>
              <a:t>특정기관의</a:t>
            </a:r>
            <a:r>
              <a:rPr lang="ko-KR" altLang="en-US" sz="1000" dirty="0" smtClean="0"/>
              <a:t> 검사를 진행한 환자의 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해당기간 동안 </a:t>
            </a:r>
            <a:r>
              <a:rPr lang="ko-KR" altLang="en-US" sz="1000" dirty="0" err="1" smtClean="0"/>
              <a:t>특정기관의</a:t>
            </a:r>
            <a:r>
              <a:rPr lang="ko-KR" altLang="en-US" sz="1000" dirty="0" smtClean="0"/>
              <a:t> 특정 검사를 진행한 횟수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해당기간 동안 </a:t>
            </a:r>
            <a:r>
              <a:rPr lang="ko-KR" altLang="en-US" sz="1000" dirty="0" err="1" smtClean="0"/>
              <a:t>특정기관의</a:t>
            </a:r>
            <a:r>
              <a:rPr lang="ko-KR" altLang="en-US" sz="1000" dirty="0" smtClean="0"/>
              <a:t> 진료를 완료한 환자의 수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해당기간 동안 의료기관별 환자의 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해당기간 동안 </a:t>
            </a:r>
            <a:r>
              <a:rPr lang="ko-KR" altLang="en-US" sz="1000" dirty="0" err="1" smtClean="0"/>
              <a:t>종합병원별</a:t>
            </a:r>
            <a:r>
              <a:rPr lang="ko-KR" altLang="en-US" sz="1000" dirty="0" smtClean="0"/>
              <a:t> 환자 진료의 수 및 </a:t>
            </a:r>
            <a:r>
              <a:rPr lang="ko-KR" altLang="en-US" sz="1000" dirty="0" err="1" smtClean="0"/>
              <a:t>진료완료의</a:t>
            </a:r>
            <a:r>
              <a:rPr lang="ko-KR" altLang="en-US" sz="1000" dirty="0" smtClean="0"/>
              <a:t> 수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995228" y="936000"/>
            <a:ext cx="989669" cy="2563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2017-01-01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495" y="954854"/>
            <a:ext cx="180975" cy="22203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214540" y="936000"/>
            <a:ext cx="989669" cy="2563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2017-01-01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07" y="954854"/>
            <a:ext cx="180975" cy="22203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02553" y="936000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조회기간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84898" y="936000"/>
            <a:ext cx="229642" cy="250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~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4921193" y="936000"/>
            <a:ext cx="989669" cy="2563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22788" y="93600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환자명</a:t>
            </a:r>
            <a:r>
              <a:rPr lang="en-US" altLang="ko-KR" sz="1000" dirty="0" smtClean="0"/>
              <a:t>: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174556" y="936000"/>
            <a:ext cx="537328" cy="25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9353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104</Words>
  <Application>Microsoft Office PowerPoint</Application>
  <PresentationFormat>와이드스크린</PresentationFormat>
  <Paragraphs>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Dominus Cheon</dc:creator>
  <cp:lastModifiedBy>Dominus Cheon</cp:lastModifiedBy>
  <cp:revision>5</cp:revision>
  <dcterms:created xsi:type="dcterms:W3CDTF">2017-01-13T05:11:54Z</dcterms:created>
  <dcterms:modified xsi:type="dcterms:W3CDTF">2017-01-13T05:39:46Z</dcterms:modified>
</cp:coreProperties>
</file>