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defRPr sz="2000"/>
            </a:pPr>
          </a:p>
          <a:p>
            <a:pPr>
              <a:defRPr sz="2000"/>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Briefly taking an epistemological perspective, a new scientific fact is probably not established in vacuo (Fleck et al., 1935; italic terms taken from source). Rather, the object is recognized and accepted by the subject according to socially conditioned thought styles cultivated among members of thought collectives. A witnessed and measured neurobiological phenomenon tends to only become "true" if not at odds with the constructed thought history and closed opinion system shared by that subject. In the present paper, two such thought milieus will be revisited and reintegrated in the context of imaging neuroscience: classical statistics (CS) and statistical learning (SL).</a:t>
            </a:r>
          </a:p>
          <a:p>
            <a:pPr/>
          </a:p>
          <a:p>
            <a:pPr/>
            <a:r>
              <a:t>Neuroimaging research has predominantly drawn conclusions based on classical statistics, which includes null-hypothesis testing, t-tests, and ANOVA. Throughout recent years, statistical learning algorithms enjoy increasing popularity, which includes cross-validation, classifiers, and sparsity-inducing regression. </a:t>
            </a:r>
          </a:p>
          <a:p>
            <a:pPr/>
          </a:p>
          <a:p>
            <a:pPr/>
            <a:r>
              <a:t>In the last 15 years, neuroscientists have transitioned from qualitative reports of few patients with neurological brain lesions to quantitative lesion-symptom mapping on the voxel level in hundreds of patients (Bates et al., 2003). We have gone from manually staining and microscopically inspecting single brain slices to 3D models of neuroanatomy at micrometer scale (Amunts et al., 2013). We have also gone from experimentally motivated laboratory studies to automatized knowledge aggregation across thousands of isolated neuroimaging findings (Yarkoni et al., 2011). Rather than laboriously collecting and once publishing in-house data, investigators are now routinely reanalyzing multi-modal data repositories managed by national, continental, and inter-continental consortia (Kandel et al., 2013; Markram, 2012; Poldrack and Gorgolewski, 2014; Van Essen et al., 2012). The granularity of neuroimaging datasets is hence growning by resolution, sample size, and complexity of meta-information. As an important consequence, neuroimaging analyses have expanded from predominant null-hypothesis testing to statistical-learning methods that are more data-driven by flexible models, scalable to high dimensions, and heuristic by reliance on numerical optimization (Jordan and Mitchell, 2015; LeCun et al., 2015). "Statistical learning" (Hastie et al., 2001) henceforth comprises the umbrella of machine learning, data mining, pattern recognition, knowledge discovery, and high-dimensional statistics.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One of the hot topics in datascience appears to be: how to actually define „data science.“ There were tree different approaches that came to my mind.</a:t>
            </a:r>
          </a:p>
          <a:p>
            <a:pPr/>
          </a:p>
          <a:p>
            <a:pPr/>
            <a:r>
              <a:t>Nowdays, increase in granularity (Jordan)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I have always been using data-driven methods, but a particular aspect caught my attention about roughly 3 years ago.</a:t>
            </a:r>
          </a:p>
          <a:p>
            <a:pPr/>
          </a:p>
          <a:p>
            <a:pPr/>
            <a:r>
              <a:t>classical:</a:t>
            </a:r>
          </a:p>
          <a:p>
            <a:pPr/>
            <a:r>
              <a:t>worked well for almost 100 years now</a:t>
            </a:r>
          </a:p>
          <a:p>
            <a:pPr/>
            <a:r>
              <a:t>asymptotic results by letting n run against infinity</a:t>
            </a:r>
          </a:p>
          <a:p>
            <a:pPr/>
          </a:p>
          <a:p>
            <a:pPr/>
            <a:r>
              <a:t>modern:</a:t>
            </a:r>
          </a:p>
          <a:p>
            <a:pPr/>
            <a:r>
              <a:t>Say, n=50 and p=51 -&gt; almost all classical statistical methods are guaranteed not to work anymore.</a:t>
            </a:r>
          </a:p>
          <a:p>
            <a:pPr/>
            <a:r>
              <a:t>classical methods do not work anymore; it is not about adding fancy methods, there is actually no alternative.</a:t>
            </a:r>
          </a:p>
          <a:p>
            <a:pPr/>
            <a:r>
              <a:t>SPM and other approaches in neuroimaging work mainly because of voxel-wise procedure repeated 300.000 times. Problem has only not been solved but only postponed -&gt; comes back als multiple comparisons problem that has essentially never been solved. Cluster-level inference and more recently TFCE being perhaps best workarounds.</a:t>
            </a:r>
          </a:p>
          <a:p>
            <a:pPr/>
          </a:p>
          <a:p>
            <a:pPr/>
            <a:r>
              <a:t>Much effort in the statistical community has been dedicated to solving problems related to wide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One of the hot topics in datascience appears to be: how to actually define „data science.“ There were tree different approaches that came to my mind.</a:t>
            </a:r>
          </a:p>
          <a:p>
            <a:pPr/>
            <a:r>
              <a:t>analytical &lt;=&gt; heuristic</a:t>
            </a:r>
          </a:p>
          <a:p>
            <a:pPr/>
          </a:p>
          <a:p>
            <a:pPr/>
            <a:r>
              <a:t>kind of ad-hoc fashion</a:t>
            </a:r>
          </a:p>
          <a:p>
            <a:pPr/>
            <a:r>
              <a:t>Conclusio: Math before application. Appliation before math.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Paris: scikitlearn was born here; an whole arsenal of self-learning algorithms</a:t>
            </a:r>
          </a:p>
          <a:p>
            <a:pPr/>
            <a:r>
              <a:t>-&gt; many nilearn developers are also scikit-learn developpers</a:t>
            </a:r>
          </a:p>
          <a:p>
            <a:pPr/>
          </a:p>
          <a:p>
            <a:pPr/>
            <a:r>
              <a:t>lovely: At Lovely, we strive to deliver the best apartment marketplace, with respect to our users and our listings.</a:t>
            </a:r>
          </a:p>
          <a:p>
            <a:pPr/>
          </a:p>
          <a:p>
            <a:pPr/>
            <a:r>
              <a:t>OkCupid: matchmaking system; Free Online Dating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Michael:</a:t>
            </a:r>
          </a:p>
          <a:p>
            <a:pPr/>
            <a:r>
              <a:t>ENS / equipe data / Prof. Mallat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 &amp; Untertitel">
    <p:spTree>
      <p:nvGrpSpPr>
        <p:cNvPr id="1" name=""/>
        <p:cNvGrpSpPr/>
        <p:nvPr/>
      </p:nvGrpSpPr>
      <p:grpSpPr>
        <a:xfrm>
          <a:off x="0" y="0"/>
          <a:ext cx="0" cy="0"/>
          <a:chOff x="0" y="0"/>
          <a:chExt cx="0" cy="0"/>
        </a:xfrm>
      </p:grpSpPr>
      <p:sp>
        <p:nvSpPr>
          <p:cNvPr id="11" name="Titeltext"/>
          <p:cNvSpPr/>
          <p:nvPr>
            <p:ph type="title"/>
          </p:nvPr>
        </p:nvSpPr>
        <p:spPr>
          <a:xfrm>
            <a:off x="1270000" y="1638300"/>
            <a:ext cx="10464800" cy="3302000"/>
          </a:xfrm>
          <a:prstGeom prst="rect">
            <a:avLst/>
          </a:prstGeom>
        </p:spPr>
        <p:txBody>
          <a:bodyPr anchor="b"/>
          <a:lstStyle/>
          <a:p>
            <a:pPr/>
            <a:r>
              <a:t>Titeltext</a:t>
            </a:r>
          </a:p>
        </p:txBody>
      </p:sp>
      <p:sp>
        <p:nvSpPr>
          <p:cNvPr id="12" name="Textebene 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Textebene 1</a:t>
            </a:r>
          </a:p>
          <a:p>
            <a:pPr lvl="1"/>
            <a:r>
              <a:t>Textebene 2</a:t>
            </a:r>
          </a:p>
          <a:p>
            <a:pPr lvl="2"/>
            <a:r>
              <a:t>Textebene 3</a:t>
            </a:r>
          </a:p>
          <a:p>
            <a:pPr lvl="3"/>
            <a:r>
              <a:t>Textebene 4</a:t>
            </a:r>
          </a:p>
          <a:p>
            <a:pPr lvl="4"/>
            <a:r>
              <a:t>Textebene 5</a:t>
            </a:r>
          </a:p>
        </p:txBody>
      </p:sp>
      <p:sp>
        <p:nvSpPr>
          <p:cNvPr id="13"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Zitat">
    <p:spTree>
      <p:nvGrpSpPr>
        <p:cNvPr id="1" name=""/>
        <p:cNvGrpSpPr/>
        <p:nvPr/>
      </p:nvGrpSpPr>
      <p:grpSpPr>
        <a:xfrm>
          <a:off x="0" y="0"/>
          <a:ext cx="0" cy="0"/>
          <a:chOff x="0" y="0"/>
          <a:chExt cx="0" cy="0"/>
        </a:xfrm>
      </p:grpSpPr>
      <p:sp>
        <p:nvSpPr>
          <p:cNvPr id="93" name="–Christian Bauer"/>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–Christian Bauer</a:t>
            </a:r>
          </a:p>
        </p:txBody>
      </p:sp>
      <p:sp>
        <p:nvSpPr>
          <p:cNvPr id="94" name="„Zitat hier eingeben.“"/>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„Zitat hier eingeben.“ </a:t>
            </a:r>
          </a:p>
        </p:txBody>
      </p:sp>
      <p:sp>
        <p:nvSpPr>
          <p:cNvPr id="95"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Bild"/>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Leer">
    <p:spTree>
      <p:nvGrpSpPr>
        <p:cNvPr id="1" name=""/>
        <p:cNvGrpSpPr/>
        <p:nvPr/>
      </p:nvGrpSpPr>
      <p:grpSpPr>
        <a:xfrm>
          <a:off x="0" y="0"/>
          <a:ext cx="0" cy="0"/>
          <a:chOff x="0" y="0"/>
          <a:chExt cx="0" cy="0"/>
        </a:xfrm>
      </p:grpSpPr>
      <p:sp>
        <p:nvSpPr>
          <p:cNvPr id="110"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el &amp; Untertitel">
    <p:bg>
      <p:bgPr>
        <a:solidFill>
          <a:srgbClr val="000000"/>
        </a:solidFill>
      </p:bgPr>
    </p:bg>
    <p:spTree>
      <p:nvGrpSpPr>
        <p:cNvPr id="1" name=""/>
        <p:cNvGrpSpPr/>
        <p:nvPr/>
      </p:nvGrpSpPr>
      <p:grpSpPr>
        <a:xfrm>
          <a:off x="0" y="0"/>
          <a:ext cx="0" cy="0"/>
          <a:chOff x="0" y="0"/>
          <a:chExt cx="0" cy="0"/>
        </a:xfrm>
      </p:grpSpPr>
      <p:sp>
        <p:nvSpPr>
          <p:cNvPr id="117" name="Titeltext"/>
          <p:cNvSpPr/>
          <p:nvPr>
            <p:ph type="title"/>
          </p:nvPr>
        </p:nvSpPr>
        <p:spPr>
          <a:xfrm>
            <a:off x="1270000" y="1638300"/>
            <a:ext cx="10464800" cy="3302000"/>
          </a:xfrm>
          <a:prstGeom prst="rect">
            <a:avLst/>
          </a:prstGeom>
        </p:spPr>
        <p:txBody>
          <a:bodyPr anchor="b"/>
          <a:lstStyle>
            <a:lvl1pPr>
              <a:defRPr>
                <a:solidFill>
                  <a:srgbClr val="FFFFFF"/>
                </a:solidFill>
              </a:defRPr>
            </a:lvl1pPr>
          </a:lstStyle>
          <a:p>
            <a:pPr/>
            <a:r>
              <a:t>Titeltext</a:t>
            </a:r>
          </a:p>
        </p:txBody>
      </p:sp>
      <p:sp>
        <p:nvSpPr>
          <p:cNvPr id="118" name="Textebene 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solidFill>
                  <a:srgbClr val="FFFFFF"/>
                </a:solidFill>
              </a:defRPr>
            </a:lvl1pPr>
            <a:lvl2pPr marL="0" indent="228600" algn="ctr">
              <a:spcBef>
                <a:spcPts val="0"/>
              </a:spcBef>
              <a:buSzTx/>
              <a:buNone/>
              <a:defRPr sz="3200">
                <a:solidFill>
                  <a:srgbClr val="FFFFFF"/>
                </a:solidFill>
              </a:defRPr>
            </a:lvl2pPr>
            <a:lvl3pPr marL="0" indent="457200" algn="ctr">
              <a:spcBef>
                <a:spcPts val="0"/>
              </a:spcBef>
              <a:buSzTx/>
              <a:buNone/>
              <a:defRPr sz="3200">
                <a:solidFill>
                  <a:srgbClr val="FFFFFF"/>
                </a:solidFill>
              </a:defRPr>
            </a:lvl3pPr>
            <a:lvl4pPr marL="0" indent="685800" algn="ctr">
              <a:spcBef>
                <a:spcPts val="0"/>
              </a:spcBef>
              <a:buSzTx/>
              <a:buNone/>
              <a:defRPr sz="3200">
                <a:solidFill>
                  <a:srgbClr val="FFFFFF"/>
                </a:solidFill>
              </a:defRPr>
            </a:lvl4pPr>
            <a:lvl5pPr marL="0" indent="914400" algn="ctr">
              <a:spcBef>
                <a:spcPts val="0"/>
              </a:spcBef>
              <a:buSzTx/>
              <a:buNone/>
              <a:defRPr sz="3200">
                <a:solidFill>
                  <a:srgbClr val="FFFFFF"/>
                </a:solidFill>
              </a:defRPr>
            </a:lvl5pPr>
          </a:lstStyle>
          <a:p>
            <a:pPr/>
            <a:r>
              <a:t>Textebene 1</a:t>
            </a:r>
          </a:p>
          <a:p>
            <a:pPr lvl="1"/>
            <a:r>
              <a:t>Textebene 2</a:t>
            </a:r>
          </a:p>
          <a:p>
            <a:pPr lvl="2"/>
            <a:r>
              <a:t>Textebene 3</a:t>
            </a:r>
          </a:p>
          <a:p>
            <a:pPr lvl="3"/>
            <a:r>
              <a:t>Textebene 4</a:t>
            </a:r>
          </a:p>
          <a:p>
            <a:pPr lvl="4"/>
            <a:r>
              <a:t>Textebene 5</a:t>
            </a:r>
          </a:p>
        </p:txBody>
      </p:sp>
      <p:sp>
        <p:nvSpPr>
          <p:cNvPr id="119" name="Foliennummer"/>
          <p:cNvSpPr/>
          <p:nvPr>
            <p:ph type="sldNum" sz="quarter" idx="2"/>
          </p:nvPr>
        </p:nvSpPr>
        <p:spPr>
          <a:xfrm>
            <a:off x="6311798" y="9258300"/>
            <a:ext cx="368504" cy="3810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l">
    <p:spTree>
      <p:nvGrpSpPr>
        <p:cNvPr id="1" name=""/>
        <p:cNvGrpSpPr/>
        <p:nvPr/>
      </p:nvGrpSpPr>
      <p:grpSpPr>
        <a:xfrm>
          <a:off x="0" y="0"/>
          <a:ext cx="0" cy="0"/>
          <a:chOff x="0" y="0"/>
          <a:chExt cx="0" cy="0"/>
        </a:xfrm>
      </p:grpSpPr>
      <p:sp>
        <p:nvSpPr>
          <p:cNvPr id="20" name="Bild"/>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Titeltext"/>
          <p:cNvSpPr/>
          <p:nvPr>
            <p:ph type="title"/>
          </p:nvPr>
        </p:nvSpPr>
        <p:spPr>
          <a:xfrm>
            <a:off x="1270000" y="6718300"/>
            <a:ext cx="10464800" cy="1422400"/>
          </a:xfrm>
          <a:prstGeom prst="rect">
            <a:avLst/>
          </a:prstGeom>
        </p:spPr>
        <p:txBody>
          <a:bodyPr anchor="b"/>
          <a:lstStyle/>
          <a:p>
            <a:pPr/>
            <a:r>
              <a:t>Titeltext</a:t>
            </a:r>
          </a:p>
        </p:txBody>
      </p:sp>
      <p:sp>
        <p:nvSpPr>
          <p:cNvPr id="22" name="Textebene 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Textebene 1</a:t>
            </a:r>
          </a:p>
          <a:p>
            <a:pPr lvl="1"/>
            <a:r>
              <a:t>Textebene 2</a:t>
            </a:r>
          </a:p>
          <a:p>
            <a:pPr lvl="2"/>
            <a:r>
              <a:t>Textebene 3</a:t>
            </a:r>
          </a:p>
          <a:p>
            <a:pPr lvl="3"/>
            <a:r>
              <a:t>Textebene 4</a:t>
            </a:r>
          </a:p>
          <a:p>
            <a:pPr lvl="4"/>
            <a:r>
              <a:t>Textebene 5</a:t>
            </a:r>
          </a:p>
        </p:txBody>
      </p:sp>
      <p:sp>
        <p:nvSpPr>
          <p:cNvPr id="23" name="Foliennummer"/>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el - Mitte">
    <p:spTree>
      <p:nvGrpSpPr>
        <p:cNvPr id="1" name=""/>
        <p:cNvGrpSpPr/>
        <p:nvPr/>
      </p:nvGrpSpPr>
      <p:grpSpPr>
        <a:xfrm>
          <a:off x="0" y="0"/>
          <a:ext cx="0" cy="0"/>
          <a:chOff x="0" y="0"/>
          <a:chExt cx="0" cy="0"/>
        </a:xfrm>
      </p:grpSpPr>
      <p:sp>
        <p:nvSpPr>
          <p:cNvPr id="30" name="Titeltext"/>
          <p:cNvSpPr/>
          <p:nvPr>
            <p:ph type="title"/>
          </p:nvPr>
        </p:nvSpPr>
        <p:spPr>
          <a:xfrm>
            <a:off x="1270000" y="3225800"/>
            <a:ext cx="10464800" cy="3302000"/>
          </a:xfrm>
          <a:prstGeom prst="rect">
            <a:avLst/>
          </a:prstGeom>
        </p:spPr>
        <p:txBody>
          <a:bodyPr/>
          <a:lstStyle/>
          <a:p>
            <a:pPr/>
            <a:r>
              <a:t>Titeltext</a:t>
            </a:r>
          </a:p>
        </p:txBody>
      </p:sp>
      <p:sp>
        <p:nvSpPr>
          <p:cNvPr id="31"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kal">
    <p:spTree>
      <p:nvGrpSpPr>
        <p:cNvPr id="1" name=""/>
        <p:cNvGrpSpPr/>
        <p:nvPr/>
      </p:nvGrpSpPr>
      <p:grpSpPr>
        <a:xfrm>
          <a:off x="0" y="0"/>
          <a:ext cx="0" cy="0"/>
          <a:chOff x="0" y="0"/>
          <a:chExt cx="0" cy="0"/>
        </a:xfrm>
      </p:grpSpPr>
      <p:sp>
        <p:nvSpPr>
          <p:cNvPr id="38" name="Bild"/>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Titeltext"/>
          <p:cNvSpPr/>
          <p:nvPr>
            <p:ph type="title"/>
          </p:nvPr>
        </p:nvSpPr>
        <p:spPr>
          <a:xfrm>
            <a:off x="952500" y="635000"/>
            <a:ext cx="5334000" cy="3987800"/>
          </a:xfrm>
          <a:prstGeom prst="rect">
            <a:avLst/>
          </a:prstGeom>
        </p:spPr>
        <p:txBody>
          <a:bodyPr anchor="b"/>
          <a:lstStyle>
            <a:lvl1pPr>
              <a:defRPr sz="6000"/>
            </a:lvl1pPr>
          </a:lstStyle>
          <a:p>
            <a:pPr/>
            <a:r>
              <a:t>Titeltext</a:t>
            </a:r>
          </a:p>
        </p:txBody>
      </p:sp>
      <p:sp>
        <p:nvSpPr>
          <p:cNvPr id="40" name="Textebene 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Textebene 1</a:t>
            </a:r>
          </a:p>
          <a:p>
            <a:pPr lvl="1"/>
            <a:r>
              <a:t>Textebene 2</a:t>
            </a:r>
          </a:p>
          <a:p>
            <a:pPr lvl="2"/>
            <a:r>
              <a:t>Textebene 3</a:t>
            </a:r>
          </a:p>
          <a:p>
            <a:pPr lvl="3"/>
            <a:r>
              <a:t>Textebene 4</a:t>
            </a:r>
          </a:p>
          <a:p>
            <a:pPr lvl="4"/>
            <a:r>
              <a:t>Textebene 5</a:t>
            </a:r>
          </a:p>
        </p:txBody>
      </p:sp>
      <p:sp>
        <p:nvSpPr>
          <p:cNvPr id="41"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el - Oben">
    <p:spTree>
      <p:nvGrpSpPr>
        <p:cNvPr id="1" name=""/>
        <p:cNvGrpSpPr/>
        <p:nvPr/>
      </p:nvGrpSpPr>
      <p:grpSpPr>
        <a:xfrm>
          <a:off x="0" y="0"/>
          <a:ext cx="0" cy="0"/>
          <a:chOff x="0" y="0"/>
          <a:chExt cx="0" cy="0"/>
        </a:xfrm>
      </p:grpSpPr>
      <p:sp>
        <p:nvSpPr>
          <p:cNvPr id="48" name="Titeltext"/>
          <p:cNvSpPr/>
          <p:nvPr>
            <p:ph type="title"/>
          </p:nvPr>
        </p:nvSpPr>
        <p:spPr>
          <a:prstGeom prst="rect">
            <a:avLst/>
          </a:prstGeom>
        </p:spPr>
        <p:txBody>
          <a:bodyPr/>
          <a:lstStyle/>
          <a:p>
            <a:pPr/>
            <a:r>
              <a:t>Titeltext</a:t>
            </a:r>
          </a:p>
        </p:txBody>
      </p:sp>
      <p:sp>
        <p:nvSpPr>
          <p:cNvPr id="49"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el &amp; Aufzählung">
    <p:spTree>
      <p:nvGrpSpPr>
        <p:cNvPr id="1" name=""/>
        <p:cNvGrpSpPr/>
        <p:nvPr/>
      </p:nvGrpSpPr>
      <p:grpSpPr>
        <a:xfrm>
          <a:off x="0" y="0"/>
          <a:ext cx="0" cy="0"/>
          <a:chOff x="0" y="0"/>
          <a:chExt cx="0" cy="0"/>
        </a:xfrm>
      </p:grpSpPr>
      <p:sp>
        <p:nvSpPr>
          <p:cNvPr id="56" name="Titeltext"/>
          <p:cNvSpPr/>
          <p:nvPr>
            <p:ph type="title"/>
          </p:nvPr>
        </p:nvSpPr>
        <p:spPr>
          <a:prstGeom prst="rect">
            <a:avLst/>
          </a:prstGeom>
        </p:spPr>
        <p:txBody>
          <a:bodyPr/>
          <a:lstStyle/>
          <a:p>
            <a:pPr/>
            <a:r>
              <a:t>Titeltext</a:t>
            </a:r>
          </a:p>
        </p:txBody>
      </p:sp>
      <p:sp>
        <p:nvSpPr>
          <p:cNvPr id="57" name="Textebene 1…"/>
          <p:cNvSpPr/>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58"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el, Aufzählung &amp; Foto">
    <p:spTree>
      <p:nvGrpSpPr>
        <p:cNvPr id="1" name=""/>
        <p:cNvGrpSpPr/>
        <p:nvPr/>
      </p:nvGrpSpPr>
      <p:grpSpPr>
        <a:xfrm>
          <a:off x="0" y="0"/>
          <a:ext cx="0" cy="0"/>
          <a:chOff x="0" y="0"/>
          <a:chExt cx="0" cy="0"/>
        </a:xfrm>
      </p:grpSpPr>
      <p:sp>
        <p:nvSpPr>
          <p:cNvPr id="65" name="Bild"/>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Titeltext"/>
          <p:cNvSpPr/>
          <p:nvPr>
            <p:ph type="title"/>
          </p:nvPr>
        </p:nvSpPr>
        <p:spPr>
          <a:prstGeom prst="rect">
            <a:avLst/>
          </a:prstGeom>
        </p:spPr>
        <p:txBody>
          <a:bodyPr/>
          <a:lstStyle/>
          <a:p>
            <a:pPr/>
            <a:r>
              <a:t>Titeltext</a:t>
            </a:r>
          </a:p>
        </p:txBody>
      </p:sp>
      <p:sp>
        <p:nvSpPr>
          <p:cNvPr id="67" name="Textebene 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Textebene 1</a:t>
            </a:r>
          </a:p>
          <a:p>
            <a:pPr lvl="1"/>
            <a:r>
              <a:t>Textebene 2</a:t>
            </a:r>
          </a:p>
          <a:p>
            <a:pPr lvl="2"/>
            <a:r>
              <a:t>Textebene 3</a:t>
            </a:r>
          </a:p>
          <a:p>
            <a:pPr lvl="3"/>
            <a:r>
              <a:t>Textebene 4</a:t>
            </a:r>
          </a:p>
          <a:p>
            <a:pPr lvl="4"/>
            <a:r>
              <a:t>Textebene 5</a:t>
            </a:r>
          </a:p>
        </p:txBody>
      </p:sp>
      <p:sp>
        <p:nvSpPr>
          <p:cNvPr id="68"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kte">
    <p:spTree>
      <p:nvGrpSpPr>
        <p:cNvPr id="1" name=""/>
        <p:cNvGrpSpPr/>
        <p:nvPr/>
      </p:nvGrpSpPr>
      <p:grpSpPr>
        <a:xfrm>
          <a:off x="0" y="0"/>
          <a:ext cx="0" cy="0"/>
          <a:chOff x="0" y="0"/>
          <a:chExt cx="0" cy="0"/>
        </a:xfrm>
      </p:grpSpPr>
      <p:sp>
        <p:nvSpPr>
          <p:cNvPr id="75" name="Textebene 1…"/>
          <p:cNvSpPr/>
          <p:nvPr>
            <p:ph type="body" idx="1"/>
          </p:nvPr>
        </p:nvSpPr>
        <p:spPr>
          <a:xfrm>
            <a:off x="952500" y="1270000"/>
            <a:ext cx="11099800" cy="7213600"/>
          </a:xfrm>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76"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Stück">
    <p:spTree>
      <p:nvGrpSpPr>
        <p:cNvPr id="1" name=""/>
        <p:cNvGrpSpPr/>
        <p:nvPr/>
      </p:nvGrpSpPr>
      <p:grpSpPr>
        <a:xfrm>
          <a:off x="0" y="0"/>
          <a:ext cx="0" cy="0"/>
          <a:chOff x="0" y="0"/>
          <a:chExt cx="0" cy="0"/>
        </a:xfrm>
      </p:grpSpPr>
      <p:sp>
        <p:nvSpPr>
          <p:cNvPr id="83" name="Bild"/>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Bild"/>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Bild"/>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Foliennumm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eltext"/>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Titeltext</a:t>
            </a:r>
          </a:p>
        </p:txBody>
      </p:sp>
      <p:sp>
        <p:nvSpPr>
          <p:cNvPr id="3" name="Textebene 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4" name="Foliennummer"/>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b="0" sz="1800">
                <a:latin typeface="+mn-lt"/>
                <a:ea typeface="+mn-ea"/>
                <a:cs typeface="+mn-cs"/>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Hands-on-Workshop…"/>
          <p:cNvSpPr/>
          <p:nvPr>
            <p:ph type="ctrTitle"/>
          </p:nvPr>
        </p:nvSpPr>
        <p:spPr>
          <a:xfrm>
            <a:off x="639117" y="3384230"/>
            <a:ext cx="11726566" cy="3131841"/>
          </a:xfrm>
          <a:prstGeom prst="rect">
            <a:avLst/>
          </a:prstGeom>
        </p:spPr>
        <p:txBody>
          <a:bodyPr/>
          <a:lstStyle/>
          <a:p>
            <a:pPr defTabSz="350520">
              <a:defRPr sz="7380">
                <a:solidFill>
                  <a:srgbClr val="53585F"/>
                </a:solidFill>
              </a:defRPr>
            </a:pPr>
            <a:r>
              <a:t>Hands-on-Workshop</a:t>
            </a:r>
          </a:p>
          <a:p>
            <a:pPr defTabSz="350520">
              <a:defRPr sz="6120">
                <a:solidFill>
                  <a:srgbClr val="53585F"/>
                </a:solidFill>
              </a:defRPr>
            </a:pPr>
            <a:r>
              <a:t>Toronto</a:t>
            </a:r>
          </a:p>
          <a:p>
            <a:pPr defTabSz="350520">
              <a:defRPr sz="3240">
                <a:solidFill>
                  <a:srgbClr val="53585F"/>
                </a:solidFill>
              </a:defRPr>
            </a:pPr>
          </a:p>
        </p:txBody>
      </p:sp>
      <p:pic>
        <p:nvPicPr>
          <p:cNvPr id="129" name="pasted-image.png" descr="pasted-image.png"/>
          <p:cNvPicPr>
            <a:picLocks noChangeAspect="1"/>
          </p:cNvPicPr>
          <p:nvPr/>
        </p:nvPicPr>
        <p:blipFill>
          <a:blip r:embed="rId3">
            <a:extLst/>
          </a:blip>
          <a:stretch>
            <a:fillRect/>
          </a:stretch>
        </p:blipFill>
        <p:spPr>
          <a:xfrm>
            <a:off x="251785" y="332358"/>
            <a:ext cx="12501230" cy="188637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IMG_1599.JPG" descr="IMG_1599.JPG"/>
          <p:cNvPicPr>
            <a:picLocks noChangeAspect="1"/>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Classical regime"/>
          <p:cNvSpPr/>
          <p:nvPr/>
        </p:nvSpPr>
        <p:spPr>
          <a:xfrm>
            <a:off x="802531" y="654488"/>
            <a:ext cx="372323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Classical regime</a:t>
            </a:r>
          </a:p>
        </p:txBody>
      </p:sp>
      <p:sp>
        <p:nvSpPr>
          <p:cNvPr id="138" name="High-dimensional regime"/>
          <p:cNvSpPr/>
          <p:nvPr/>
        </p:nvSpPr>
        <p:spPr>
          <a:xfrm>
            <a:off x="6684933" y="654488"/>
            <a:ext cx="557614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High-dimensional regime</a:t>
            </a:r>
          </a:p>
        </p:txBody>
      </p:sp>
      <p:sp>
        <p:nvSpPr>
          <p:cNvPr id="139" name="n"/>
          <p:cNvSpPr/>
          <p:nvPr/>
        </p:nvSpPr>
        <p:spPr>
          <a:xfrm>
            <a:off x="1484989" y="5238140"/>
            <a:ext cx="410952"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n</a:t>
            </a:r>
          </a:p>
        </p:txBody>
      </p:sp>
      <p:sp>
        <p:nvSpPr>
          <p:cNvPr id="140" name="p"/>
          <p:cNvSpPr/>
          <p:nvPr/>
        </p:nvSpPr>
        <p:spPr>
          <a:xfrm>
            <a:off x="2306808" y="3162300"/>
            <a:ext cx="41095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p</a:t>
            </a:r>
          </a:p>
        </p:txBody>
      </p:sp>
      <p:sp>
        <p:nvSpPr>
          <p:cNvPr id="141" name="n &gt; p"/>
          <p:cNvSpPr/>
          <p:nvPr/>
        </p:nvSpPr>
        <p:spPr>
          <a:xfrm>
            <a:off x="1854538" y="1409919"/>
            <a:ext cx="131549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232323"/>
                </a:solidFill>
                <a:latin typeface="Helvetica"/>
                <a:ea typeface="Helvetica"/>
                <a:cs typeface="Helvetica"/>
                <a:sym typeface="Helvetica"/>
              </a:defRPr>
            </a:lvl1pPr>
          </a:lstStyle>
          <a:p>
            <a:pPr/>
            <a:r>
              <a:t>n &gt; p</a:t>
            </a:r>
          </a:p>
        </p:txBody>
      </p:sp>
      <p:sp>
        <p:nvSpPr>
          <p:cNvPr id="142" name="Rechteck"/>
          <p:cNvSpPr/>
          <p:nvPr/>
        </p:nvSpPr>
        <p:spPr>
          <a:xfrm>
            <a:off x="5557285" y="3669324"/>
            <a:ext cx="7007818" cy="4385353"/>
          </a:xfrm>
          <a:prstGeom prst="rect">
            <a:avLst/>
          </a:prstGeom>
          <a:ln w="38100">
            <a:solidFill>
              <a:srgbClr val="85888D"/>
            </a:solidFill>
            <a:miter lim="400000"/>
          </a:ln>
        </p:spPr>
        <p:txBody>
          <a:bodyPr lIns="50800" tIns="50800" rIns="50800" bIns="50800" anchor="ctr"/>
          <a:lstStyle/>
          <a:p>
            <a:pPr>
              <a:defRPr b="0" sz="2400">
                <a:latin typeface="+mn-lt"/>
                <a:ea typeface="+mn-ea"/>
                <a:cs typeface="+mn-cs"/>
                <a:sym typeface="Helvetica Light"/>
              </a:defRPr>
            </a:pPr>
          </a:p>
        </p:txBody>
      </p:sp>
      <p:sp>
        <p:nvSpPr>
          <p:cNvPr id="143" name="n"/>
          <p:cNvSpPr/>
          <p:nvPr/>
        </p:nvSpPr>
        <p:spPr>
          <a:xfrm>
            <a:off x="4916743" y="5238140"/>
            <a:ext cx="41095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n</a:t>
            </a:r>
          </a:p>
        </p:txBody>
      </p:sp>
      <p:sp>
        <p:nvSpPr>
          <p:cNvPr id="144" name="p"/>
          <p:cNvSpPr/>
          <p:nvPr/>
        </p:nvSpPr>
        <p:spPr>
          <a:xfrm>
            <a:off x="9204029" y="2823909"/>
            <a:ext cx="410953"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747474"/>
                </a:solidFill>
                <a:latin typeface="Helvetica"/>
                <a:ea typeface="Helvetica"/>
                <a:cs typeface="Helvetica"/>
                <a:sym typeface="Helvetica"/>
              </a:defRPr>
            </a:lvl1pPr>
          </a:lstStyle>
          <a:p>
            <a:pPr/>
            <a:r>
              <a:t>p</a:t>
            </a:r>
          </a:p>
        </p:txBody>
      </p:sp>
      <p:sp>
        <p:nvSpPr>
          <p:cNvPr id="145" name="n &lt;&lt; p"/>
          <p:cNvSpPr/>
          <p:nvPr/>
        </p:nvSpPr>
        <p:spPr>
          <a:xfrm>
            <a:off x="8659510" y="1409919"/>
            <a:ext cx="1626991"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4200">
                <a:solidFill>
                  <a:srgbClr val="232323"/>
                </a:solidFill>
                <a:latin typeface="Helvetica"/>
                <a:ea typeface="Helvetica"/>
                <a:cs typeface="Helvetica"/>
                <a:sym typeface="Helvetica"/>
              </a:defRPr>
            </a:lvl1pPr>
          </a:lstStyle>
          <a:p>
            <a:pPr/>
            <a:r>
              <a:t>n &lt;&lt; p</a:t>
            </a:r>
          </a:p>
        </p:txBody>
      </p:sp>
      <p:sp>
        <p:nvSpPr>
          <p:cNvPr id="146" name="„long data“"/>
          <p:cNvSpPr/>
          <p:nvPr/>
        </p:nvSpPr>
        <p:spPr>
          <a:xfrm>
            <a:off x="1483683" y="8393261"/>
            <a:ext cx="205720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747474"/>
                </a:solidFill>
                <a:latin typeface="Helvetica"/>
                <a:ea typeface="Helvetica"/>
                <a:cs typeface="Helvetica"/>
                <a:sym typeface="Helvetica"/>
              </a:defRPr>
            </a:lvl1pPr>
          </a:lstStyle>
          <a:p>
            <a:pPr/>
            <a:r>
              <a:t>„long data“</a:t>
            </a:r>
          </a:p>
        </p:txBody>
      </p:sp>
      <p:sp>
        <p:nvSpPr>
          <p:cNvPr id="147" name="„wide data“"/>
          <p:cNvSpPr/>
          <p:nvPr/>
        </p:nvSpPr>
        <p:spPr>
          <a:xfrm>
            <a:off x="8410670" y="8393261"/>
            <a:ext cx="212467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200">
                <a:solidFill>
                  <a:srgbClr val="747474"/>
                </a:solidFill>
                <a:latin typeface="Helvetica"/>
                <a:ea typeface="Helvetica"/>
                <a:cs typeface="Helvetica"/>
                <a:sym typeface="Helvetica"/>
              </a:defRPr>
            </a:lvl1pPr>
          </a:lstStyle>
          <a:p>
            <a:pPr/>
            <a:r>
              <a:t>„wide data“</a:t>
            </a:r>
          </a:p>
        </p:txBody>
      </p:sp>
      <p:sp>
        <p:nvSpPr>
          <p:cNvPr id="148" name="Rechteck"/>
          <p:cNvSpPr/>
          <p:nvPr/>
        </p:nvSpPr>
        <p:spPr>
          <a:xfrm>
            <a:off x="2138499" y="4164917"/>
            <a:ext cx="747570" cy="3734947"/>
          </a:xfrm>
          <a:prstGeom prst="rect">
            <a:avLst/>
          </a:prstGeom>
          <a:ln w="38100">
            <a:solidFill>
              <a:srgbClr val="85888D"/>
            </a:solidFill>
            <a:miter lim="400000"/>
          </a:ln>
        </p:spPr>
        <p:txBody>
          <a:bodyPr lIns="50800" tIns="50800" rIns="50800" bIns="50800" anchor="ctr"/>
          <a:lstStyle/>
          <a:p>
            <a:pPr>
              <a:defRPr b="0" sz="2400">
                <a:latin typeface="+mn-lt"/>
                <a:ea typeface="+mn-ea"/>
                <a:cs typeface="+mn-cs"/>
                <a:sym typeface="Helvetica Light"/>
              </a:defRPr>
            </a:pPr>
          </a:p>
        </p:txBody>
      </p:sp>
      <p:sp>
        <p:nvSpPr>
          <p:cNvPr id="149" name="Hastie et al., 2001"/>
          <p:cNvSpPr/>
          <p:nvPr>
            <p:ph type="subTitle" sz="quarter" idx="1"/>
          </p:nvPr>
        </p:nvSpPr>
        <p:spPr>
          <a:xfrm>
            <a:off x="2241550" y="9146133"/>
            <a:ext cx="10464800" cy="353071"/>
          </a:xfrm>
          <a:prstGeom prst="rect">
            <a:avLst/>
          </a:prstGeom>
        </p:spPr>
        <p:txBody>
          <a:bodyPr/>
          <a:lstStyle>
            <a:lvl1pPr algn="r" defTabSz="391414">
              <a:defRPr sz="1742">
                <a:solidFill>
                  <a:srgbClr val="53585F"/>
                </a:solidFill>
              </a:defRPr>
            </a:lvl1pPr>
          </a:lstStyle>
          <a:p>
            <a:pPr/>
            <a:r>
              <a:t>Hastie et al., 2001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Breiman et al., 2001"/>
          <p:cNvSpPr/>
          <p:nvPr>
            <p:ph type="subTitle" sz="quarter" idx="1"/>
          </p:nvPr>
        </p:nvSpPr>
        <p:spPr>
          <a:xfrm>
            <a:off x="2241550" y="9146133"/>
            <a:ext cx="10464800" cy="353071"/>
          </a:xfrm>
          <a:prstGeom prst="rect">
            <a:avLst/>
          </a:prstGeom>
        </p:spPr>
        <p:txBody>
          <a:bodyPr/>
          <a:lstStyle>
            <a:lvl1pPr algn="r" defTabSz="391414">
              <a:defRPr sz="1742">
                <a:solidFill>
                  <a:srgbClr val="53585F"/>
                </a:solidFill>
              </a:defRPr>
            </a:lvl1pPr>
          </a:lstStyle>
          <a:p>
            <a:pPr/>
            <a:r>
              <a:t>Breiman et al., 2001</a:t>
            </a:r>
          </a:p>
        </p:txBody>
      </p:sp>
      <p:pic>
        <p:nvPicPr>
          <p:cNvPr id="154" name="pasted-image.pdf" descr="pasted-image.pdf"/>
          <p:cNvPicPr>
            <a:picLocks noChangeAspect="1"/>
          </p:cNvPicPr>
          <p:nvPr/>
        </p:nvPicPr>
        <p:blipFill>
          <a:blip r:embed="rId3">
            <a:extLst/>
          </a:blip>
          <a:stretch>
            <a:fillRect/>
          </a:stretch>
        </p:blipFill>
        <p:spPr>
          <a:xfrm>
            <a:off x="1006807" y="2396083"/>
            <a:ext cx="4437659" cy="1134290"/>
          </a:xfrm>
          <a:prstGeom prst="rect">
            <a:avLst/>
          </a:prstGeom>
          <a:ln w="12700">
            <a:miter lim="400000"/>
          </a:ln>
        </p:spPr>
      </p:pic>
      <p:pic>
        <p:nvPicPr>
          <p:cNvPr id="155" name="pasted-image.pdf" descr="pasted-image.pdf"/>
          <p:cNvPicPr>
            <a:picLocks noChangeAspect="1"/>
          </p:cNvPicPr>
          <p:nvPr/>
        </p:nvPicPr>
        <p:blipFill>
          <a:blip r:embed="rId4">
            <a:extLst/>
          </a:blip>
          <a:stretch>
            <a:fillRect/>
          </a:stretch>
        </p:blipFill>
        <p:spPr>
          <a:xfrm>
            <a:off x="6323845" y="2248895"/>
            <a:ext cx="5901062" cy="2351716"/>
          </a:xfrm>
          <a:prstGeom prst="rect">
            <a:avLst/>
          </a:prstGeom>
          <a:ln w="12700">
            <a:miter lim="400000"/>
          </a:ln>
        </p:spPr>
      </p:pic>
      <p:pic>
        <p:nvPicPr>
          <p:cNvPr id="156" name="pasted-image.pdf" descr="pasted-image.pdf"/>
          <p:cNvPicPr>
            <a:picLocks noChangeAspect="1"/>
          </p:cNvPicPr>
          <p:nvPr/>
        </p:nvPicPr>
        <p:blipFill>
          <a:blip r:embed="rId5">
            <a:extLst/>
          </a:blip>
          <a:stretch>
            <a:fillRect/>
          </a:stretch>
        </p:blipFill>
        <p:spPr>
          <a:xfrm>
            <a:off x="866205" y="5480283"/>
            <a:ext cx="4718863" cy="3332277"/>
          </a:xfrm>
          <a:prstGeom prst="rect">
            <a:avLst/>
          </a:prstGeom>
          <a:ln w="12700">
            <a:miter lim="400000"/>
          </a:ln>
        </p:spPr>
      </p:pic>
      <p:pic>
        <p:nvPicPr>
          <p:cNvPr id="157" name="pasted-image.png" descr="pasted-image.png"/>
          <p:cNvPicPr>
            <a:picLocks noChangeAspect="1"/>
          </p:cNvPicPr>
          <p:nvPr/>
        </p:nvPicPr>
        <p:blipFill>
          <a:blip r:embed="rId6">
            <a:extLst/>
          </a:blip>
          <a:stretch>
            <a:fillRect/>
          </a:stretch>
        </p:blipFill>
        <p:spPr>
          <a:xfrm>
            <a:off x="6979855" y="5480283"/>
            <a:ext cx="4988438" cy="3332277"/>
          </a:xfrm>
          <a:prstGeom prst="rect">
            <a:avLst/>
          </a:prstGeom>
          <a:ln w="12700">
            <a:miter lim="400000"/>
          </a:ln>
        </p:spPr>
      </p:pic>
      <p:sp>
        <p:nvSpPr>
          <p:cNvPr id="158" name="Data modelling"/>
          <p:cNvSpPr/>
          <p:nvPr/>
        </p:nvSpPr>
        <p:spPr>
          <a:xfrm>
            <a:off x="1530000" y="552888"/>
            <a:ext cx="339127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Data modelling</a:t>
            </a:r>
          </a:p>
        </p:txBody>
      </p:sp>
      <p:sp>
        <p:nvSpPr>
          <p:cNvPr id="159" name="Algorithmic modelling"/>
          <p:cNvSpPr/>
          <p:nvPr/>
        </p:nvSpPr>
        <p:spPr>
          <a:xfrm>
            <a:off x="7002830" y="552888"/>
            <a:ext cx="494035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Algorithmic modelling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Mathematical Statistics"/>
          <p:cNvSpPr/>
          <p:nvPr/>
        </p:nvSpPr>
        <p:spPr>
          <a:xfrm>
            <a:off x="609588" y="654488"/>
            <a:ext cx="517073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Mathematical Statistics</a:t>
            </a:r>
          </a:p>
        </p:txBody>
      </p:sp>
      <p:sp>
        <p:nvSpPr>
          <p:cNvPr id="164" name="Data Science"/>
          <p:cNvSpPr/>
          <p:nvPr/>
        </p:nvSpPr>
        <p:spPr>
          <a:xfrm>
            <a:off x="7992686" y="654488"/>
            <a:ext cx="296063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Helvetica"/>
                <a:ea typeface="Helvetica"/>
                <a:cs typeface="Helvetica"/>
                <a:sym typeface="Helvetica"/>
              </a:defRPr>
            </a:lvl1pPr>
          </a:lstStyle>
          <a:p>
            <a:pPr/>
            <a:r>
              <a:t>Data Science</a:t>
            </a:r>
          </a:p>
        </p:txBody>
      </p:sp>
      <p:sp>
        <p:nvSpPr>
          <p:cNvPr id="165" name="Giraud, 2015"/>
          <p:cNvSpPr/>
          <p:nvPr>
            <p:ph type="subTitle" sz="quarter" idx="1"/>
          </p:nvPr>
        </p:nvSpPr>
        <p:spPr>
          <a:xfrm>
            <a:off x="2241550" y="9146133"/>
            <a:ext cx="10464800" cy="353071"/>
          </a:xfrm>
          <a:prstGeom prst="rect">
            <a:avLst/>
          </a:prstGeom>
        </p:spPr>
        <p:txBody>
          <a:bodyPr/>
          <a:lstStyle>
            <a:lvl1pPr algn="r" defTabSz="391414">
              <a:defRPr sz="1742">
                <a:solidFill>
                  <a:srgbClr val="53585F"/>
                </a:solidFill>
              </a:defRPr>
            </a:lvl1pPr>
          </a:lstStyle>
          <a:p>
            <a:pPr/>
            <a:r>
              <a:t>Giraud, 2015</a:t>
            </a:r>
          </a:p>
        </p:txBody>
      </p:sp>
      <p:pic>
        <p:nvPicPr>
          <p:cNvPr id="166" name="pasted-image.png" descr="pasted-image.png"/>
          <p:cNvPicPr>
            <a:picLocks noChangeAspect="1"/>
          </p:cNvPicPr>
          <p:nvPr/>
        </p:nvPicPr>
        <p:blipFill>
          <a:blip r:embed="rId3">
            <a:extLst/>
          </a:blip>
          <a:stretch>
            <a:fillRect/>
          </a:stretch>
        </p:blipFill>
        <p:spPr>
          <a:xfrm>
            <a:off x="101600" y="4371051"/>
            <a:ext cx="6688940" cy="402679"/>
          </a:xfrm>
          <a:prstGeom prst="rect">
            <a:avLst/>
          </a:prstGeom>
          <a:ln w="12700">
            <a:miter lim="400000"/>
          </a:ln>
        </p:spPr>
      </p:pic>
      <p:pic>
        <p:nvPicPr>
          <p:cNvPr id="167" name="pasted-image.png" descr="pasted-image.png"/>
          <p:cNvPicPr>
            <a:picLocks noChangeAspect="1"/>
          </p:cNvPicPr>
          <p:nvPr/>
        </p:nvPicPr>
        <p:blipFill>
          <a:blip r:embed="rId4">
            <a:extLst/>
          </a:blip>
          <a:stretch>
            <a:fillRect/>
          </a:stretch>
        </p:blipFill>
        <p:spPr>
          <a:xfrm>
            <a:off x="101600" y="4655047"/>
            <a:ext cx="6389913" cy="780040"/>
          </a:xfrm>
          <a:prstGeom prst="rect">
            <a:avLst/>
          </a:prstGeom>
          <a:ln w="12700">
            <a:miter lim="400000"/>
          </a:ln>
        </p:spPr>
      </p:pic>
      <p:pic>
        <p:nvPicPr>
          <p:cNvPr id="168" name="pasted-image.png" descr="pasted-image.png"/>
          <p:cNvPicPr>
            <a:picLocks noChangeAspect="1"/>
          </p:cNvPicPr>
          <p:nvPr/>
        </p:nvPicPr>
        <p:blipFill>
          <a:blip r:embed="rId5">
            <a:extLst/>
          </a:blip>
          <a:stretch>
            <a:fillRect/>
          </a:stretch>
        </p:blipFill>
        <p:spPr>
          <a:xfrm>
            <a:off x="6561306" y="4348252"/>
            <a:ext cx="6417317" cy="105709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2" name="pasted-image.png" descr="pasted-image.png"/>
          <p:cNvPicPr>
            <a:picLocks noChangeAspect="1"/>
          </p:cNvPicPr>
          <p:nvPr/>
        </p:nvPicPr>
        <p:blipFill>
          <a:blip r:embed="rId2">
            <a:extLst/>
          </a:blip>
          <a:srcRect l="0" t="38652" r="0" b="0"/>
          <a:stretch>
            <a:fillRect/>
          </a:stretch>
        </p:blipFill>
        <p:spPr>
          <a:xfrm>
            <a:off x="1326554" y="2520574"/>
            <a:ext cx="10351557" cy="4793522"/>
          </a:xfrm>
          <a:prstGeom prst="rect">
            <a:avLst/>
          </a:prstGeom>
          <a:ln w="12700">
            <a:miter lim="400000"/>
          </a:ln>
        </p:spPr>
      </p:pic>
      <p:pic>
        <p:nvPicPr>
          <p:cNvPr id="173" name="pasted-image.png" descr="pasted-image.png"/>
          <p:cNvPicPr>
            <a:picLocks noChangeAspect="1"/>
          </p:cNvPicPr>
          <p:nvPr/>
        </p:nvPicPr>
        <p:blipFill>
          <a:blip r:embed="rId3">
            <a:extLst/>
          </a:blip>
          <a:stretch>
            <a:fillRect/>
          </a:stretch>
        </p:blipFill>
        <p:spPr>
          <a:xfrm>
            <a:off x="251785" y="306958"/>
            <a:ext cx="12501230" cy="1886376"/>
          </a:xfrm>
          <a:prstGeom prst="rect">
            <a:avLst/>
          </a:prstGeom>
          <a:ln w="12700">
            <a:miter lim="400000"/>
          </a:ln>
        </p:spPr>
      </p:pic>
      <p:pic>
        <p:nvPicPr>
          <p:cNvPr id="174" name="pasted-image.png" descr="pasted-image.png"/>
          <p:cNvPicPr>
            <a:picLocks noChangeAspect="1"/>
          </p:cNvPicPr>
          <p:nvPr/>
        </p:nvPicPr>
        <p:blipFill>
          <a:blip r:embed="rId4">
            <a:extLst/>
          </a:blip>
          <a:stretch>
            <a:fillRect/>
          </a:stretch>
        </p:blipFill>
        <p:spPr>
          <a:xfrm>
            <a:off x="819522" y="7272628"/>
            <a:ext cx="1517637" cy="1373399"/>
          </a:xfrm>
          <a:prstGeom prst="rect">
            <a:avLst/>
          </a:prstGeom>
          <a:ln w="12700">
            <a:miter lim="400000"/>
          </a:ln>
        </p:spPr>
      </p:pic>
      <p:pic>
        <p:nvPicPr>
          <p:cNvPr id="175" name="pasted-image.png" descr="pasted-image.png"/>
          <p:cNvPicPr>
            <a:picLocks noChangeAspect="1"/>
          </p:cNvPicPr>
          <p:nvPr/>
        </p:nvPicPr>
        <p:blipFill>
          <a:blip r:embed="rId5">
            <a:extLst/>
          </a:blip>
          <a:stretch>
            <a:fillRect/>
          </a:stretch>
        </p:blipFill>
        <p:spPr>
          <a:xfrm>
            <a:off x="376913" y="8659988"/>
            <a:ext cx="2402855" cy="960304"/>
          </a:xfrm>
          <a:prstGeom prst="rect">
            <a:avLst/>
          </a:prstGeom>
          <a:ln w="12700">
            <a:miter lim="400000"/>
          </a:ln>
        </p:spPr>
      </p:pic>
      <p:pic>
        <p:nvPicPr>
          <p:cNvPr id="176" name="pasted-image.png" descr="pasted-image.png"/>
          <p:cNvPicPr>
            <a:picLocks noChangeAspect="1"/>
          </p:cNvPicPr>
          <p:nvPr/>
        </p:nvPicPr>
        <p:blipFill>
          <a:blip r:embed="rId6">
            <a:extLst/>
          </a:blip>
          <a:stretch>
            <a:fillRect/>
          </a:stretch>
        </p:blipFill>
        <p:spPr>
          <a:xfrm>
            <a:off x="10431779" y="8825040"/>
            <a:ext cx="2402856" cy="716819"/>
          </a:xfrm>
          <a:prstGeom prst="rect">
            <a:avLst/>
          </a:prstGeom>
          <a:ln w="12700">
            <a:miter lim="400000"/>
          </a:ln>
        </p:spPr>
      </p:pic>
      <p:pic>
        <p:nvPicPr>
          <p:cNvPr id="177" name="pasted-image.png" descr="pasted-image.png"/>
          <p:cNvPicPr>
            <a:picLocks noChangeAspect="1"/>
          </p:cNvPicPr>
          <p:nvPr/>
        </p:nvPicPr>
        <p:blipFill>
          <a:blip r:embed="rId7">
            <a:extLst/>
          </a:blip>
          <a:stretch>
            <a:fillRect/>
          </a:stretch>
        </p:blipFill>
        <p:spPr>
          <a:xfrm>
            <a:off x="11026953" y="7310520"/>
            <a:ext cx="1517637" cy="127589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9" name="pasted-image.png" descr="pasted-image.png"/>
          <p:cNvPicPr>
            <a:picLocks noChangeAspect="1"/>
          </p:cNvPicPr>
          <p:nvPr/>
        </p:nvPicPr>
        <p:blipFill>
          <a:blip r:embed="rId3">
            <a:extLst/>
          </a:blip>
          <a:stretch>
            <a:fillRect/>
          </a:stretch>
        </p:blipFill>
        <p:spPr>
          <a:xfrm>
            <a:off x="5025919" y="3476519"/>
            <a:ext cx="3632688" cy="3632688"/>
          </a:xfrm>
          <a:prstGeom prst="rect">
            <a:avLst/>
          </a:prstGeom>
          <a:ln w="12700">
            <a:miter lim="400000"/>
          </a:ln>
        </p:spPr>
      </p:pic>
      <p:pic>
        <p:nvPicPr>
          <p:cNvPr id="180" name="pasted-image.png" descr="pasted-image.png"/>
          <p:cNvPicPr>
            <a:picLocks noChangeAspect="1"/>
          </p:cNvPicPr>
          <p:nvPr/>
        </p:nvPicPr>
        <p:blipFill>
          <a:blip r:embed="rId4">
            <a:extLst/>
          </a:blip>
          <a:stretch>
            <a:fillRect/>
          </a:stretch>
        </p:blipFill>
        <p:spPr>
          <a:xfrm>
            <a:off x="113264" y="423877"/>
            <a:ext cx="2467900" cy="2221111"/>
          </a:xfrm>
          <a:prstGeom prst="rect">
            <a:avLst/>
          </a:prstGeom>
          <a:ln w="12700">
            <a:miter lim="400000"/>
          </a:ln>
        </p:spPr>
      </p:pic>
      <p:pic>
        <p:nvPicPr>
          <p:cNvPr id="181" name="pasted-image.png" descr="pasted-image.png"/>
          <p:cNvPicPr>
            <a:picLocks noChangeAspect="1"/>
          </p:cNvPicPr>
          <p:nvPr/>
        </p:nvPicPr>
        <p:blipFill>
          <a:blip r:embed="rId5">
            <a:extLst/>
          </a:blip>
          <a:srcRect l="8099" t="5792" r="6169" b="8075"/>
          <a:stretch>
            <a:fillRect/>
          </a:stretch>
        </p:blipFill>
        <p:spPr>
          <a:xfrm>
            <a:off x="1882696" y="140034"/>
            <a:ext cx="2115742" cy="1913078"/>
          </a:xfrm>
          <a:custGeom>
            <a:avLst/>
            <a:gdLst/>
            <a:ahLst/>
            <a:cxnLst>
              <a:cxn ang="0">
                <a:pos x="wd2" y="hd2"/>
              </a:cxn>
              <a:cxn ang="5400000">
                <a:pos x="wd2" y="hd2"/>
              </a:cxn>
              <a:cxn ang="10800000">
                <a:pos x="wd2" y="hd2"/>
              </a:cxn>
              <a:cxn ang="16200000">
                <a:pos x="wd2" y="hd2"/>
              </a:cxn>
            </a:cxnLst>
            <a:rect l="0" t="0" r="r" b="b"/>
            <a:pathLst>
              <a:path w="21600" h="21539" fill="norm" stroke="1" extrusionOk="0">
                <a:moveTo>
                  <a:pt x="3801" y="11"/>
                </a:moveTo>
                <a:cubicBezTo>
                  <a:pt x="3410" y="-61"/>
                  <a:pt x="3051" y="239"/>
                  <a:pt x="3051" y="752"/>
                </a:cubicBezTo>
                <a:cubicBezTo>
                  <a:pt x="3051" y="1243"/>
                  <a:pt x="3207" y="1301"/>
                  <a:pt x="4449" y="1262"/>
                </a:cubicBezTo>
                <a:cubicBezTo>
                  <a:pt x="5250" y="1237"/>
                  <a:pt x="5980" y="1362"/>
                  <a:pt x="6155" y="1552"/>
                </a:cubicBezTo>
                <a:cubicBezTo>
                  <a:pt x="6526" y="1958"/>
                  <a:pt x="7036" y="1982"/>
                  <a:pt x="7249" y="1606"/>
                </a:cubicBezTo>
                <a:cubicBezTo>
                  <a:pt x="7335" y="1453"/>
                  <a:pt x="7608" y="1329"/>
                  <a:pt x="7856" y="1329"/>
                </a:cubicBezTo>
                <a:cubicBezTo>
                  <a:pt x="8416" y="1329"/>
                  <a:pt x="8462" y="508"/>
                  <a:pt x="7905" y="462"/>
                </a:cubicBezTo>
                <a:cubicBezTo>
                  <a:pt x="7683" y="444"/>
                  <a:pt x="6839" y="456"/>
                  <a:pt x="6029" y="489"/>
                </a:cubicBezTo>
                <a:cubicBezTo>
                  <a:pt x="5175" y="523"/>
                  <a:pt x="4404" y="406"/>
                  <a:pt x="4190" y="212"/>
                </a:cubicBezTo>
                <a:cubicBezTo>
                  <a:pt x="4066" y="99"/>
                  <a:pt x="3931" y="35"/>
                  <a:pt x="3801" y="11"/>
                </a:cubicBezTo>
                <a:close/>
                <a:moveTo>
                  <a:pt x="1856" y="2093"/>
                </a:moveTo>
                <a:cubicBezTo>
                  <a:pt x="1742" y="1902"/>
                  <a:pt x="1593" y="4810"/>
                  <a:pt x="1523" y="8554"/>
                </a:cubicBezTo>
                <a:lnTo>
                  <a:pt x="1394" y="15364"/>
                </a:lnTo>
                <a:lnTo>
                  <a:pt x="567" y="15449"/>
                </a:lnTo>
                <a:lnTo>
                  <a:pt x="0" y="15511"/>
                </a:lnTo>
                <a:lnTo>
                  <a:pt x="0" y="19077"/>
                </a:lnTo>
                <a:lnTo>
                  <a:pt x="1714" y="18907"/>
                </a:lnTo>
                <a:cubicBezTo>
                  <a:pt x="2799" y="18799"/>
                  <a:pt x="4080" y="18706"/>
                  <a:pt x="4562" y="18702"/>
                </a:cubicBezTo>
                <a:lnTo>
                  <a:pt x="5437" y="18697"/>
                </a:lnTo>
                <a:lnTo>
                  <a:pt x="5369" y="20190"/>
                </a:lnTo>
                <a:lnTo>
                  <a:pt x="5308" y="21539"/>
                </a:lnTo>
                <a:lnTo>
                  <a:pt x="6280" y="21539"/>
                </a:lnTo>
                <a:lnTo>
                  <a:pt x="6402" y="21521"/>
                </a:lnTo>
                <a:cubicBezTo>
                  <a:pt x="7008" y="21431"/>
                  <a:pt x="9254" y="21203"/>
                  <a:pt x="11394" y="21016"/>
                </a:cubicBezTo>
                <a:cubicBezTo>
                  <a:pt x="15060" y="20697"/>
                  <a:pt x="15278" y="20645"/>
                  <a:pt x="15210" y="20118"/>
                </a:cubicBezTo>
                <a:cubicBezTo>
                  <a:pt x="15126" y="19460"/>
                  <a:pt x="15806" y="19181"/>
                  <a:pt x="17589" y="19140"/>
                </a:cubicBezTo>
                <a:cubicBezTo>
                  <a:pt x="18236" y="19124"/>
                  <a:pt x="19120" y="19034"/>
                  <a:pt x="19558" y="18938"/>
                </a:cubicBezTo>
                <a:cubicBezTo>
                  <a:pt x="20350" y="18765"/>
                  <a:pt x="20356" y="18759"/>
                  <a:pt x="20356" y="16972"/>
                </a:cubicBezTo>
                <a:lnTo>
                  <a:pt x="20356" y="15181"/>
                </a:lnTo>
                <a:lnTo>
                  <a:pt x="19655" y="15324"/>
                </a:lnTo>
                <a:cubicBezTo>
                  <a:pt x="19270" y="15403"/>
                  <a:pt x="17929" y="15553"/>
                  <a:pt x="16677" y="15654"/>
                </a:cubicBezTo>
                <a:cubicBezTo>
                  <a:pt x="15425" y="15756"/>
                  <a:pt x="14165" y="16005"/>
                  <a:pt x="13877" y="16208"/>
                </a:cubicBezTo>
                <a:cubicBezTo>
                  <a:pt x="13553" y="16437"/>
                  <a:pt x="12344" y="16609"/>
                  <a:pt x="10685" y="16664"/>
                </a:cubicBezTo>
                <a:lnTo>
                  <a:pt x="8010" y="16749"/>
                </a:lnTo>
                <a:lnTo>
                  <a:pt x="8010" y="16056"/>
                </a:lnTo>
                <a:cubicBezTo>
                  <a:pt x="8010" y="15394"/>
                  <a:pt x="8117" y="15348"/>
                  <a:pt x="10263" y="15015"/>
                </a:cubicBezTo>
                <a:cubicBezTo>
                  <a:pt x="11501" y="14824"/>
                  <a:pt x="13744" y="14356"/>
                  <a:pt x="15247" y="13979"/>
                </a:cubicBezTo>
                <a:cubicBezTo>
                  <a:pt x="16749" y="13601"/>
                  <a:pt x="18792" y="13208"/>
                  <a:pt x="19789" y="13107"/>
                </a:cubicBezTo>
                <a:lnTo>
                  <a:pt x="21600" y="12924"/>
                </a:lnTo>
                <a:lnTo>
                  <a:pt x="20968" y="11561"/>
                </a:lnTo>
                <a:lnTo>
                  <a:pt x="20340" y="10203"/>
                </a:lnTo>
                <a:lnTo>
                  <a:pt x="20859" y="8920"/>
                </a:lnTo>
                <a:lnTo>
                  <a:pt x="21377" y="7638"/>
                </a:lnTo>
                <a:lnTo>
                  <a:pt x="18197" y="7790"/>
                </a:lnTo>
                <a:lnTo>
                  <a:pt x="15020" y="7937"/>
                </a:lnTo>
                <a:lnTo>
                  <a:pt x="14473" y="6972"/>
                </a:lnTo>
                <a:cubicBezTo>
                  <a:pt x="13994" y="6126"/>
                  <a:pt x="13961" y="5878"/>
                  <a:pt x="14214" y="4957"/>
                </a:cubicBezTo>
                <a:cubicBezTo>
                  <a:pt x="14372" y="4379"/>
                  <a:pt x="14501" y="3825"/>
                  <a:pt x="14501" y="3728"/>
                </a:cubicBezTo>
                <a:cubicBezTo>
                  <a:pt x="14501" y="3631"/>
                  <a:pt x="13784" y="3548"/>
                  <a:pt x="12909" y="3545"/>
                </a:cubicBezTo>
                <a:cubicBezTo>
                  <a:pt x="12034" y="3542"/>
                  <a:pt x="9945" y="3293"/>
                  <a:pt x="8266" y="2991"/>
                </a:cubicBezTo>
                <a:cubicBezTo>
                  <a:pt x="6586" y="2689"/>
                  <a:pt x="4505" y="2441"/>
                  <a:pt x="3638" y="2441"/>
                </a:cubicBezTo>
                <a:cubicBezTo>
                  <a:pt x="2658" y="2441"/>
                  <a:pt x="1984" y="2309"/>
                  <a:pt x="1856" y="2093"/>
                </a:cubicBezTo>
                <a:close/>
              </a:path>
            </a:pathLst>
          </a:custGeom>
          <a:ln w="12700">
            <a:miter lim="400000"/>
          </a:ln>
        </p:spPr>
      </p:pic>
      <p:pic>
        <p:nvPicPr>
          <p:cNvPr id="182" name="pasted-image.png" descr="pasted-image.png"/>
          <p:cNvPicPr>
            <a:picLocks noChangeAspect="1"/>
          </p:cNvPicPr>
          <p:nvPr/>
        </p:nvPicPr>
        <p:blipFill>
          <a:blip r:embed="rId6">
            <a:extLst/>
          </a:blip>
          <a:stretch>
            <a:fillRect/>
          </a:stretch>
        </p:blipFill>
        <p:spPr>
          <a:xfrm>
            <a:off x="10465872" y="313050"/>
            <a:ext cx="2003931" cy="2422832"/>
          </a:xfrm>
          <a:prstGeom prst="rect">
            <a:avLst/>
          </a:prstGeom>
          <a:ln w="12700">
            <a:miter lim="400000"/>
          </a:ln>
        </p:spPr>
      </p:pic>
      <p:pic>
        <p:nvPicPr>
          <p:cNvPr id="183" name="pasted-image.png" descr="pasted-image.png"/>
          <p:cNvPicPr>
            <a:picLocks noChangeAspect="1"/>
          </p:cNvPicPr>
          <p:nvPr/>
        </p:nvPicPr>
        <p:blipFill>
          <a:blip r:embed="rId7">
            <a:extLst/>
          </a:blip>
          <a:stretch>
            <a:fillRect/>
          </a:stretch>
        </p:blipFill>
        <p:spPr>
          <a:xfrm>
            <a:off x="9678926" y="7383474"/>
            <a:ext cx="2902162" cy="1640886"/>
          </a:xfrm>
          <a:prstGeom prst="rect">
            <a:avLst/>
          </a:prstGeom>
          <a:ln w="12700">
            <a:miter lim="400000"/>
          </a:ln>
        </p:spPr>
      </p:pic>
      <p:pic>
        <p:nvPicPr>
          <p:cNvPr id="184" name="pasted-image.png" descr="pasted-image.png"/>
          <p:cNvPicPr>
            <a:picLocks noChangeAspect="1"/>
          </p:cNvPicPr>
          <p:nvPr/>
        </p:nvPicPr>
        <p:blipFill>
          <a:blip r:embed="rId8">
            <a:extLst/>
          </a:blip>
          <a:stretch>
            <a:fillRect/>
          </a:stretch>
        </p:blipFill>
        <p:spPr>
          <a:xfrm>
            <a:off x="4009984" y="7812454"/>
            <a:ext cx="3466123" cy="1595725"/>
          </a:xfrm>
          <a:prstGeom prst="rect">
            <a:avLst/>
          </a:prstGeom>
          <a:ln w="12700">
            <a:miter lim="400000"/>
          </a:ln>
        </p:spPr>
      </p:pic>
      <p:pic>
        <p:nvPicPr>
          <p:cNvPr id="185" name="pasted-image.png" descr="pasted-image.png"/>
          <p:cNvPicPr>
            <a:picLocks noChangeAspect="1"/>
          </p:cNvPicPr>
          <p:nvPr/>
        </p:nvPicPr>
        <p:blipFill>
          <a:blip r:embed="rId9">
            <a:extLst/>
          </a:blip>
          <a:stretch>
            <a:fillRect/>
          </a:stretch>
        </p:blipFill>
        <p:spPr>
          <a:xfrm>
            <a:off x="230516" y="4966869"/>
            <a:ext cx="3466123" cy="3422931"/>
          </a:xfrm>
          <a:prstGeom prst="rect">
            <a:avLst/>
          </a:prstGeom>
          <a:ln w="12700">
            <a:miter lim="400000"/>
          </a:ln>
        </p:spPr>
      </p:pic>
      <p:pic>
        <p:nvPicPr>
          <p:cNvPr id="186" name="pasted-image.png" descr="pasted-image.png"/>
          <p:cNvPicPr>
            <a:picLocks noChangeAspect="1"/>
          </p:cNvPicPr>
          <p:nvPr/>
        </p:nvPicPr>
        <p:blipFill>
          <a:blip r:embed="rId10">
            <a:extLst/>
          </a:blip>
          <a:stretch>
            <a:fillRect/>
          </a:stretch>
        </p:blipFill>
        <p:spPr>
          <a:xfrm>
            <a:off x="5809730" y="1223860"/>
            <a:ext cx="4229101" cy="19177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0" name="pasted-image.png" descr="pasted-image.png"/>
          <p:cNvPicPr>
            <a:picLocks noChangeAspect="1"/>
          </p:cNvPicPr>
          <p:nvPr/>
        </p:nvPicPr>
        <p:blipFill>
          <a:blip r:embed="rId2">
            <a:extLst/>
          </a:blip>
          <a:stretch>
            <a:fillRect/>
          </a:stretch>
        </p:blipFill>
        <p:spPr>
          <a:xfrm>
            <a:off x="1152520" y="481556"/>
            <a:ext cx="10641771" cy="886059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