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9" r:id="rId3"/>
    <p:sldId id="262" r:id="rId4"/>
    <p:sldId id="257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9479D-6D06-476B-88E0-1F200BE505A7}" v="789" dt="2022-08-24T08:47:56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2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38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64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 66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0882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/>
              <a:t>Ganpat University</a:t>
            </a:r>
            <a:br>
              <a:rPr lang="en-US" sz="1800" b="1" cap="none"/>
            </a:br>
            <a:r>
              <a:rPr lang="en-US" sz="1800" b="1" cap="none"/>
              <a:t>CP- 1</a:t>
            </a:r>
            <a:br>
              <a:rPr lang="en-US" sz="1800" b="1" cap="none"/>
            </a:br>
            <a:r>
              <a:rPr lang="en-US" sz="1800" b="1" cap="none"/>
              <a:t>FACILITY Management</a:t>
            </a:r>
            <a:br>
              <a:rPr lang="en-US" sz="1800" cap="none"/>
            </a:br>
            <a:endParaRPr lang="en-US" sz="1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16C03-14E5-4EB1-A9CB-48E4B9FF68FF}"/>
              </a:ext>
            </a:extLst>
          </p:cNvPr>
          <p:cNvSpPr txBox="1"/>
          <p:nvPr/>
        </p:nvSpPr>
        <p:spPr>
          <a:xfrm>
            <a:off x="7279965" y="2884395"/>
            <a:ext cx="3766670" cy="24691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1700" b="1">
                <a:solidFill>
                  <a:schemeClr val="tx2"/>
                </a:solidFill>
              </a:rPr>
              <a:t>Presented By :-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1700" b="1">
                <a:solidFill>
                  <a:schemeClr val="tx2"/>
                </a:solidFill>
              </a:rPr>
              <a:t> Khorasiya Abhishek ( 20012021011 )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1700" b="1">
                <a:solidFill>
                  <a:schemeClr val="tx2"/>
                </a:solidFill>
              </a:rPr>
              <a:t> Lakhani Dhruv ( 20012011055 )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1700" b="1">
                <a:solidFill>
                  <a:schemeClr val="tx2"/>
                </a:solidFill>
              </a:rPr>
              <a:t> Trivedi Alig (20012011174)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1700">
                <a:solidFill>
                  <a:schemeClr val="tx2"/>
                </a:solidFill>
              </a:rPr>
              <a:t>                                </a:t>
            </a:r>
            <a:r>
              <a:rPr lang="en-US" sz="1700" b="1">
                <a:solidFill>
                  <a:schemeClr val="tx2"/>
                </a:solidFill>
              </a:rPr>
              <a:t>                                       Guided By :- Prof. Yogesh Prajapati ( 7984011603 )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0BB70B4C-2BA4-506A-0379-DC2EBFA9F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6" r="24522" b="1"/>
          <a:stretch/>
        </p:blipFill>
        <p:spPr>
          <a:xfrm>
            <a:off x="967849" y="723900"/>
            <a:ext cx="4884204" cy="5494694"/>
          </a:xfrm>
          <a:prstGeom prst="rect">
            <a:avLst/>
          </a:prstGeom>
        </p:spPr>
      </p:pic>
      <p:grpSp>
        <p:nvGrpSpPr>
          <p:cNvPr id="111" name="Group 70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72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7606"/>
            <a:ext cx="11885417" cy="6547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3">
            <a:extLst>
              <a:ext uri="{FF2B5EF4-FFF2-40B4-BE49-F238E27FC236}">
                <a16:creationId xmlns:a16="http://schemas.microsoft.com/office/drawing/2014/main" id="{4E79B363-F54E-ECE9-6B82-C93ECA56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73" y="3712950"/>
            <a:ext cx="8126655" cy="1794228"/>
          </a:xfrm>
        </p:spPr>
        <p:txBody>
          <a:bodyPr anchor="ctr">
            <a:normAutofit/>
          </a:bodyPr>
          <a:lstStyle/>
          <a:p>
            <a:pPr algn="ctr"/>
            <a:r>
              <a:rPr lang="en" sz="2400" b="1" dirty="0">
                <a:latin typeface="Consolas"/>
              </a:rPr>
              <a:t>We visited all these websites to learn</a:t>
            </a:r>
          </a:p>
          <a:p>
            <a:pPr algn="ctr"/>
            <a:r>
              <a:rPr lang="en" sz="2400" b="1" dirty="0">
                <a:latin typeface="Consolas"/>
              </a:rPr>
              <a:t>But apart from Urban company and </a:t>
            </a:r>
            <a:r>
              <a:rPr lang="en" sz="2400" b="1" dirty="0" err="1">
                <a:latin typeface="Consolas"/>
              </a:rPr>
              <a:t>k:kandua</a:t>
            </a:r>
            <a:r>
              <a:rPr lang="en" sz="2400" b="1" dirty="0">
                <a:latin typeface="Consolas"/>
              </a:rPr>
              <a:t>, all the websites had bad homepages</a:t>
            </a:r>
            <a:endParaRPr lang="en" b="1" dirty="0"/>
          </a:p>
          <a:p>
            <a:pPr algn="ctr"/>
            <a:endParaRPr lang="en" sz="2400" b="1" dirty="0">
              <a:latin typeface="Consolas"/>
            </a:endParaRPr>
          </a:p>
        </p:txBody>
      </p:sp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72408D19-F1B6-74E6-E709-C7A85589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987" y="1621072"/>
            <a:ext cx="1933954" cy="548435"/>
          </a:xfrm>
          <a:prstGeom prst="rect">
            <a:avLst/>
          </a:prstGeom>
        </p:spPr>
      </p:pic>
      <p:pic>
        <p:nvPicPr>
          <p:cNvPr id="9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CE01AC71-BF69-096C-8D2D-E5A10516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55" y="1569179"/>
            <a:ext cx="1933953" cy="6571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CD5FC98-CBC7-6927-8598-68E31D0E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07" y="1609062"/>
            <a:ext cx="1933954" cy="577403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0A1E9C5-6A30-EC4F-3BC2-FBF7F907E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473" y="1383033"/>
            <a:ext cx="1933954" cy="1035502"/>
          </a:xfrm>
          <a:prstGeom prst="rect">
            <a:avLst/>
          </a:prstGeom>
        </p:spPr>
      </p:pic>
      <p:grpSp>
        <p:nvGrpSpPr>
          <p:cNvPr id="32" name="Group 22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54127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78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2A195-D650-B0B9-883D-2E3AF35F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2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Home page bar</a:t>
            </a:r>
            <a:br>
              <a:rPr lang="en-US" b="1" dirty="0"/>
            </a:br>
            <a:r>
              <a:rPr lang="en-US" b="1" dirty="0"/>
              <a:t>options</a:t>
            </a:r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F645D95-454F-21D0-7441-DF75F6D3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895" y="205452"/>
            <a:ext cx="11163300" cy="72988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87C9738-558E-044A-DD53-9B88FC93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1219429"/>
            <a:ext cx="5241758" cy="38791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Our homepage bar will have these options </a:t>
            </a:r>
          </a:p>
          <a:p>
            <a:pPr marL="457200" indent="-457200">
              <a:buAutoNum type="arabicPeriod"/>
            </a:pPr>
            <a:r>
              <a:rPr lang="en-US" sz="2400" dirty="0"/>
              <a:t>Home</a:t>
            </a:r>
          </a:p>
          <a:p>
            <a:pPr marL="457200" indent="-457200">
              <a:buAutoNum type="arabicPeriod"/>
            </a:pPr>
            <a:r>
              <a:rPr lang="en-US" sz="2400" dirty="0"/>
              <a:t>Service</a:t>
            </a:r>
          </a:p>
          <a:p>
            <a:pPr marL="457200" indent="-457200">
              <a:buAutoNum type="arabicPeriod"/>
            </a:pPr>
            <a:r>
              <a:rPr lang="en-US" sz="2400" dirty="0"/>
              <a:t>Blog</a:t>
            </a:r>
          </a:p>
          <a:p>
            <a:pPr marL="457200" indent="-457200">
              <a:buAutoNum type="arabicPeriod"/>
            </a:pPr>
            <a:r>
              <a:rPr lang="en-US" sz="2400" dirty="0"/>
              <a:t>Contact us</a:t>
            </a:r>
          </a:p>
          <a:p>
            <a:pPr marL="457200" indent="-457200">
              <a:buAutoNum type="arabicPeriod"/>
            </a:pPr>
            <a:r>
              <a:rPr lang="en-US" sz="2400" dirty="0"/>
              <a:t>Search bar</a:t>
            </a:r>
          </a:p>
        </p:txBody>
      </p:sp>
    </p:spTree>
    <p:extLst>
      <p:ext uri="{BB962C8B-B14F-4D97-AF65-F5344CB8AC3E}">
        <p14:creationId xmlns:p14="http://schemas.microsoft.com/office/powerpoint/2010/main" val="289733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5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14F59AF-C5BF-3BF2-86BA-5128514F6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33" b="-1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81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3EFE2-AB1B-70E7-F3B0-73F49B7320A5}"/>
              </a:ext>
            </a:extLst>
          </p:cNvPr>
          <p:cNvSpPr txBox="1"/>
          <p:nvPr/>
        </p:nvSpPr>
        <p:spPr>
          <a:xfrm>
            <a:off x="1038883" y="2884395"/>
            <a:ext cx="3950677" cy="24691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>
                <a:solidFill>
                  <a:schemeClr val="tx2"/>
                </a:solidFill>
              </a:rPr>
              <a:t>Our page will not be like direct copy to copy urban company, this is just for idea</a:t>
            </a:r>
          </a:p>
        </p:txBody>
      </p:sp>
      <p:grpSp>
        <p:nvGrpSpPr>
          <p:cNvPr id="82" name="Group 69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71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81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40E55-35FA-5824-E014-3060DC728559}"/>
              </a:ext>
            </a:extLst>
          </p:cNvPr>
          <p:cNvSpPr txBox="1"/>
          <p:nvPr/>
        </p:nvSpPr>
        <p:spPr>
          <a:xfrm>
            <a:off x="1072662" y="2884395"/>
            <a:ext cx="3950677" cy="24691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>
                <a:solidFill>
                  <a:schemeClr val="tx2"/>
                </a:solidFill>
              </a:rPr>
              <a:t>The service options that we are going to provide will be as follows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2543656"/>
            <a:ext cx="867485" cy="115439"/>
            <a:chOff x="8910933" y="1861308"/>
            <a:chExt cx="867485" cy="1154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3E7B154-7373-4348-6B11-85FD69C98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337" y="1669591"/>
            <a:ext cx="5894457" cy="2447096"/>
          </a:xfrm>
        </p:spPr>
      </p:pic>
      <p:pic>
        <p:nvPicPr>
          <p:cNvPr id="14" name="Picture 18" descr="A picture containing person, person, yellow&#10;&#10;Description automatically generated">
            <a:extLst>
              <a:ext uri="{FF2B5EF4-FFF2-40B4-BE49-F238E27FC236}">
                <a16:creationId xmlns:a16="http://schemas.microsoft.com/office/drawing/2014/main" id="{11984728-26D4-5917-AE54-A9E00586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91" y="4356945"/>
            <a:ext cx="5305286" cy="1865762"/>
          </a:xfrm>
          <a:prstGeom prst="rect">
            <a:avLst/>
          </a:prstGeom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EF6481DF-B1A7-476D-E596-CE7D0434A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574" y="599803"/>
            <a:ext cx="4565373" cy="8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6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ACAD86CF-927D-C080-EAE8-DBB5EF21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732" y="3714961"/>
            <a:ext cx="6522537" cy="179422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In our website we will provide the services of </a:t>
            </a:r>
          </a:p>
          <a:p>
            <a:pPr algn="ctr"/>
            <a:r>
              <a:rPr lang="en-US"/>
              <a:t>Plumbers, Carpenters, Electrician. It will look Something like in our website. </a:t>
            </a:r>
            <a:r>
              <a:rPr lang="en-US" dirty="0"/>
              <a:t> </a:t>
            </a:r>
          </a:p>
        </p:txBody>
      </p:sp>
      <p:pic>
        <p:nvPicPr>
          <p:cNvPr id="11" name="Picture 12" descr="Logo&#10;&#10;Description automatically generated">
            <a:extLst>
              <a:ext uri="{FF2B5EF4-FFF2-40B4-BE49-F238E27FC236}">
                <a16:creationId xmlns:a16="http://schemas.microsoft.com/office/drawing/2014/main" id="{300601BE-14B5-44DD-4528-0B2B7F0E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44" y="300256"/>
            <a:ext cx="3553380" cy="84142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A211C32-8901-72B3-0E8A-203DADAD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15" y="1428514"/>
            <a:ext cx="4569379" cy="1737116"/>
          </a:xfrm>
          <a:prstGeom prst="rect">
            <a:avLst/>
          </a:prstGeom>
        </p:spPr>
      </p:pic>
      <p:pic>
        <p:nvPicPr>
          <p:cNvPr id="9" name="Picture 9" descr="A picture containing website&#10;&#10;Description automatically generated">
            <a:extLst>
              <a:ext uri="{FF2B5EF4-FFF2-40B4-BE49-F238E27FC236}">
                <a16:creationId xmlns:a16="http://schemas.microsoft.com/office/drawing/2014/main" id="{6DE3FC83-1CF3-585A-A607-647D370A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15" y="1138666"/>
            <a:ext cx="4977988" cy="190303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54127"/>
            <a:ext cx="867485" cy="115439"/>
            <a:chOff x="8910933" y="1861308"/>
            <a:chExt cx="867485" cy="11543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99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440AC-37C0-6628-D5CD-27B6A63A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733100"/>
            <a:ext cx="4618836" cy="127566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F6DC-84B3-31B4-4C5F-40A1DCFF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15" y="2216151"/>
            <a:ext cx="3943575" cy="33909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If you have any suggestion</a:t>
            </a:r>
          </a:p>
          <a:p>
            <a:pPr algn="ctr"/>
            <a:r>
              <a:rPr lang="en-US" dirty="0"/>
              <a:t>Please give it to us.</a:t>
            </a:r>
          </a:p>
        </p:txBody>
      </p:sp>
      <p:pic>
        <p:nvPicPr>
          <p:cNvPr id="19" name="Picture 18" descr="Wood human figure">
            <a:extLst>
              <a:ext uri="{FF2B5EF4-FFF2-40B4-BE49-F238E27FC236}">
                <a16:creationId xmlns:a16="http://schemas.microsoft.com/office/drawing/2014/main" id="{26F6C4F9-ED1F-839A-5E2D-C95AA1C3F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0753" b="-3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04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AdornVTI</vt:lpstr>
      <vt:lpstr>Ganpat University CP- 1 FACILITY Management </vt:lpstr>
      <vt:lpstr>PowerPoint Presentation</vt:lpstr>
      <vt:lpstr>Home page bar options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344</cp:revision>
  <dcterms:created xsi:type="dcterms:W3CDTF">2022-08-24T06:13:37Z</dcterms:created>
  <dcterms:modified xsi:type="dcterms:W3CDTF">2022-08-24T08:53:36Z</dcterms:modified>
</cp:coreProperties>
</file>