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182" autoAdjust="0"/>
  </p:normalViewPr>
  <p:slideViewPr>
    <p:cSldViewPr showGuides="1">
      <p:cViewPr>
        <p:scale>
          <a:sx n="90" d="100"/>
          <a:sy n="90" d="100"/>
        </p:scale>
        <p:origin x="-168" y="-15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1/25/2020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1/25/2020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09E-12D5-4B1D-B8BB-C300B1DDD423}" type="datetime1">
              <a:rPr lang="en-US" smtClean="0"/>
              <a:t>1/25/2020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A53D-4C84-40AA-983E-A1E818A7FEFC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FCEE-AE66-4EAB-9C04-97F8A56A6354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377B-053C-438C-8A98-92C419A6701C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EF46-0123-4A75-9835-49DC49D53DE2}" type="datetime1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/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6378D-18AE-47D1-B10A-42F623B40082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6AE8-D704-41F6-B16A-5547B5672AC1}" type="datetime1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9538-6F63-4C0B-916D-ED3F4E0A1B28}" type="datetime1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15BF-7116-4A9E-8022-5A2DC937F971}" type="datetime1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8DC91-5A3B-40CE-8C1D-279A8EF6E008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C20A-B94A-4E20-B4B2-88A7825AE904}" type="datetime1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59468AF-EFCF-4AAD-ACF4-3BA83EC4AF4E}" type="datetime1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/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75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75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ntawesom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 Final Project</a:t>
            </a:r>
          </a:p>
          <a:p>
            <a:endParaRPr lang="en-US" sz="1600" dirty="0" smtClean="0"/>
          </a:p>
          <a:p>
            <a:r>
              <a:rPr lang="en-US" sz="1600" dirty="0" smtClean="0"/>
              <a:t>- Ali </a:t>
            </a:r>
            <a:r>
              <a:rPr lang="en-US" sz="1600" dirty="0" err="1" smtClean="0"/>
              <a:t>Haghighat</a:t>
            </a:r>
            <a:r>
              <a:rPr lang="en-US" sz="1600" dirty="0" smtClean="0"/>
              <a:t>   </a:t>
            </a:r>
            <a:r>
              <a:rPr lang="en-US" sz="1600" dirty="0"/>
              <a:t>: </a:t>
            </a:r>
            <a:r>
              <a:rPr lang="en-US" sz="1600" dirty="0" smtClean="0"/>
              <a:t>9732511</a:t>
            </a:r>
          </a:p>
          <a:p>
            <a:r>
              <a:rPr lang="en-US" sz="1600" dirty="0" smtClean="0"/>
              <a:t>– </a:t>
            </a:r>
            <a:r>
              <a:rPr lang="en-US" sz="1600" dirty="0" smtClean="0"/>
              <a:t>Mohammad </a:t>
            </a:r>
            <a:r>
              <a:rPr lang="en-US" sz="1600" dirty="0" err="1" smtClean="0"/>
              <a:t>Eshrati</a:t>
            </a:r>
            <a:r>
              <a:rPr lang="en-US" sz="1600" dirty="0"/>
              <a:t>   : </a:t>
            </a:r>
            <a:r>
              <a:rPr lang="en-US" sz="1600" dirty="0" smtClean="0"/>
              <a:t>9732520</a:t>
            </a:r>
          </a:p>
          <a:p>
            <a:r>
              <a:rPr lang="en-US" sz="1600" dirty="0" smtClean="0"/>
              <a:t>– </a:t>
            </a:r>
            <a:r>
              <a:rPr lang="en-US" sz="1600" dirty="0" err="1" smtClean="0"/>
              <a:t>AmirMasoud</a:t>
            </a:r>
            <a:r>
              <a:rPr lang="en-US" sz="1600" dirty="0" smtClean="0"/>
              <a:t> </a:t>
            </a:r>
            <a:r>
              <a:rPr lang="en-US" sz="1600" dirty="0" err="1" smtClean="0"/>
              <a:t>Heidari</a:t>
            </a:r>
            <a:r>
              <a:rPr lang="en-US" sz="1600" dirty="0"/>
              <a:t>  : 9732482</a:t>
            </a:r>
          </a:p>
          <a:p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5212" y="1447800"/>
            <a:ext cx="7008574" cy="1520826"/>
          </a:xfrm>
        </p:spPr>
        <p:txBody>
          <a:bodyPr/>
          <a:lstStyle/>
          <a:p>
            <a:r>
              <a:rPr lang="en-US" dirty="0" smtClean="0"/>
              <a:t>Workshop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1" y="1905000"/>
            <a:ext cx="11582401" cy="4038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/>
          <a:lstStyle/>
          <a:p>
            <a:pPr algn="ctr"/>
            <a:r>
              <a:rPr lang="en-US" dirty="0" smtClean="0"/>
              <a:t>Project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written with bootstrap 4.0 , </a:t>
            </a:r>
            <a:r>
              <a:rPr lang="en-US" dirty="0" err="1" smtClean="0"/>
              <a:t>javaScript</a:t>
            </a:r>
            <a:r>
              <a:rPr lang="en-US" dirty="0" smtClean="0"/>
              <a:t> , CSS , SCSS , Html</a:t>
            </a:r>
          </a:p>
          <a:p>
            <a:r>
              <a:rPr lang="en-US" dirty="0" smtClean="0"/>
              <a:t>The home page has an analog clock that edited with </a:t>
            </a:r>
            <a:r>
              <a:rPr lang="en-US" dirty="0" err="1" smtClean="0"/>
              <a:t>javaScript</a:t>
            </a:r>
            <a:r>
              <a:rPr lang="en-US" dirty="0" smtClean="0"/>
              <a:t>,</a:t>
            </a:r>
          </a:p>
          <a:p>
            <a:r>
              <a:rPr lang="en-US" dirty="0" smtClean="0"/>
              <a:t>CSS and Html</a:t>
            </a:r>
          </a:p>
          <a:p>
            <a:r>
              <a:rPr lang="en-US" dirty="0" smtClean="0"/>
              <a:t>We use google font in our project </a:t>
            </a:r>
          </a:p>
          <a:p>
            <a:r>
              <a:rPr lang="en-US" dirty="0" smtClean="0"/>
              <a:t>Getting icons from </a:t>
            </a:r>
            <a:r>
              <a:rPr lang="en-US" dirty="0" smtClean="0">
                <a:hlinkClick r:id="rId2"/>
              </a:rPr>
              <a:t>www.fontawesome.com</a:t>
            </a:r>
            <a:endParaRPr lang="en-US" dirty="0" smtClean="0"/>
          </a:p>
          <a:p>
            <a:r>
              <a:rPr lang="en-US" dirty="0" smtClean="0"/>
              <a:t>Using calendar in home page edited with </a:t>
            </a:r>
            <a:r>
              <a:rPr lang="en-US" dirty="0" err="1" smtClean="0"/>
              <a:t>javaScript</a:t>
            </a:r>
            <a:r>
              <a:rPr lang="en-US" dirty="0" smtClean="0"/>
              <a:t> , SCSS , 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Front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tables used in this project was created with </a:t>
            </a:r>
            <a:r>
              <a:rPr lang="en-US" dirty="0" err="1" smtClean="0"/>
              <a:t>javaScript</a:t>
            </a:r>
            <a:r>
              <a:rPr lang="en-US" dirty="0" smtClean="0"/>
              <a:t>, Ht</a:t>
            </a:r>
            <a:r>
              <a:rPr lang="en-US" dirty="0" smtClean="0"/>
              <a:t>ml, CSS , </a:t>
            </a:r>
            <a:r>
              <a:rPr lang="en-US" dirty="0" err="1" smtClean="0"/>
              <a:t>bootStrap</a:t>
            </a:r>
            <a:r>
              <a:rPr lang="en-US" dirty="0" smtClean="0"/>
              <a:t> </a:t>
            </a:r>
          </a:p>
          <a:p>
            <a:r>
              <a:rPr lang="en-US" dirty="0" smtClean="0"/>
              <a:t>We can Search and find some information using The Search Box</a:t>
            </a:r>
          </a:p>
          <a:p>
            <a:r>
              <a:rPr lang="en-US" dirty="0" smtClean="0"/>
              <a:t>That provided in front</a:t>
            </a:r>
          </a:p>
          <a:p>
            <a:r>
              <a:rPr lang="en-US" dirty="0" smtClean="0"/>
              <a:t>It will increase the speed of searching and it was easy!</a:t>
            </a:r>
          </a:p>
          <a:p>
            <a:r>
              <a:rPr lang="en-US" dirty="0" smtClean="0"/>
              <a:t>Providing extra options : paging automatically , refresh information , changing table view , hiding selecting info. And</a:t>
            </a:r>
          </a:p>
          <a:p>
            <a:r>
              <a:rPr lang="en-US" dirty="0" smtClean="0"/>
              <a:t>can save the table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</a:t>
            </a:r>
            <a:r>
              <a:rPr lang="en-US" dirty="0" smtClean="0"/>
              <a:t>Information( cont’d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custom logo for site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Front Information( cont’d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java spring( boot ) for this project.</a:t>
            </a:r>
          </a:p>
          <a:p>
            <a:r>
              <a:rPr lang="en-US" dirty="0" smtClean="0"/>
              <a:t>It is an open source and very powerful framework for developing web applications.</a:t>
            </a:r>
          </a:p>
          <a:p>
            <a:r>
              <a:rPr lang="en-US" dirty="0" smtClean="0"/>
              <a:t>Spring boot Uses an embedded server, so we </a:t>
            </a:r>
            <a:r>
              <a:rPr lang="en-US" dirty="0" err="1" smtClean="0"/>
              <a:t>shoud</a:t>
            </a:r>
            <a:r>
              <a:rPr lang="en-US" dirty="0" err="1" smtClean="0"/>
              <a:t>n’t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Spring boot reduces error </a:t>
            </a:r>
            <a:r>
              <a:rPr lang="en-US" dirty="0" err="1" smtClean="0"/>
              <a:t>prones</a:t>
            </a:r>
            <a:r>
              <a:rPr lang="en-US" dirty="0" smtClean="0"/>
              <a:t> and it is the most famous java framework can be found.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Backend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start.spring.initializr.io for creating our initial maven project.</a:t>
            </a:r>
          </a:p>
          <a:p>
            <a:r>
              <a:rPr lang="en-US" dirty="0" smtClean="0"/>
              <a:t>The pom.xml keeps dependencies that we added them for handling some works that spring boot automatically does for us</a:t>
            </a:r>
          </a:p>
          <a:p>
            <a:r>
              <a:rPr lang="en-US" dirty="0" smtClean="0"/>
              <a:t>like spring dev tool for auto updating 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Backend Part ( cont’d )</a:t>
            </a:r>
          </a:p>
        </p:txBody>
      </p:sp>
    </p:spTree>
    <p:extLst>
      <p:ext uri="{BB962C8B-B14F-4D97-AF65-F5344CB8AC3E}">
        <p14:creationId xmlns:p14="http://schemas.microsoft.com/office/powerpoint/2010/main" val="13204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03800"/>
          </a:xfrm>
        </p:spPr>
        <p:txBody>
          <a:bodyPr>
            <a:normAutofit/>
          </a:bodyPr>
          <a:lstStyle/>
          <a:p>
            <a:r>
              <a:rPr lang="en-US" dirty="0" smtClean="0"/>
              <a:t>-The backend consists of 3 basic parts :</a:t>
            </a:r>
          </a:p>
          <a:p>
            <a:r>
              <a:rPr lang="en-US" dirty="0" smtClean="0"/>
              <a:t>- The Controllers : used for accessing </a:t>
            </a:r>
            <a:r>
              <a:rPr lang="en-US" dirty="0" err="1" smtClean="0"/>
              <a:t>urls</a:t>
            </a:r>
            <a:r>
              <a:rPr lang="en-US" dirty="0" smtClean="0"/>
              <a:t> and connect the .</a:t>
            </a:r>
            <a:r>
              <a:rPr lang="en-US" dirty="0" err="1" smtClean="0"/>
              <a:t>jsp</a:t>
            </a:r>
            <a:r>
              <a:rPr lang="en-US" dirty="0" smtClean="0"/>
              <a:t> files with the backend part.</a:t>
            </a:r>
          </a:p>
          <a:p>
            <a:r>
              <a:rPr lang="en-US" dirty="0" smtClean="0"/>
              <a:t>- The Services : used for </a:t>
            </a:r>
            <a:r>
              <a:rPr lang="en-US" dirty="0" smtClean="0"/>
              <a:t>creating </a:t>
            </a:r>
            <a:r>
              <a:rPr lang="en-US" dirty="0" smtClean="0"/>
              <a:t>extra methods.</a:t>
            </a:r>
          </a:p>
          <a:p>
            <a:r>
              <a:rPr lang="en-US" dirty="0" smtClean="0"/>
              <a:t>- The Entities : keeping java classes here.</a:t>
            </a:r>
          </a:p>
          <a:p>
            <a:r>
              <a:rPr lang="en-US" dirty="0" smtClean="0"/>
              <a:t>- The Repositories : used for keeping information </a:t>
            </a:r>
            <a:r>
              <a:rPr lang="en-US" dirty="0" err="1" smtClean="0"/>
              <a:t>retieriving</a:t>
            </a:r>
            <a:r>
              <a:rPr lang="en-US" dirty="0" smtClean="0"/>
              <a:t> from data base.  </a:t>
            </a:r>
          </a:p>
          <a:p>
            <a:r>
              <a:rPr lang="en-US" dirty="0" smtClean="0"/>
              <a:t>-The Validator : </a:t>
            </a:r>
            <a:r>
              <a:rPr lang="en-US" dirty="0" smtClean="0"/>
              <a:t> used for validating ( especially in login &amp; registration)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Backend </a:t>
            </a:r>
            <a:r>
              <a:rPr lang="en-US" dirty="0" smtClean="0"/>
              <a:t>Part ( cont’d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.</a:t>
            </a:r>
            <a:r>
              <a:rPr lang="en-US" dirty="0" err="1" smtClean="0"/>
              <a:t>jsp</a:t>
            </a:r>
            <a:r>
              <a:rPr lang="en-US" dirty="0" smtClean="0"/>
              <a:t> files that used for Front part are kept in </a:t>
            </a:r>
            <a:r>
              <a:rPr lang="en-US" dirty="0" err="1" smtClean="0"/>
              <a:t>webapp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application.properties</a:t>
            </a:r>
            <a:r>
              <a:rPr lang="en-US" dirty="0" smtClean="0"/>
              <a:t> : used for keeping data about database</a:t>
            </a:r>
          </a:p>
          <a:p>
            <a:r>
              <a:rPr lang="en-US" dirty="0" smtClean="0"/>
              <a:t>And changing some options of database and some of other options</a:t>
            </a:r>
          </a:p>
          <a:p>
            <a:r>
              <a:rPr lang="en-US" dirty="0" err="1" smtClean="0"/>
              <a:t>Messages.properties</a:t>
            </a:r>
            <a:r>
              <a:rPr lang="en-US" dirty="0" smtClean="0"/>
              <a:t> and </a:t>
            </a:r>
            <a:r>
              <a:rPr lang="en-US" dirty="0" err="1" smtClean="0"/>
              <a:t>validations.properties</a:t>
            </a:r>
            <a:r>
              <a:rPr lang="en-US" dirty="0" smtClean="0"/>
              <a:t> : used for some messages that will be printed in output.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Backend Part ( cont’d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60507 - Cop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lass open house presentation" id="{ED6F853E-23FC-44AA-826D-3EFB5E0A4D17}" vid="{6E8FE5FC-8933-4D10-AAA1-772E0561E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34B7CA8-998B-4F57-AEE2-A1ADF5E9D3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TS103460507 - Copy</Template>
  <TotalTime>0</TotalTime>
  <Words>390</Words>
  <Application>Microsoft Office PowerPoint</Application>
  <PresentationFormat>Custom</PresentationFormat>
  <Paragraphs>46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TS103460507 - Copy</vt:lpstr>
      <vt:lpstr>Workshop Manager</vt:lpstr>
      <vt:lpstr>Project Design</vt:lpstr>
      <vt:lpstr>Front Information</vt:lpstr>
      <vt:lpstr>Front Information( cont’d )</vt:lpstr>
      <vt:lpstr>Front Information( cont’d )</vt:lpstr>
      <vt:lpstr>Backend Part</vt:lpstr>
      <vt:lpstr>Backend Part ( cont’d )</vt:lpstr>
      <vt:lpstr>Backend Part ( cont’d )</vt:lpstr>
      <vt:lpstr>Backend Part ( cont’d )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2020-01-25T09:35:44Z</dcterms:created>
  <dcterms:modified xsi:type="dcterms:W3CDTF">2020-01-25T11:46:14Z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TC034605079991</vt:lpwstr>
  </property>
</Properties>
</file>