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9" r:id="rId7"/>
    <p:sldId id="272" r:id="rId8"/>
    <p:sldId id="273" r:id="rId9"/>
    <p:sldId id="274" r:id="rId10"/>
    <p:sldId id="270" r:id="rId11"/>
    <p:sldId id="27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6E620-18FE-4FC5-A8A3-20F0260ACF0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BF88A-EB3D-49CA-8DC4-D2DF39AA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BF88A-EB3D-49CA-8DC4-D2DF39AAA2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2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3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8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9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4B2E70-B91D-4C80-A358-61262D49F94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2B5D96-13EB-41B8-9C5C-BA60FB3E24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8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6227" y="4575079"/>
            <a:ext cx="3455080" cy="978020"/>
          </a:xfrm>
        </p:spPr>
        <p:txBody>
          <a:bodyPr anchor="t"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+mn-lt"/>
              </a:rPr>
              <a:t>Ali </a:t>
            </a:r>
            <a:r>
              <a:rPr lang="en-US" sz="5000" b="1" dirty="0" err="1">
                <a:solidFill>
                  <a:schemeClr val="tx1"/>
                </a:solidFill>
                <a:latin typeface="+mn-lt"/>
              </a:rPr>
              <a:t>haider</a:t>
            </a:r>
            <a:endParaRPr lang="en-US" sz="50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00" y="272862"/>
            <a:ext cx="1612001" cy="137020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397080" y="2939990"/>
            <a:ext cx="7953375" cy="97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Social Platform for burns.pk</a:t>
            </a:r>
            <a:endParaRPr lang="en-US" sz="5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063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32" y="365125"/>
            <a:ext cx="10853737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521" y="5338547"/>
            <a:ext cx="1181100" cy="1003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9359C-23DD-4274-B678-FEA834E3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6" y="1845734"/>
            <a:ext cx="5012065" cy="3689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082E7-2DC7-43C0-8C7F-436B79517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7442"/>
            <a:ext cx="4502875" cy="15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8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32" y="365125"/>
            <a:ext cx="10853737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Emojis (tab key shortcut)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521" y="5338547"/>
            <a:ext cx="1181100" cy="1003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46CC05-D5F9-457C-8A0F-FAEB4E47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62534"/>
            <a:ext cx="9821241" cy="45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D3DD-7A6D-4914-980C-9114C6E8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desired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3F3E-0AF5-48FA-BACD-825B8BA5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CSS, JS, jQuery issues </a:t>
            </a:r>
            <a:r>
              <a:rPr lang="en-US" dirty="0">
                <a:sym typeface="Wingdings" panose="05000000000000000000" pitchFamily="2" charset="2"/>
              </a:rPr>
              <a:t> need a frontend expert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1B3DB-2888-488C-86A9-F706FB47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8" y="2356833"/>
            <a:ext cx="4859290" cy="1249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AC9E0-93CA-4AC0-8008-B06792CB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68" y="2356833"/>
            <a:ext cx="5493954" cy="30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32" y="365125"/>
            <a:ext cx="10853737" cy="1325563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  <a:r>
              <a:rPr lang="en-US" dirty="0">
                <a:sym typeface="Wingdings" panose="05000000000000000000" pitchFamily="2" charset="2"/>
              </a:rPr>
              <a:t> html, JS, CSS</a:t>
            </a:r>
          </a:p>
          <a:p>
            <a:r>
              <a:rPr lang="en-US" dirty="0">
                <a:sym typeface="Wingdings" panose="05000000000000000000" pitchFamily="2" charset="2"/>
              </a:rPr>
              <a:t>Backend python Django</a:t>
            </a:r>
          </a:p>
          <a:p>
            <a:r>
              <a:rPr lang="en-US" dirty="0">
                <a:sym typeface="Wingdings" panose="05000000000000000000" pitchFamily="2" charset="2"/>
              </a:rPr>
              <a:t>Ready made LinkedIn platform available</a:t>
            </a:r>
          </a:p>
          <a:p>
            <a:r>
              <a:rPr lang="en-US" dirty="0">
                <a:sym typeface="Wingdings" panose="05000000000000000000" pitchFamily="2" charset="2"/>
              </a:rPr>
              <a:t>Main Tasks: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1. </a:t>
            </a:r>
            <a:r>
              <a:rPr lang="en-US" dirty="0" err="1">
                <a:sym typeface="Wingdings" panose="05000000000000000000" pitchFamily="2" charset="2"/>
              </a:rPr>
              <a:t>Moulding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2. Chat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3. Discussions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521" y="5338547"/>
            <a:ext cx="1181100" cy="10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57A10-C91D-495D-88A0-660F6370F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5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ABCC4-F365-49CE-BF78-9D689FF6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1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1EA70-CA8B-45B1-BA9E-A305AA5C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32" y="365125"/>
            <a:ext cx="10853737" cy="1325563"/>
          </a:xfrm>
        </p:spPr>
        <p:txBody>
          <a:bodyPr/>
          <a:lstStyle/>
          <a:p>
            <a:pPr algn="ctr"/>
            <a:r>
              <a:rPr lang="en-US" dirty="0"/>
              <a:t>Current Status 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Working on Chat currently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521" y="5338547"/>
            <a:ext cx="1181100" cy="10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72B46-777C-47BA-BFB5-8A83DE7F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159"/>
            <a:ext cx="12192000" cy="5859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F4496C-59FF-4763-99CD-3FBD61740F4E}"/>
              </a:ext>
            </a:extLst>
          </p:cNvPr>
          <p:cNvSpPr txBox="1"/>
          <p:nvPr/>
        </p:nvSpPr>
        <p:spPr>
          <a:xfrm>
            <a:off x="5577840" y="90827"/>
            <a:ext cx="127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15293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C73C-E665-4D0C-B3C2-DDF00DC8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Facility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168D0-3075-4F9B-845A-4A26D9BF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72" y="123937"/>
            <a:ext cx="3410426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04DA-B7AD-4B37-AF99-4FF8C1C2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Create/Leave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8D9A8-14C2-4970-8A02-6F6DF77B3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18" t="19699" r="27174" b="23474"/>
          <a:stretch/>
        </p:blipFill>
        <p:spPr>
          <a:xfrm>
            <a:off x="5956664" y="1737360"/>
            <a:ext cx="5473336" cy="3800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0DB18E-EF48-4A02-8CF0-8EE86C3CB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5" y="1737361"/>
            <a:ext cx="5364006" cy="38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0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68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Ali haider</vt:lpstr>
      <vt:lpstr>Overview</vt:lpstr>
      <vt:lpstr>PowerPoint Presentation</vt:lpstr>
      <vt:lpstr>PowerPoint Presentation</vt:lpstr>
      <vt:lpstr>PowerPoint Presentation</vt:lpstr>
      <vt:lpstr>Current Status </vt:lpstr>
      <vt:lpstr>PowerPoint Presentation</vt:lpstr>
      <vt:lpstr>Search Facility</vt:lpstr>
      <vt:lpstr>Create/Leave Group</vt:lpstr>
      <vt:lpstr>Cont.</vt:lpstr>
      <vt:lpstr>Emojis (tab key shortcut)</vt:lpstr>
      <vt:lpstr>Problems and desired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Ali Haider</cp:lastModifiedBy>
  <cp:revision>255</cp:revision>
  <dcterms:created xsi:type="dcterms:W3CDTF">2019-06-25T03:49:45Z</dcterms:created>
  <dcterms:modified xsi:type="dcterms:W3CDTF">2019-07-01T05:45:10Z</dcterms:modified>
</cp:coreProperties>
</file>