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AB40-3F86-4479-88A9-9A843BEE7B0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BB69-D02E-480A-9C56-A62B7AB2B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1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BB69-D02E-480A-9C56-A62B7AB2B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0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BB69-D02E-480A-9C56-A62B7AB2B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78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BB69-D02E-480A-9C56-A62B7AB2B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27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BB69-D02E-480A-9C56-A62B7AB2B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52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BB69-D02E-480A-9C56-A62B7AB2B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3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BB69-D02E-480A-9C56-A62B7AB2B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93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BB69-D02E-480A-9C56-A62B7AB2B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7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BB69-D02E-480A-9C56-A62B7AB2B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77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AB40-3F86-4479-88A9-9A843BEE7B0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9CBB69-D02E-480A-9C56-A62B7AB2B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BB69-D02E-480A-9C56-A62B7AB2B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9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BB69-D02E-480A-9C56-A62B7AB2B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BB69-D02E-480A-9C56-A62B7AB2B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74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BB69-D02E-480A-9C56-A62B7AB2B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9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BB69-D02E-480A-9C56-A62B7AB2B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BB69-D02E-480A-9C56-A62B7AB2B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8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BB69-D02E-480A-9C56-A62B7AB2B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01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9CBB69-D02E-480A-9C56-A62B7AB2B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4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Probability Project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Android Application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24520"/>
          </a:xfrm>
        </p:spPr>
        <p:txBody>
          <a:bodyPr>
            <a:normAutofit/>
          </a:bodyPr>
          <a:lstStyle/>
          <a:p>
            <a:r>
              <a:rPr lang="en-US" b="1" dirty="0"/>
              <a:t>Group Members</a:t>
            </a:r>
            <a:endParaRPr lang="en-US" dirty="0"/>
          </a:p>
          <a:p>
            <a:r>
              <a:rPr lang="en-US" dirty="0"/>
              <a:t>Muhammad Sajid Nazir </a:t>
            </a:r>
            <a:r>
              <a:rPr lang="en-US" dirty="0" smtClean="0"/>
              <a:t>15F-8321</a:t>
            </a:r>
            <a:endParaRPr lang="en-US" dirty="0"/>
          </a:p>
          <a:p>
            <a:r>
              <a:rPr lang="en-US" dirty="0"/>
              <a:t>Haider </a:t>
            </a:r>
            <a:r>
              <a:rPr lang="en-US" dirty="0" smtClean="0"/>
              <a:t>Aziz 14f-8124</a:t>
            </a:r>
            <a:endParaRPr lang="en-US" dirty="0"/>
          </a:p>
          <a:p>
            <a:r>
              <a:rPr lang="en-US" dirty="0" smtClean="0"/>
              <a:t>Ali </a:t>
            </a:r>
            <a:r>
              <a:rPr lang="en-US" dirty="0"/>
              <a:t>Haider 15F-8096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Problem Statement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Information available in raw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e have to install tools for calculations, charts of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statistical calculation there is different tool and for charts you have to install different tool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0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android  app is helpful for statically analysis of data  given in raw form and convert it into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will provide you with calculation and charts at the same time in single android application.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Calculations (mean,median,mode,standerd deviation and variance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Pie chart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Bar chart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Meaningful output </a:t>
            </a:r>
          </a:p>
        </p:txBody>
      </p:sp>
    </p:spTree>
    <p:extLst>
      <p:ext uri="{BB962C8B-B14F-4D97-AF65-F5344CB8AC3E}">
        <p14:creationId xmlns:p14="http://schemas.microsoft.com/office/powerpoint/2010/main" val="6432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and tools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713685"/>
            <a:ext cx="2143125" cy="2143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20" y="2655127"/>
            <a:ext cx="2709838" cy="2029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042" y="2810435"/>
            <a:ext cx="3006687" cy="187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29" y="2595282"/>
            <a:ext cx="10018713" cy="1752599"/>
          </a:xfrm>
        </p:spPr>
        <p:txBody>
          <a:bodyPr/>
          <a:lstStyle/>
          <a:p>
            <a:r>
              <a:rPr lang="en-US" dirty="0" smtClean="0"/>
              <a:t>Demonstration!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TF34357351</Template>
  <TotalTime>381</TotalTime>
  <Words>114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Poppins</vt:lpstr>
      <vt:lpstr>Wingdings</vt:lpstr>
      <vt:lpstr>Parallax</vt:lpstr>
      <vt:lpstr>Probability Project Android Application </vt:lpstr>
      <vt:lpstr>Problem Statement !</vt:lpstr>
      <vt:lpstr>Solution !</vt:lpstr>
      <vt:lpstr>Features </vt:lpstr>
      <vt:lpstr>Software and tools </vt:lpstr>
      <vt:lpstr>Demonstration!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Project Android Application</dc:title>
  <dc:creator>ali haider</dc:creator>
  <cp:lastModifiedBy>ali haider</cp:lastModifiedBy>
  <cp:revision>17</cp:revision>
  <dcterms:created xsi:type="dcterms:W3CDTF">2018-11-26T16:06:00Z</dcterms:created>
  <dcterms:modified xsi:type="dcterms:W3CDTF">2018-11-27T12:42:43Z</dcterms:modified>
</cp:coreProperties>
</file>