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179.xml.rels" ContentType="application/vnd.openxmlformats-package.relationships+xml"/>
  <Override PartName="/ppt/slideLayouts/_rels/slideLayout74.xml.rels" ContentType="application/vnd.openxmlformats-package.relationships+xml"/>
  <Override PartName="/ppt/slideLayouts/_rels/slideLayout178.xml.rels" ContentType="application/vnd.openxmlformats-package.relationships+xml"/>
  <Override PartName="/ppt/slideLayouts/_rels/slideLayout73.xml.rels" ContentType="application/vnd.openxmlformats-package.relationships+xml"/>
  <Override PartName="/ppt/slideLayouts/_rels/slideLayout177.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176.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175.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174.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17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170.xml.rels" ContentType="application/vnd.openxmlformats-package.relationships+xml"/>
  <Override PartName="/ppt/slideLayouts/_rels/slideLayout21.xml.rels" ContentType="application/vnd.openxmlformats-package.relationships+xml"/>
  <Override PartName="/ppt/slideLayouts/_rels/slideLayout125.xml.rels" ContentType="application/vnd.openxmlformats-package.relationships+xml"/>
  <Override PartName="/ppt/slideLayouts/_rels/slideLayout58.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124.xml.rels" ContentType="application/vnd.openxmlformats-package.relationships+xml"/>
  <Override PartName="/ppt/slideLayouts/_rels/slideLayout61.xml.rels" ContentType="application/vnd.openxmlformats-package.relationships+xml"/>
  <Override PartName="/ppt/slideLayouts/_rels/slideLayout165.xml.rels" ContentType="application/vnd.openxmlformats-package.relationships+xml"/>
  <Override PartName="/ppt/slideLayouts/_rels/slideLayout163.xml.rels" ContentType="application/vnd.openxmlformats-package.relationships+xml"/>
  <Override PartName="/ppt/slideLayouts/_rels/slideLayout110.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141.xml.rels" ContentType="application/vnd.openxmlformats-package.relationships+xml"/>
  <Override PartName="/ppt/slideLayouts/_rels/slideLayout140.xml.rels" ContentType="application/vnd.openxmlformats-package.relationships+xml"/>
  <Override PartName="/ppt/slideLayouts/_rels/slideLayout17.xml.rels" ContentType="application/vnd.openxmlformats-package.relationships+xml"/>
  <Override PartName="/ppt/slideLayouts/_rels/slideLayout85.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105.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80.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53.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30.xml.rels" ContentType="application/vnd.openxmlformats-package.relationships+xml"/>
  <Override PartName="/ppt/slideLayouts/_rels/slideLayout121.xml.rels" ContentType="application/vnd.openxmlformats-package.relationships+xml"/>
  <Override PartName="/ppt/slideLayouts/_rels/slideLayout103.xml.rels" ContentType="application/vnd.openxmlformats-package.relationships+xml"/>
  <Override PartName="/ppt/slideLayouts/_rels/slideLayout168.xml.rels" ContentType="application/vnd.openxmlformats-package.relationships+xml"/>
  <Override PartName="/ppt/slideLayouts/_rels/slideLayout4.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2.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149.xml.rels" ContentType="application/vnd.openxmlformats-package.relationships+xml"/>
  <Override PartName="/ppt/slideLayouts/_rels/slideLayout45.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9.xml.rels" ContentType="application/vnd.openxmlformats-package.relationships+xml"/>
  <Override PartName="/ppt/slideLayouts/_rels/slideLayout137.xml.rels" ContentType="application/vnd.openxmlformats-package.relationships+xml"/>
  <Override PartName="/ppt/slideLayouts/_rels/slideLayout33.xml.rels" ContentType="application/vnd.openxmlformats-package.relationships+xml"/>
  <Override PartName="/ppt/slideLayouts/_rels/slideLayout102.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8.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7.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3.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145.xml.rels" ContentType="application/vnd.openxmlformats-package.relationships+xml"/>
  <Override PartName="/ppt/slideLayouts/_rels/slideLayout41.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84.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62.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7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71.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77.xml" ContentType="application/vnd.openxmlformats-officedocument.presentationml.slideLayout+xml"/>
  <Override PartName="/ppt/slideLayouts/slideLayout108.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75.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05.xml" ContentType="application/vnd.openxmlformats-officedocument.presentationml.slideLayout+xml"/>
  <Override PartName="/ppt/slideLayouts/slideLayout173.xml" ContentType="application/vnd.openxmlformats-officedocument.presentationml.slideLayout+xml"/>
  <Override PartName="/ppt/slideLayouts/slideLayout104.xml" ContentType="application/vnd.openxmlformats-officedocument.presentationml.slideLayout+xml"/>
  <Override PartName="/ppt/slideLayouts/slideLayout172.xml" ContentType="application/vnd.openxmlformats-officedocument.presentationml.slideLayout+xml"/>
  <Override PartName="/ppt/slideLayouts/slideLayout103.xml" ContentType="application/vnd.openxmlformats-officedocument.presentationml.slideLayout+xml"/>
  <Override PartName="/ppt/slideLayouts/slideLayout171.xml" ContentType="application/vnd.openxmlformats-officedocument.presentationml.slideLayout+xml"/>
  <Override PartName="/ppt/slideLayouts/slideLayout102.xml" ContentType="application/vnd.openxmlformats-officedocument.presentationml.slideLayout+xml"/>
  <Override PartName="/ppt/slideLayouts/slideLayout170.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42.xml" ContentType="application/vnd.openxmlformats-officedocument.presentationml.slideLayout+xml"/>
  <Override PartName="/ppt/slideLayouts/slideLayout147.xml" ContentType="application/vnd.openxmlformats-officedocument.presentationml.slideLayout+xml"/>
  <Override PartName="/ppt/slideLayouts/slideLayout134.xml" ContentType="application/vnd.openxmlformats-officedocument.presentationml.slideLayout+xml"/>
  <Override PartName="/ppt/slideLayouts/slideLayout43.xml" ContentType="application/vnd.openxmlformats-officedocument.presentationml.slideLayout+xml"/>
  <Override PartName="/ppt/slideLayouts/slideLayout148.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50.xml" ContentType="application/vnd.openxmlformats-officedocument.presentationml.slideLayout+xml"/>
  <Override PartName="/ppt/slideLayouts/slideLayout155.xml" ContentType="application/vnd.openxmlformats-officedocument.presentationml.slideLayout+xml"/>
  <Override PartName="/ppt/slideLayouts/slideLayout142.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161.xml" ContentType="application/vnd.openxmlformats-officedocument.presentationml.slideLayout+xml"/>
  <Override PartName="/ppt/slideLayouts/slideLayout164.xml" ContentType="application/vnd.openxmlformats-officedocument.presentationml.slideLayout+xml"/>
  <Override PartName="/ppt/slideLayouts/slideLayout160.xml" ContentType="application/vnd.openxmlformats-officedocument.presentationml.slideLayout+xml"/>
  <Override PartName="/ppt/slideLayouts/slideLayout163.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2.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65.xml" ContentType="application/vnd.openxmlformats-officedocument.presentationml.slideLayout+xml"/>
  <Override PartName="/ppt/slideLayouts/slideLayout129.xml" ContentType="application/vnd.openxmlformats-officedocument.presentationml.slideLayout+xml"/>
  <Override PartName="/ppt/slideLayouts/slideLayout168.xml" ContentType="application/vnd.openxmlformats-officedocument.presentationml.slideLayout+xml"/>
  <Override PartName="/ppt/slideLayouts/slideLayout70.xml" ContentType="application/vnd.openxmlformats-officedocument.presentationml.slideLayout+xml"/>
  <Override PartName="/ppt/slideLayouts/slideLayout169.xml" ContentType="application/vnd.openxmlformats-officedocument.presentationml.slideLayout+xml"/>
  <Override PartName="/ppt/slideLayouts/slideLayout71.xml" ContentType="application/vnd.openxmlformats-officedocument.presentationml.slideLayout+xml"/>
  <Override PartName="/ppt/slideLayouts/slideLayout166.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78.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79.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18.xml" ContentType="application/vnd.openxmlformats-officedocument.presentationml.slideLayout+xml"/>
  <Override PartName="/ppt/slideLayouts/slideLayout81.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17.xml" ContentType="application/vnd.openxmlformats-officedocument.presentationml.slideLayout+xml"/>
  <Override PartName="/ppt/slideLayouts/slideLayout80.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pieChart>
        <c:varyColors val="1"/>
        <c:ser>
          <c:idx val="0"/>
          <c:order val="0"/>
          <c:tx>
            <c:strRef>
              <c:f>label 0</c:f>
              <c:strCache>
                <c:ptCount val="1"/>
                <c:pt idx="0">
                  <c:v>Sales</c:v>
                </c:pt>
              </c:strCache>
            </c:strRef>
          </c:tx>
          <c:spPr>
            <a:solidFill>
              <a:srgbClr val="0f6fc6"/>
            </a:solidFill>
            <a:ln>
              <a:noFill/>
            </a:ln>
          </c:spPr>
          <c:explosion val="0"/>
          <c:dPt>
            <c:idx val="0"/>
            <c:spPr>
              <a:solidFill>
                <a:srgbClr val="404040"/>
              </a:solidFill>
              <a:ln w="19080">
                <a:solidFill>
                  <a:srgbClr val="ffffff"/>
                </a:solidFill>
                <a:round/>
              </a:ln>
            </c:spPr>
          </c:dPt>
          <c:dPt>
            <c:idx val="1"/>
            <c:spPr>
              <a:solidFill>
                <a:srgbClr val="009dd9"/>
              </a:solidFill>
              <a:ln w="19080">
                <a:solidFill>
                  <a:srgbClr val="ffffff"/>
                </a:solidFill>
                <a:round/>
              </a:ln>
            </c:spPr>
          </c:dPt>
          <c:dPt>
            <c:idx val="2"/>
            <c:spPr>
              <a:solidFill>
                <a:srgbClr val="0bd0d9"/>
              </a:solidFill>
              <a:ln w="19080">
                <a:solidFill>
                  <a:srgbClr val="ffffff"/>
                </a:solidFill>
                <a:round/>
              </a:ln>
            </c:spPr>
          </c:dPt>
          <c:dPt>
            <c:idx val="3"/>
            <c:spPr>
              <a:solidFill>
                <a:srgbClr val="10cf9b"/>
              </a:solidFill>
              <a:ln w="19080">
                <a:solidFill>
                  <a:srgbClr val="ffffff"/>
                </a:solidFill>
                <a:round/>
              </a:ln>
            </c:spPr>
          </c:dPt>
          <c:dLbls>
            <c:dLbl>
              <c:idx val="0"/>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dLbl>
            <c:txPr>
              <a:bodyPr/>
              <a:lstStyle/>
              <a:p>
                <a:pPr>
                  <a:defRPr b="0" sz="1000" spc="-1" strike="noStrike">
                    <a:solidFill>
                      <a:srgbClr val="000000"/>
                    </a:solidFill>
                    <a:latin typeface="Calibri"/>
                  </a:defRPr>
                </a:pPr>
              </a:p>
            </c:txPr>
            <c:dLblPos val="bestFit"/>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0</c:f>
              <c:numCache>
                <c:formatCode>General</c:formatCode>
                <c:ptCount val="4"/>
                <c:pt idx="0">
                  <c:v>8.2</c:v>
                </c:pt>
                <c:pt idx="1">
                  <c:v>3.2</c:v>
                </c:pt>
                <c:pt idx="2">
                  <c:v>1.4</c:v>
                </c:pt>
                <c:pt idx="3">
                  <c:v>1.2</c:v>
                </c:pt>
              </c:numCache>
            </c:numRef>
          </c:val>
        </c:ser>
        <c:firstSliceAng val="0"/>
      </c:pieChart>
      <c:spPr>
        <a:noFill/>
        <a:ln>
          <a:noFill/>
        </a:ln>
      </c:spPr>
    </c:plotArea>
    <c:plotVisOnly val="1"/>
    <c:dispBlanksAs val="gap"/>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0f6fc6"/>
            </a:solidFill>
            <a:ln>
              <a:noFill/>
            </a:ln>
          </c:spPr>
          <c:explosion val="0"/>
          <c:dPt>
            <c:idx val="0"/>
            <c:spPr>
              <a:solidFill>
                <a:srgbClr val="009dd9"/>
              </a:solidFill>
              <a:ln w="19080">
                <a:solidFill>
                  <a:srgbClr val="ffffff"/>
                </a:solidFill>
                <a:round/>
              </a:ln>
            </c:spPr>
          </c:dPt>
          <c:dPt>
            <c:idx val="1"/>
            <c:spPr>
              <a:solidFill>
                <a:srgbClr val="e6e6e6"/>
              </a:solidFill>
              <a:ln w="19080">
                <a:solidFill>
                  <a:srgbClr val="ffffff"/>
                </a:solidFill>
                <a:round/>
              </a:ln>
            </c:spPr>
          </c:dPt>
          <c:dPt>
            <c:idx val="2"/>
            <c:spPr>
              <a:solidFill>
                <a:srgbClr val="0bd0d9"/>
              </a:solidFill>
              <a:ln w="19080">
                <a:solidFill>
                  <a:srgbClr val="ffffff"/>
                </a:solidFill>
                <a:round/>
              </a:ln>
            </c:spPr>
          </c:dPt>
          <c:dPt>
            <c:idx val="3"/>
            <c:spPr>
              <a:solidFill>
                <a:srgbClr val="10cf9b"/>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60</c:v>
                </c:pt>
                <c:pt idx="1">
                  <c:v>40</c:v>
                </c:pt>
              </c:numCache>
            </c:numRef>
          </c:val>
        </c:ser>
        <c:firstSliceAng val="0"/>
        <c:holeSize val="50"/>
      </c:doughnutChart>
      <c:spPr>
        <a:noFill/>
        <a:ln>
          <a:noFill/>
        </a:ln>
      </c:spPr>
    </c:plotArea>
    <c:plotVisOnly val="1"/>
    <c:dispBlanksAs val="gap"/>
  </c:chart>
  <c:spPr>
    <a:noFill/>
    <a:ln w="9360">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0f6fc6"/>
            </a:solidFill>
            <a:ln>
              <a:noFill/>
            </a:ln>
          </c:spPr>
          <c:explosion val="0"/>
          <c:dPt>
            <c:idx val="0"/>
            <c:spPr>
              <a:solidFill>
                <a:srgbClr val="404040"/>
              </a:solidFill>
              <a:ln w="19080">
                <a:solidFill>
                  <a:srgbClr val="ffffff"/>
                </a:solidFill>
                <a:round/>
              </a:ln>
            </c:spPr>
          </c:dPt>
          <c:dPt>
            <c:idx val="1"/>
            <c:spPr>
              <a:solidFill>
                <a:srgbClr val="e6e6e6"/>
              </a:solidFill>
              <a:ln w="19080">
                <a:solidFill>
                  <a:srgbClr val="ffffff"/>
                </a:solidFill>
                <a:round/>
              </a:ln>
            </c:spPr>
          </c:dPt>
          <c:dPt>
            <c:idx val="2"/>
            <c:spPr>
              <a:solidFill>
                <a:srgbClr val="0bd0d9"/>
              </a:solidFill>
              <a:ln w="19080">
                <a:solidFill>
                  <a:srgbClr val="ffffff"/>
                </a:solidFill>
                <a:round/>
              </a:ln>
            </c:spPr>
          </c:dPt>
          <c:dPt>
            <c:idx val="3"/>
            <c:spPr>
              <a:solidFill>
                <a:srgbClr val="10cf9b"/>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50</c:v>
                </c:pt>
                <c:pt idx="1">
                  <c:v>50</c:v>
                </c:pt>
              </c:numCache>
            </c:numRef>
          </c:val>
        </c:ser>
        <c:firstSliceAng val="0"/>
        <c:holeSize val="50"/>
      </c:doughnutChart>
      <c:spPr>
        <a:noFill/>
        <a:ln>
          <a:noFill/>
        </a:ln>
      </c:spPr>
    </c:plotArea>
    <c:plotVisOnly val="1"/>
    <c:dispBlanksAs val="gap"/>
  </c:chart>
  <c:spPr>
    <a:noFill/>
    <a:ln w="9360">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0f6fc6"/>
            </a:solidFill>
            <a:ln>
              <a:noFill/>
            </a:ln>
          </c:spPr>
          <c:explosion val="0"/>
          <c:dPt>
            <c:idx val="0"/>
            <c:spPr>
              <a:solidFill>
                <a:srgbClr val="404040"/>
              </a:solidFill>
              <a:ln w="19080">
                <a:solidFill>
                  <a:srgbClr val="ffffff"/>
                </a:solidFill>
                <a:round/>
              </a:ln>
            </c:spPr>
          </c:dPt>
          <c:dPt>
            <c:idx val="1"/>
            <c:spPr>
              <a:solidFill>
                <a:srgbClr val="e6e6e6"/>
              </a:solidFill>
              <a:ln w="19080">
                <a:solidFill>
                  <a:srgbClr val="ffffff"/>
                </a:solidFill>
                <a:round/>
              </a:ln>
            </c:spPr>
          </c:dPt>
          <c:dPt>
            <c:idx val="2"/>
            <c:spPr>
              <a:solidFill>
                <a:srgbClr val="0bd0d9"/>
              </a:solidFill>
              <a:ln w="19080">
                <a:solidFill>
                  <a:srgbClr val="ffffff"/>
                </a:solidFill>
                <a:round/>
              </a:ln>
            </c:spPr>
          </c:dPt>
          <c:dPt>
            <c:idx val="3"/>
            <c:spPr>
              <a:solidFill>
                <a:srgbClr val="10cf9b"/>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90</c:v>
                </c:pt>
                <c:pt idx="1">
                  <c:v>10</c:v>
                </c:pt>
              </c:numCache>
            </c:numRef>
          </c:val>
        </c:ser>
        <c:firstSliceAng val="0"/>
        <c:holeSize val="50"/>
      </c:doughnutChart>
      <c:spPr>
        <a:noFill/>
        <a:ln>
          <a:noFill/>
        </a:ln>
      </c:spPr>
    </c:plotArea>
    <c:plotVisOnly val="1"/>
    <c:dispBlanksAs val="gap"/>
  </c:chart>
  <c:spPr>
    <a:noFill/>
    <a:ln w="9360">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0f6fc6"/>
            </a:solidFill>
            <a:ln>
              <a:noFill/>
            </a:ln>
          </c:spPr>
          <c:explosion val="0"/>
          <c:dPt>
            <c:idx val="0"/>
            <c:spPr>
              <a:solidFill>
                <a:srgbClr val="0f6fc6"/>
              </a:solidFill>
              <a:ln w="19080">
                <a:solidFill>
                  <a:srgbClr val="ffffff"/>
                </a:solidFill>
                <a:round/>
              </a:ln>
            </c:spPr>
          </c:dPt>
          <c:dPt>
            <c:idx val="1"/>
            <c:spPr>
              <a:solidFill>
                <a:srgbClr val="e6e6e6"/>
              </a:solidFill>
              <a:ln w="19080">
                <a:solidFill>
                  <a:srgbClr val="ffffff"/>
                </a:solidFill>
                <a:round/>
              </a:ln>
            </c:spPr>
          </c:dPt>
          <c:dPt>
            <c:idx val="2"/>
            <c:spPr>
              <a:solidFill>
                <a:srgbClr val="0bd0d9"/>
              </a:solidFill>
              <a:ln w="19080">
                <a:solidFill>
                  <a:srgbClr val="ffffff"/>
                </a:solidFill>
                <a:round/>
              </a:ln>
            </c:spPr>
          </c:dPt>
          <c:dPt>
            <c:idx val="3"/>
            <c:spPr>
              <a:solidFill>
                <a:srgbClr val="10cf9b"/>
              </a:solidFill>
              <a:ln w="19080">
                <a:solidFill>
                  <a:srgbClr val="ffffff"/>
                </a:solidFill>
                <a:round/>
              </a:ln>
            </c:spPr>
          </c:dPt>
          <c:dLbls>
            <c:dLbl>
              <c:idx val="0"/>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1"/>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2"/>
              <c:txPr>
                <a:bodyPr/>
                <a:lstStyle/>
                <a:p>
                  <a:pPr>
                    <a:defRPr b="0" sz="1000" spc="-1" strike="noStrike">
                      <a:solidFill>
                        <a:srgbClr val="000000"/>
                      </a:solidFill>
                      <a:latin typeface="Calibri"/>
                    </a:defRPr>
                  </a:pPr>
                </a:p>
              </c:txPr>
              <c:showLegendKey val="0"/>
              <c:showVal val="0"/>
              <c:showCatName val="0"/>
              <c:showSerName val="0"/>
              <c:showPercent val="0"/>
              <c:separator>; </c:separator>
            </c:dLbl>
            <c:dLbl>
              <c:idx val="3"/>
              <c:txPr>
                <a:bodyPr/>
                <a:lstStyle/>
                <a:p>
                  <a:pPr>
                    <a:defRPr b="0" sz="1000" spc="-1" strike="noStrike">
                      <a:solidFill>
                        <a:srgbClr val="000000"/>
                      </a:solidFill>
                      <a:latin typeface="Calibri"/>
                    </a:defRPr>
                  </a:pPr>
                </a:p>
              </c:txPr>
              <c:showLegendKey val="0"/>
              <c:showVal val="0"/>
              <c:showCatName val="0"/>
              <c:showSerName val="0"/>
              <c:showPercent val="0"/>
              <c:separator>; </c:separator>
            </c:dLbl>
            <c:txPr>
              <a:bodyPr/>
              <a:lstStyle/>
              <a:p>
                <a:pPr>
                  <a:defRPr b="0" sz="1000" spc="-1" strike="noStrike">
                    <a:solidFill>
                      <a:srgbClr val="000000"/>
                    </a:solidFill>
                    <a:latin typeface="Calibri"/>
                  </a:defRPr>
                </a:pPr>
              </a:p>
            </c:txPr>
            <c:showLegendKey val="0"/>
            <c:showVal val="0"/>
            <c:showCatName val="0"/>
            <c:showSerName val="0"/>
            <c:showPercent val="0"/>
            <c:separator>; </c:separator>
            <c:showLeaderLines val="0"/>
          </c:dLbls>
          <c:cat>
            <c:strRef>
              <c:f>categories</c:f>
              <c:strCache>
                <c:ptCount val="2"/>
                <c:pt idx="0">
                  <c:v>1st Qtr</c:v>
                </c:pt>
                <c:pt idx="1">
                  <c:v>2nd Qtr</c:v>
                </c:pt>
              </c:strCache>
            </c:strRef>
          </c:cat>
          <c:val>
            <c:numRef>
              <c:f>0</c:f>
              <c:numCache>
                <c:formatCode>General</c:formatCode>
                <c:ptCount val="4"/>
                <c:pt idx="0">
                  <c:v>70</c:v>
                </c:pt>
                <c:pt idx="1">
                  <c:v>30</c:v>
                </c:pt>
              </c:numCache>
            </c:numRef>
          </c:val>
        </c:ser>
        <c:firstSliceAng val="0"/>
        <c:holeSize val="50"/>
      </c:doughnutChart>
      <c:spPr>
        <a:noFill/>
        <a:ln>
          <a:noFill/>
        </a:ln>
      </c:spPr>
    </c:plotArea>
    <c:plotVisOnly val="1"/>
    <c:dispBlanksAs val="gap"/>
  </c:chart>
  <c:spPr>
    <a:noFill/>
    <a:ln w="936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25"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9"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0"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31"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3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3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5"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3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9"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41"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2"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4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6"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7"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49"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0"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1"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2"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3"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4"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5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6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6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6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6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6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7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7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37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7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8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8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3"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4"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5"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6"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7"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8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8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9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9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0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0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0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0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0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1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1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1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1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1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1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1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2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2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2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2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3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3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4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4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4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4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4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5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1"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5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5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5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5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5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5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6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6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6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6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7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0"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2"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85"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3"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89"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0"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91"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9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9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5"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9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499"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1"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2"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6"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07"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9"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0"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1"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2"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3"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4"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1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2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45"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46"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2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2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2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2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3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3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3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3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3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3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3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4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5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57"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59"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61"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62"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6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67"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68"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70"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71"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2"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7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6"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78"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79"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81"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2"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3"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4"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86"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7"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8"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89"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90"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91"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0"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1"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2"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5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6"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59"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0"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62"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3"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6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7"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68"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70"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1"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2"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3"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4"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75"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7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8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8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8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5"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8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8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9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9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9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9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9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9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9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0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0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0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0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1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19"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1"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7"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8"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24"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29"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30"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3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3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4"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36"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8"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40"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1"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43"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5"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6"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48"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49"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0"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1"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2"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53"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58"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0"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63"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68"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69"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71"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72"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73"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7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7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77"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79"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0"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82"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4"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5"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87"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8"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9"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90"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91"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92"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98"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0"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2"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03"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08"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09"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11"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12"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3"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1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7"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2"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3"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4"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19"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0"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22"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3"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4"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5"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27"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8"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9"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30"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31"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32"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0"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2"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45"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49"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0"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51"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16"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17"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18"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53"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54"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5"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57"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8"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59"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61"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2"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64"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6"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67"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69"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0"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1"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2"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3"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74"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81"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83"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85"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86"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0"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1"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2"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90"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1" name="PlaceHolder 3"/>
          <p:cNvSpPr>
            <a:spLocks noGrp="1"/>
          </p:cNvSpPr>
          <p:nvPr>
            <p:ph type="body"/>
          </p:nvPr>
        </p:nvSpPr>
        <p:spPr>
          <a:xfrm>
            <a:off x="624708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92"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94" name="PlaceHolder 2"/>
          <p:cNvSpPr>
            <a:spLocks noGrp="1"/>
          </p:cNvSpPr>
          <p:nvPr>
            <p:ph type="body"/>
          </p:nvPr>
        </p:nvSpPr>
        <p:spPr>
          <a:xfrm>
            <a:off x="0" y="0"/>
            <a:ext cx="5949360" cy="6857640"/>
          </a:xfrm>
          <a:prstGeom prst="rect">
            <a:avLst/>
          </a:prstGeom>
        </p:spPr>
        <p:txBody>
          <a:bodyPr lIns="0" rIns="0" tIns="0" bIns="0">
            <a:normAutofit/>
          </a:bodyPr>
          <a:p>
            <a:endParaRPr b="0" lang="id-ID" sz="2800" spc="-1" strike="noStrike">
              <a:solidFill>
                <a:srgbClr val="000000"/>
              </a:solidFill>
              <a:latin typeface="Calibri"/>
            </a:endParaRPr>
          </a:p>
        </p:txBody>
      </p:sp>
      <p:sp>
        <p:nvSpPr>
          <p:cNvPr id="295"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6" name="PlaceHolder 4"/>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298"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299"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0" name="PlaceHolder 4"/>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02" name="PlaceHolder 2"/>
          <p:cNvSpPr>
            <a:spLocks noGrp="1"/>
          </p:cNvSpPr>
          <p:nvPr>
            <p:ph type="body"/>
          </p:nvPr>
        </p:nvSpPr>
        <p:spPr>
          <a:xfrm>
            <a:off x="0" y="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3" name="PlaceHolder 3"/>
          <p:cNvSpPr>
            <a:spLocks noGrp="1"/>
          </p:cNvSpPr>
          <p:nvPr>
            <p:ph type="body"/>
          </p:nvPr>
        </p:nvSpPr>
        <p:spPr>
          <a:xfrm>
            <a:off x="0" y="3582000"/>
            <a:ext cx="121917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05" name="PlaceHolder 2"/>
          <p:cNvSpPr>
            <a:spLocks noGrp="1"/>
          </p:cNvSpPr>
          <p:nvPr>
            <p:ph type="body"/>
          </p:nvPr>
        </p:nvSpPr>
        <p:spPr>
          <a:xfrm>
            <a:off x="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6" name="PlaceHolder 3"/>
          <p:cNvSpPr>
            <a:spLocks noGrp="1"/>
          </p:cNvSpPr>
          <p:nvPr>
            <p:ph type="body"/>
          </p:nvPr>
        </p:nvSpPr>
        <p:spPr>
          <a:xfrm>
            <a:off x="6247080" y="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7" name="PlaceHolder 4"/>
          <p:cNvSpPr>
            <a:spLocks noGrp="1"/>
          </p:cNvSpPr>
          <p:nvPr>
            <p:ph type="body"/>
          </p:nvPr>
        </p:nvSpPr>
        <p:spPr>
          <a:xfrm>
            <a:off x="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08" name="PlaceHolder 5"/>
          <p:cNvSpPr>
            <a:spLocks noGrp="1"/>
          </p:cNvSpPr>
          <p:nvPr>
            <p:ph type="body"/>
          </p:nvPr>
        </p:nvSpPr>
        <p:spPr>
          <a:xfrm>
            <a:off x="6247080" y="3582000"/>
            <a:ext cx="594936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10" name="PlaceHolder 2"/>
          <p:cNvSpPr>
            <a:spLocks noGrp="1"/>
          </p:cNvSpPr>
          <p:nvPr>
            <p:ph type="body"/>
          </p:nvPr>
        </p:nvSpPr>
        <p:spPr>
          <a:xfrm>
            <a:off x="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1" name="PlaceHolder 3"/>
          <p:cNvSpPr>
            <a:spLocks noGrp="1"/>
          </p:cNvSpPr>
          <p:nvPr>
            <p:ph type="body"/>
          </p:nvPr>
        </p:nvSpPr>
        <p:spPr>
          <a:xfrm>
            <a:off x="412200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2" name="PlaceHolder 4"/>
          <p:cNvSpPr>
            <a:spLocks noGrp="1"/>
          </p:cNvSpPr>
          <p:nvPr>
            <p:ph type="body"/>
          </p:nvPr>
        </p:nvSpPr>
        <p:spPr>
          <a:xfrm>
            <a:off x="8244360" y="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3" name="PlaceHolder 5"/>
          <p:cNvSpPr>
            <a:spLocks noGrp="1"/>
          </p:cNvSpPr>
          <p:nvPr>
            <p:ph type="body"/>
          </p:nvPr>
        </p:nvSpPr>
        <p:spPr>
          <a:xfrm>
            <a:off x="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4" name="PlaceHolder 6"/>
          <p:cNvSpPr>
            <a:spLocks noGrp="1"/>
          </p:cNvSpPr>
          <p:nvPr>
            <p:ph type="body"/>
          </p:nvPr>
        </p:nvSpPr>
        <p:spPr>
          <a:xfrm>
            <a:off x="412200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
        <p:nvSpPr>
          <p:cNvPr id="315" name="PlaceHolder 7"/>
          <p:cNvSpPr>
            <a:spLocks noGrp="1"/>
          </p:cNvSpPr>
          <p:nvPr>
            <p:ph type="body"/>
          </p:nvPr>
        </p:nvSpPr>
        <p:spPr>
          <a:xfrm>
            <a:off x="8244360" y="3582000"/>
            <a:ext cx="3925440" cy="327096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0" name="PlaceHolder 2"/>
          <p:cNvSpPr>
            <a:spLocks noGrp="1"/>
          </p:cNvSpPr>
          <p:nvPr>
            <p:ph type="subTitle"/>
          </p:nvPr>
        </p:nvSpPr>
        <p:spPr>
          <a:xfrm>
            <a:off x="0" y="0"/>
            <a:ext cx="12191760" cy="685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id-ID" sz="1800" spc="-1" strike="noStrike">
              <a:solidFill>
                <a:srgbClr val="000000"/>
              </a:solidFill>
              <a:latin typeface="Calibri"/>
            </a:endParaRPr>
          </a:p>
        </p:txBody>
      </p:sp>
      <p:sp>
        <p:nvSpPr>
          <p:cNvPr id="322" name="PlaceHolder 2"/>
          <p:cNvSpPr>
            <a:spLocks noGrp="1"/>
          </p:cNvSpPr>
          <p:nvPr>
            <p:ph type="body"/>
          </p:nvPr>
        </p:nvSpPr>
        <p:spPr>
          <a:xfrm>
            <a:off x="0" y="0"/>
            <a:ext cx="12191760" cy="6857640"/>
          </a:xfrm>
          <a:prstGeom prst="rect">
            <a:avLst/>
          </a:prstGeom>
        </p:spPr>
        <p:txBody>
          <a:bodyPr lIns="0" rIns="0" tIns="0" bIns="0">
            <a:normAutofit/>
          </a:bodyPr>
          <a:p>
            <a:endParaRPr b="0" lang="id-ID"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0" y="0"/>
            <a:ext cx="12191760" cy="68576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a:t>
            </a:r>
            <a:r>
              <a:rPr b="0" lang="id-ID" sz="1800" spc="-1" strike="noStrike">
                <a:solidFill>
                  <a:srgbClr val="000000"/>
                </a:solidFill>
                <a:latin typeface="Calibri"/>
              </a:rPr>
              <a:t>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5" name="PlaceHolder 1"/>
          <p:cNvSpPr>
            <a:spLocks noGrp="1"/>
          </p:cNvSpPr>
          <p:nvPr>
            <p:ph type="body"/>
          </p:nvPr>
        </p:nvSpPr>
        <p:spPr>
          <a:xfrm>
            <a:off x="8397000" y="0"/>
            <a:ext cx="3270960" cy="36957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56" name="PlaceHolder 2"/>
          <p:cNvSpPr>
            <a:spLocks noGrp="1"/>
          </p:cNvSpPr>
          <p:nvPr>
            <p:ph type="body"/>
          </p:nvPr>
        </p:nvSpPr>
        <p:spPr>
          <a:xfrm>
            <a:off x="4739400" y="2369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57"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4" name="PlaceHolder 1"/>
          <p:cNvSpPr>
            <a:spLocks noGrp="1"/>
          </p:cNvSpPr>
          <p:nvPr>
            <p:ph type="body"/>
          </p:nvPr>
        </p:nvSpPr>
        <p:spPr>
          <a:xfrm>
            <a:off x="4636440" y="1478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5" name="PlaceHolder 2"/>
          <p:cNvSpPr>
            <a:spLocks noGrp="1"/>
          </p:cNvSpPr>
          <p:nvPr>
            <p:ph type="body"/>
          </p:nvPr>
        </p:nvSpPr>
        <p:spPr>
          <a:xfrm>
            <a:off x="1081800" y="1478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6" name="PlaceHolder 3"/>
          <p:cNvSpPr>
            <a:spLocks noGrp="1"/>
          </p:cNvSpPr>
          <p:nvPr>
            <p:ph type="body"/>
          </p:nvPr>
        </p:nvSpPr>
        <p:spPr>
          <a:xfrm>
            <a:off x="8191080" y="147888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4" name="PlaceHolder 1"/>
          <p:cNvSpPr>
            <a:spLocks noGrp="1"/>
          </p:cNvSpPr>
          <p:nvPr>
            <p:ph type="body"/>
          </p:nvPr>
        </p:nvSpPr>
        <p:spPr>
          <a:xfrm>
            <a:off x="0" y="136296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35" name="PlaceHolder 2"/>
          <p:cNvSpPr>
            <a:spLocks noGrp="1"/>
          </p:cNvSpPr>
          <p:nvPr>
            <p:ph type="body"/>
          </p:nvPr>
        </p:nvSpPr>
        <p:spPr>
          <a:xfrm>
            <a:off x="3709080" y="53892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36" name="PlaceHolder 3"/>
          <p:cNvSpPr>
            <a:spLocks noGrp="1"/>
          </p:cNvSpPr>
          <p:nvPr>
            <p:ph type="body"/>
          </p:nvPr>
        </p:nvSpPr>
        <p:spPr>
          <a:xfrm>
            <a:off x="7418160" y="203256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3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74" name="Group 1"/>
          <p:cNvGrpSpPr/>
          <p:nvPr/>
        </p:nvGrpSpPr>
        <p:grpSpPr>
          <a:xfrm>
            <a:off x="5015160" y="1488600"/>
            <a:ext cx="2198520" cy="4515480"/>
            <a:chOff x="5015160" y="1488600"/>
            <a:chExt cx="2198520" cy="4515480"/>
          </a:xfrm>
        </p:grpSpPr>
        <p:pic>
          <p:nvPicPr>
            <p:cNvPr id="475" name="Picture 3" descr=""/>
            <p:cNvPicPr/>
            <p:nvPr/>
          </p:nvPicPr>
          <p:blipFill>
            <a:blip r:embed="rId2"/>
            <a:stretch/>
          </p:blipFill>
          <p:spPr>
            <a:xfrm flipH="1">
              <a:off x="5015160" y="1488600"/>
              <a:ext cx="2198520" cy="4515480"/>
            </a:xfrm>
            <a:prstGeom prst="rect">
              <a:avLst/>
            </a:prstGeom>
            <a:ln>
              <a:noFill/>
            </a:ln>
          </p:spPr>
        </p:pic>
        <p:sp>
          <p:nvSpPr>
            <p:cNvPr id="476" name="CustomShape 2"/>
            <p:cNvSpPr/>
            <p:nvPr/>
          </p:nvSpPr>
          <p:spPr>
            <a:xfrm flipH="1">
              <a:off x="5161320" y="2030040"/>
              <a:ext cx="1904040" cy="3378960"/>
            </a:xfrm>
            <a:prstGeom prst="rect">
              <a:avLst/>
            </a:prstGeom>
            <a:solidFill>
              <a:schemeClr val="bg1"/>
            </a:solidFill>
            <a:ln>
              <a:noFill/>
            </a:ln>
          </p:spPr>
          <p:style>
            <a:lnRef idx="1">
              <a:schemeClr val="accent1"/>
            </a:lnRef>
            <a:fillRef idx="3">
              <a:schemeClr val="accent1"/>
            </a:fillRef>
            <a:effectRef idx="2">
              <a:schemeClr val="accent1"/>
            </a:effectRef>
            <a:fontRef idx="minor"/>
          </p:style>
        </p:sp>
      </p:grpSp>
      <p:sp>
        <p:nvSpPr>
          <p:cNvPr id="477" name="PlaceHolder 3"/>
          <p:cNvSpPr>
            <a:spLocks noGrp="1"/>
          </p:cNvSpPr>
          <p:nvPr>
            <p:ph type="body"/>
          </p:nvPr>
        </p:nvSpPr>
        <p:spPr>
          <a:xfrm>
            <a:off x="5162400" y="2030400"/>
            <a:ext cx="1902960" cy="33778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478"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15" name="Picture 2" descr=""/>
          <p:cNvPicPr/>
          <p:nvPr/>
        </p:nvPicPr>
        <p:blipFill>
          <a:blip r:embed="rId2"/>
          <a:stretch/>
        </p:blipFill>
        <p:spPr>
          <a:xfrm>
            <a:off x="438120" y="600120"/>
            <a:ext cx="6075720" cy="3698280"/>
          </a:xfrm>
          <a:prstGeom prst="rect">
            <a:avLst/>
          </a:prstGeom>
          <a:ln>
            <a:noFill/>
          </a:ln>
        </p:spPr>
      </p:pic>
      <p:sp>
        <p:nvSpPr>
          <p:cNvPr id="516" name="PlaceHolder 1"/>
          <p:cNvSpPr>
            <a:spLocks noGrp="1"/>
          </p:cNvSpPr>
          <p:nvPr>
            <p:ph type="body"/>
          </p:nvPr>
        </p:nvSpPr>
        <p:spPr>
          <a:xfrm>
            <a:off x="1414440" y="1135080"/>
            <a:ext cx="4096800" cy="254772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517"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4"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
        <p:nvSpPr>
          <p:cNvPr id="55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d-ID" sz="2800" spc="-1" strike="noStrike">
                <a:solidFill>
                  <a:srgbClr val="000000"/>
                </a:solidFill>
                <a:latin typeface="Calibri"/>
              </a:rPr>
              <a:t>Click to edit the outline text format</a:t>
            </a:r>
            <a:endParaRPr b="0" lang="id-ID"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id-ID" sz="2000" spc="-1" strike="noStrike">
                <a:solidFill>
                  <a:srgbClr val="000000"/>
                </a:solidFill>
                <a:latin typeface="Calibri"/>
              </a:rPr>
              <a:t>Second Outline Level</a:t>
            </a:r>
            <a:endParaRPr b="0" lang="id-ID"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id-ID" sz="2000" spc="-1" strike="noStrike">
                <a:solidFill>
                  <a:srgbClr val="000000"/>
                </a:solidFill>
                <a:latin typeface="Calibri"/>
              </a:rPr>
              <a:t>Fifth Outline Level</a:t>
            </a:r>
            <a:endParaRPr b="0" lang="id-ID"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id-ID" sz="2000" spc="-1" strike="noStrike">
                <a:solidFill>
                  <a:srgbClr val="000000"/>
                </a:solidFill>
                <a:latin typeface="Calibri"/>
              </a:rPr>
              <a:t>Sixth Outline Level</a:t>
            </a:r>
            <a:endParaRPr b="0" lang="id-ID"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id-ID" sz="2000" spc="-1" strike="noStrike">
                <a:solidFill>
                  <a:srgbClr val="000000"/>
                </a:solidFill>
                <a:latin typeface="Calibri"/>
              </a:rPr>
              <a:t>Seventh Outline Level</a:t>
            </a:r>
            <a:endParaRPr b="0" lang="id-ID"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515160" y="0"/>
            <a:ext cx="4314240" cy="57434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9"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a:t>
            </a:r>
            <a:r>
              <a:rPr b="0" lang="id-ID" sz="1800" spc="-1" strike="noStrike">
                <a:solidFill>
                  <a:srgbClr val="000000"/>
                </a:solidFill>
                <a:latin typeface="Calibri"/>
              </a:rPr>
              <a:t>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7031880" y="0"/>
            <a:ext cx="4314240" cy="57434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77"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a:t>
            </a:r>
            <a:r>
              <a:rPr b="0" lang="id-ID" sz="1800" spc="-1" strike="noStrike">
                <a:solidFill>
                  <a:srgbClr val="000000"/>
                </a:solidFill>
                <a:latin typeface="Calibri"/>
              </a:rPr>
              <a:t>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0" y="0"/>
            <a:ext cx="55375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3829320" y="1469520"/>
            <a:ext cx="3763080" cy="3892320"/>
          </a:xfrm>
          <a:prstGeom prst="teardrop">
            <a:avLst>
              <a:gd name="adj"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6" name="PlaceHolder 3"/>
          <p:cNvSpPr>
            <a:spLocks noGrp="1"/>
          </p:cNvSpPr>
          <p:nvPr>
            <p:ph type="body"/>
          </p:nvPr>
        </p:nvSpPr>
        <p:spPr>
          <a:xfrm>
            <a:off x="3979440" y="1587240"/>
            <a:ext cx="3438360" cy="36831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17"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a:t>
            </a:r>
            <a:r>
              <a:rPr b="0" lang="id-ID" sz="1800" spc="-1" strike="noStrike">
                <a:solidFill>
                  <a:srgbClr val="000000"/>
                </a:solidFill>
                <a:latin typeface="Calibri"/>
              </a:rPr>
              <a:t>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6452280" y="0"/>
            <a:ext cx="573948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55" name="PlaceHolder 2"/>
          <p:cNvSpPr>
            <a:spLocks noGrp="1"/>
          </p:cNvSpPr>
          <p:nvPr>
            <p:ph type="body"/>
          </p:nvPr>
        </p:nvSpPr>
        <p:spPr>
          <a:xfrm>
            <a:off x="1352160" y="139104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56"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a:t>
            </a:r>
            <a:r>
              <a:rPr b="0" lang="id-ID" sz="1800" spc="-1" strike="noStrike">
                <a:solidFill>
                  <a:srgbClr val="000000"/>
                </a:solidFill>
                <a:latin typeface="Calibri"/>
              </a:rPr>
              <a:t>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CustomShape 1"/>
          <p:cNvSpPr/>
          <p:nvPr/>
        </p:nvSpPr>
        <p:spPr>
          <a:xfrm>
            <a:off x="0" y="0"/>
            <a:ext cx="55375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94" name="PlaceHolder 2"/>
          <p:cNvSpPr>
            <a:spLocks noGrp="1"/>
          </p:cNvSpPr>
          <p:nvPr>
            <p:ph type="body"/>
          </p:nvPr>
        </p:nvSpPr>
        <p:spPr>
          <a:xfrm>
            <a:off x="1049760" y="1587240"/>
            <a:ext cx="3438360" cy="36831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95" name="PlaceHolder 3"/>
          <p:cNvSpPr>
            <a:spLocks noGrp="1"/>
          </p:cNvSpPr>
          <p:nvPr>
            <p:ph type="body"/>
          </p:nvPr>
        </p:nvSpPr>
        <p:spPr>
          <a:xfrm>
            <a:off x="7147800" y="1587240"/>
            <a:ext cx="3438360" cy="36831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196"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3" name="CustomShape 1"/>
          <p:cNvSpPr/>
          <p:nvPr/>
        </p:nvSpPr>
        <p:spPr>
          <a:xfrm>
            <a:off x="5499360" y="2160"/>
            <a:ext cx="669240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34" name="PlaceHolder 2"/>
          <p:cNvSpPr>
            <a:spLocks noGrp="1"/>
          </p:cNvSpPr>
          <p:nvPr>
            <p:ph type="body"/>
          </p:nvPr>
        </p:nvSpPr>
        <p:spPr>
          <a:xfrm>
            <a:off x="991800" y="1391040"/>
            <a:ext cx="368316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5" name="PlaceHolder 3"/>
          <p:cNvSpPr>
            <a:spLocks noGrp="1"/>
          </p:cNvSpPr>
          <p:nvPr>
            <p:ph type="body"/>
          </p:nvPr>
        </p:nvSpPr>
        <p:spPr>
          <a:xfrm>
            <a:off x="6493680" y="95400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6" name="PlaceHolder 4"/>
          <p:cNvSpPr>
            <a:spLocks noGrp="1"/>
          </p:cNvSpPr>
          <p:nvPr>
            <p:ph type="body"/>
          </p:nvPr>
        </p:nvSpPr>
        <p:spPr>
          <a:xfrm>
            <a:off x="6493680" y="286200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7" name="PlaceHolder 5"/>
          <p:cNvSpPr>
            <a:spLocks noGrp="1"/>
          </p:cNvSpPr>
          <p:nvPr>
            <p:ph type="body"/>
          </p:nvPr>
        </p:nvSpPr>
        <p:spPr>
          <a:xfrm>
            <a:off x="6493680" y="476784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38"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5" name="CustomShape 1"/>
          <p:cNvSpPr/>
          <p:nvPr/>
        </p:nvSpPr>
        <p:spPr>
          <a:xfrm>
            <a:off x="6890040" y="2160"/>
            <a:ext cx="5301360" cy="6857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76" name="PlaceHolder 2"/>
          <p:cNvSpPr>
            <a:spLocks noGrp="1"/>
          </p:cNvSpPr>
          <p:nvPr>
            <p:ph type="body"/>
          </p:nvPr>
        </p:nvSpPr>
        <p:spPr>
          <a:xfrm>
            <a:off x="7675920" y="1391040"/>
            <a:ext cx="368316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77" name="PlaceHolder 3"/>
          <p:cNvSpPr>
            <a:spLocks noGrp="1"/>
          </p:cNvSpPr>
          <p:nvPr>
            <p:ph type="body"/>
          </p:nvPr>
        </p:nvSpPr>
        <p:spPr>
          <a:xfrm>
            <a:off x="1213200" y="189432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78" name="PlaceHolder 4"/>
          <p:cNvSpPr>
            <a:spLocks noGrp="1"/>
          </p:cNvSpPr>
          <p:nvPr>
            <p:ph type="body"/>
          </p:nvPr>
        </p:nvSpPr>
        <p:spPr>
          <a:xfrm>
            <a:off x="1213200" y="3802320"/>
            <a:ext cx="1322640" cy="145368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279"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6" name="PlaceHolder 1"/>
          <p:cNvSpPr>
            <a:spLocks noGrp="1"/>
          </p:cNvSpPr>
          <p:nvPr>
            <p:ph type="body"/>
          </p:nvPr>
        </p:nvSpPr>
        <p:spPr>
          <a:xfrm>
            <a:off x="489240" y="0"/>
            <a:ext cx="3270960" cy="369576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17" name="PlaceHolder 2"/>
          <p:cNvSpPr>
            <a:spLocks noGrp="1"/>
          </p:cNvSpPr>
          <p:nvPr>
            <p:ph type="body"/>
          </p:nvPr>
        </p:nvSpPr>
        <p:spPr>
          <a:xfrm>
            <a:off x="4430160" y="2086200"/>
            <a:ext cx="3088440" cy="4080240"/>
          </a:xfrm>
          <a:prstGeom prst="rect">
            <a:avLst/>
          </a:prstGeom>
        </p:spPr>
        <p:txBody>
          <a:bodyPr lIns="90000" rIns="90000" tIns="45000" bIns="45000">
            <a:noAutofit/>
          </a:bodyPr>
          <a:p>
            <a:pPr marL="432000" indent="-324000" algn="ctr">
              <a:spcBef>
                <a:spcPts val="1417"/>
              </a:spcBef>
              <a:buClr>
                <a:srgbClr val="000000"/>
              </a:buClr>
              <a:buSzPct val="45000"/>
              <a:buFont typeface="Wingdings" charset="2"/>
              <a:buChar char=""/>
            </a:pPr>
            <a:r>
              <a:rPr b="0" lang="id-ID" sz="1800" spc="-1" strike="noStrike">
                <a:solidFill>
                  <a:srgbClr val="000000"/>
                </a:solidFill>
                <a:latin typeface="Calibri"/>
              </a:rPr>
              <a:t>Click to edit the outline text format</a:t>
            </a:r>
            <a:endParaRPr b="0" lang="id-ID" sz="1800" spc="-1" strike="noStrike">
              <a:solidFill>
                <a:srgbClr val="000000"/>
              </a:solidFill>
              <a:latin typeface="Calibri"/>
            </a:endParaRPr>
          </a:p>
          <a:p>
            <a:pPr lvl="1" marL="864000" indent="-324000" algn="ctr">
              <a:spcBef>
                <a:spcPts val="1134"/>
              </a:spcBef>
              <a:buClr>
                <a:srgbClr val="000000"/>
              </a:buClr>
              <a:buSzPct val="75000"/>
              <a:buFont typeface="Symbol" charset="2"/>
              <a:buChar char=""/>
            </a:pPr>
            <a:r>
              <a:rPr b="0" lang="id-ID" sz="1800" spc="-1" strike="noStrike">
                <a:solidFill>
                  <a:srgbClr val="000000"/>
                </a:solidFill>
                <a:latin typeface="Calibri"/>
              </a:rPr>
              <a:t>Second Outline Level</a:t>
            </a:r>
            <a:endParaRPr b="0" lang="id-ID" sz="1800" spc="-1" strike="noStrike">
              <a:solidFill>
                <a:srgbClr val="000000"/>
              </a:solidFill>
              <a:latin typeface="Calibri"/>
            </a:endParaRPr>
          </a:p>
          <a:p>
            <a:pPr lvl="2" marL="1296000" indent="-288000" algn="ctr">
              <a:spcBef>
                <a:spcPts val="850"/>
              </a:spcBef>
              <a:buClr>
                <a:srgbClr val="000000"/>
              </a:buClr>
              <a:buSzPct val="45000"/>
              <a:buFont typeface="Wingdings" charset="2"/>
              <a:buChar char=""/>
            </a:pPr>
            <a:r>
              <a:rPr b="0" lang="id-ID" sz="1800" spc="-1" strike="noStrike">
                <a:solidFill>
                  <a:srgbClr val="000000"/>
                </a:solidFill>
                <a:latin typeface="Calibri"/>
              </a:rPr>
              <a:t>Third Outline Level</a:t>
            </a:r>
            <a:endParaRPr b="0" lang="id-ID" sz="1800" spc="-1" strike="noStrike">
              <a:solidFill>
                <a:srgbClr val="000000"/>
              </a:solidFill>
              <a:latin typeface="Calibri"/>
            </a:endParaRPr>
          </a:p>
          <a:p>
            <a:pPr lvl="3" marL="1728000" indent="-216000" algn="ctr">
              <a:spcBef>
                <a:spcPts val="567"/>
              </a:spcBef>
              <a:buClr>
                <a:srgbClr val="000000"/>
              </a:buClr>
              <a:buSzPct val="75000"/>
              <a:buFont typeface="Symbol" charset="2"/>
              <a:buChar char=""/>
            </a:pPr>
            <a:r>
              <a:rPr b="0" lang="id-ID" sz="1800" spc="-1" strike="noStrike">
                <a:solidFill>
                  <a:srgbClr val="000000"/>
                </a:solidFill>
                <a:latin typeface="Calibri"/>
              </a:rPr>
              <a:t>Fourth Outline Level</a:t>
            </a:r>
            <a:endParaRPr b="0" lang="id-ID" sz="1800" spc="-1" strike="noStrike">
              <a:solidFill>
                <a:srgbClr val="000000"/>
              </a:solidFill>
              <a:latin typeface="Calibri"/>
            </a:endParaRPr>
          </a:p>
          <a:p>
            <a:pPr lvl="4" marL="2160000" indent="-216000" algn="ctr">
              <a:spcBef>
                <a:spcPts val="283"/>
              </a:spcBef>
              <a:buClr>
                <a:srgbClr val="000000"/>
              </a:buClr>
              <a:buSzPct val="45000"/>
              <a:buFont typeface="Wingdings" charset="2"/>
              <a:buChar char=""/>
            </a:pPr>
            <a:r>
              <a:rPr b="0" lang="id-ID" sz="1800" spc="-1" strike="noStrike">
                <a:solidFill>
                  <a:srgbClr val="000000"/>
                </a:solidFill>
                <a:latin typeface="Calibri"/>
              </a:rPr>
              <a:t>Fifth Outline Level</a:t>
            </a:r>
            <a:endParaRPr b="0" lang="id-ID" sz="1800" spc="-1" strike="noStrike">
              <a:solidFill>
                <a:srgbClr val="000000"/>
              </a:solidFill>
              <a:latin typeface="Calibri"/>
            </a:endParaRPr>
          </a:p>
          <a:p>
            <a:pPr lvl="5" marL="2592000" indent="-216000" algn="ctr">
              <a:spcBef>
                <a:spcPts val="283"/>
              </a:spcBef>
              <a:buClr>
                <a:srgbClr val="000000"/>
              </a:buClr>
              <a:buSzPct val="45000"/>
              <a:buFont typeface="Wingdings" charset="2"/>
              <a:buChar char=""/>
            </a:pPr>
            <a:r>
              <a:rPr b="0" lang="id-ID" sz="1800" spc="-1" strike="noStrike">
                <a:solidFill>
                  <a:srgbClr val="000000"/>
                </a:solidFill>
                <a:latin typeface="Calibri"/>
              </a:rPr>
              <a:t>Sixth Outline Level</a:t>
            </a:r>
            <a:endParaRPr b="0" lang="id-ID" sz="1800" spc="-1" strike="noStrike">
              <a:solidFill>
                <a:srgbClr val="000000"/>
              </a:solidFill>
              <a:latin typeface="Calibri"/>
            </a:endParaRPr>
          </a:p>
          <a:p>
            <a:pPr lvl="6" marL="3024000" indent="-216000" algn="ctr">
              <a:spcBef>
                <a:spcPts val="283"/>
              </a:spcBef>
              <a:buClr>
                <a:srgbClr val="000000"/>
              </a:buClr>
              <a:buSzPct val="45000"/>
              <a:buFont typeface="Wingdings" charset="2"/>
              <a:buChar char=""/>
            </a:pPr>
            <a:r>
              <a:rPr b="0" lang="id-ID" sz="1800" spc="-1" strike="noStrike">
                <a:solidFill>
                  <a:srgbClr val="000000"/>
                </a:solidFill>
                <a:latin typeface="Calibri"/>
              </a:rPr>
              <a:t>Seventh Outline Level</a:t>
            </a:r>
            <a:endParaRPr b="0" lang="id-ID" sz="1800" spc="-1" strike="noStrike">
              <a:solidFill>
                <a:srgbClr val="000000"/>
              </a:solidFill>
              <a:latin typeface="Calibri"/>
            </a:endParaRPr>
          </a:p>
        </p:txBody>
      </p:sp>
      <p:sp>
        <p:nvSpPr>
          <p:cNvPr id="318"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id-ID" sz="1800" spc="-1" strike="noStrike">
                <a:solidFill>
                  <a:srgbClr val="000000"/>
                </a:solidFill>
                <a:latin typeface="Calibri"/>
              </a:rPr>
              <a:t>Click to edit the title text format</a:t>
            </a:r>
            <a:endParaRPr b="0" lang="id-ID"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21.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133.xml"/>
</Relationships>
</file>

<file path=ppt/slides/_rels/slide1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45.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5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8.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6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9.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chart" Target="../charts/chart3.xml"/><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slideLayout" Target="../slideLayouts/slideLayout16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2756160" y="2493360"/>
            <a:ext cx="6674760" cy="3594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Hipstyle</a:t>
            </a:r>
            <a:endParaRPr b="0" lang="en-US" sz="11500" spc="-1" strike="noStrike">
              <a:latin typeface="Arial"/>
            </a:endParaRPr>
          </a:p>
        </p:txBody>
      </p:sp>
      <p:sp>
        <p:nvSpPr>
          <p:cNvPr id="593" name="CustomShape 2"/>
          <p:cNvSpPr/>
          <p:nvPr/>
        </p:nvSpPr>
        <p:spPr>
          <a:xfrm>
            <a:off x="4563360" y="4747320"/>
            <a:ext cx="306144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MYD DEVTOOLS</a:t>
            </a:r>
            <a:endParaRPr b="0" lang="en-US" sz="2000" spc="-1" strike="noStrike">
              <a:latin typeface="Arial"/>
            </a:endParaRPr>
          </a:p>
        </p:txBody>
      </p:sp>
      <p:sp>
        <p:nvSpPr>
          <p:cNvPr id="594" name="CustomShape 3"/>
          <p:cNvSpPr/>
          <p:nvPr/>
        </p:nvSpPr>
        <p:spPr>
          <a:xfrm rot="5400000">
            <a:off x="-689040" y="3934440"/>
            <a:ext cx="2773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SQA</a:t>
            </a:r>
            <a:r>
              <a:rPr b="1" i="1" lang="id-ID" sz="2000" spc="-1" strike="noStrike">
                <a:solidFill>
                  <a:srgbClr val="0f6fc6"/>
                </a:solidFill>
                <a:latin typeface="Raleway"/>
                <a:ea typeface="Lato"/>
              </a:rPr>
              <a:t> PROJECT</a:t>
            </a:r>
            <a:endParaRPr b="0" lang="en-US" sz="2000" spc="-1" strike="noStrike">
              <a:latin typeface="Arial"/>
            </a:endParaRPr>
          </a:p>
        </p:txBody>
      </p:sp>
      <p:pic>
        <p:nvPicPr>
          <p:cNvPr id="595" name="Picture Placeholder 1" descr=""/>
          <p:cNvPicPr/>
          <p:nvPr/>
        </p:nvPicPr>
        <p:blipFill>
          <a:blip r:embed="rId1"/>
          <a:stretch/>
        </p:blipFill>
        <p:spPr>
          <a:xfrm>
            <a:off x="0" y="0"/>
            <a:ext cx="12191760" cy="6857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CustomShape 1"/>
          <p:cNvSpPr/>
          <p:nvPr/>
        </p:nvSpPr>
        <p:spPr>
          <a:xfrm>
            <a:off x="3448440" y="766800"/>
            <a:ext cx="4379400" cy="22842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id-ID" sz="7200" spc="299" strike="noStrike">
                <a:solidFill>
                  <a:srgbClr val="0f6fc6"/>
                </a:solidFill>
                <a:latin typeface="Attemptyon"/>
                <a:ea typeface="Source Sans Pro"/>
              </a:rPr>
              <a:t>Our </a:t>
            </a:r>
            <a:r>
              <a:rPr b="1" lang="id-ID" sz="7200" spc="299" strike="noStrike">
                <a:solidFill>
                  <a:srgbClr val="404040"/>
                </a:solidFill>
                <a:latin typeface="Attemptyon"/>
                <a:ea typeface="Source Sans Pro"/>
              </a:rPr>
              <a:t>Galery</a:t>
            </a:r>
            <a:endParaRPr b="0" lang="en-US" sz="7200" spc="-1" strike="noStrike">
              <a:latin typeface="Arial"/>
            </a:endParaRPr>
          </a:p>
        </p:txBody>
      </p:sp>
      <p:sp>
        <p:nvSpPr>
          <p:cNvPr id="688" name="CustomShape 2"/>
          <p:cNvSpPr/>
          <p:nvPr/>
        </p:nvSpPr>
        <p:spPr>
          <a:xfrm>
            <a:off x="8397000" y="4296960"/>
            <a:ext cx="3270960" cy="13161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89" name="CustomShape 3"/>
          <p:cNvSpPr/>
          <p:nvPr/>
        </p:nvSpPr>
        <p:spPr>
          <a:xfrm>
            <a:off x="9158760" y="175536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grpSp>
        <p:nvGrpSpPr>
          <p:cNvPr id="690" name="Group 4"/>
          <p:cNvGrpSpPr/>
          <p:nvPr/>
        </p:nvGrpSpPr>
        <p:grpSpPr>
          <a:xfrm>
            <a:off x="1087560" y="2769840"/>
            <a:ext cx="2949120" cy="2441520"/>
            <a:chOff x="1087560" y="2769840"/>
            <a:chExt cx="2949120" cy="2441520"/>
          </a:xfrm>
        </p:grpSpPr>
        <p:sp>
          <p:nvSpPr>
            <p:cNvPr id="691" name="CustomShape 5"/>
            <p:cNvSpPr/>
            <p:nvPr/>
          </p:nvSpPr>
          <p:spPr>
            <a:xfrm>
              <a:off x="1087560" y="320400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92" name="CustomShape 6"/>
            <p:cNvSpPr/>
            <p:nvPr/>
          </p:nvSpPr>
          <p:spPr>
            <a:xfrm>
              <a:off x="3380040" y="276984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5400" spc="-1" strike="noStrike">
                  <a:solidFill>
                    <a:srgbClr val="f2f2f2"/>
                  </a:solidFill>
                  <a:latin typeface="Raleway"/>
                </a:rPr>
                <a:t>1</a:t>
              </a:r>
              <a:endParaRPr b="0" lang="en-US" sz="5400" spc="-1" strike="noStrike">
                <a:latin typeface="Arial"/>
              </a:endParaRPr>
            </a:p>
          </p:txBody>
        </p:sp>
        <p:sp>
          <p:nvSpPr>
            <p:cNvPr id="693" name="CustomShape 7"/>
            <p:cNvSpPr/>
            <p:nvPr/>
          </p:nvSpPr>
          <p:spPr>
            <a:xfrm>
              <a:off x="1805040" y="3090960"/>
              <a:ext cx="1214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Add title here</a:t>
              </a:r>
              <a:endParaRPr b="0" lang="en-US" sz="1200" spc="-1" strike="noStrike">
                <a:latin typeface="Arial"/>
              </a:endParaRPr>
            </a:p>
          </p:txBody>
        </p:sp>
        <p:sp>
          <p:nvSpPr>
            <p:cNvPr id="694" name="CustomShape 8"/>
            <p:cNvSpPr/>
            <p:nvPr/>
          </p:nvSpPr>
          <p:spPr>
            <a:xfrm>
              <a:off x="1837440" y="3452400"/>
              <a:ext cx="2096640" cy="44172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Perspiciatis unde omnis iste sed voluptatem fringilla.</a:t>
              </a:r>
              <a:endParaRPr b="0" lang="en-US" sz="1050" spc="-1" strike="noStrike">
                <a:latin typeface="Arial"/>
              </a:endParaRPr>
            </a:p>
          </p:txBody>
        </p:sp>
        <p:sp>
          <p:nvSpPr>
            <p:cNvPr id="695" name="CustomShape 9"/>
            <p:cNvSpPr/>
            <p:nvPr/>
          </p:nvSpPr>
          <p:spPr>
            <a:xfrm>
              <a:off x="1087560" y="452124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96" name="CustomShape 10"/>
            <p:cNvSpPr/>
            <p:nvPr/>
          </p:nvSpPr>
          <p:spPr>
            <a:xfrm>
              <a:off x="3346560" y="408708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5400" spc="-1" strike="noStrike">
                  <a:solidFill>
                    <a:srgbClr val="f2f2f2"/>
                  </a:solidFill>
                  <a:latin typeface="Raleway"/>
                </a:rPr>
                <a:t>2</a:t>
              </a:r>
              <a:endParaRPr b="0" lang="en-US" sz="5400" spc="-1" strike="noStrike">
                <a:latin typeface="Arial"/>
              </a:endParaRPr>
            </a:p>
          </p:txBody>
        </p:sp>
        <p:sp>
          <p:nvSpPr>
            <p:cNvPr id="697" name="CustomShape 11"/>
            <p:cNvSpPr/>
            <p:nvPr/>
          </p:nvSpPr>
          <p:spPr>
            <a:xfrm>
              <a:off x="1805040" y="4408200"/>
              <a:ext cx="1214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Add title here</a:t>
              </a:r>
              <a:endParaRPr b="0" lang="en-US" sz="1200" spc="-1" strike="noStrike">
                <a:latin typeface="Arial"/>
              </a:endParaRPr>
            </a:p>
          </p:txBody>
        </p:sp>
        <p:sp>
          <p:nvSpPr>
            <p:cNvPr id="698" name="CustomShape 12"/>
            <p:cNvSpPr/>
            <p:nvPr/>
          </p:nvSpPr>
          <p:spPr>
            <a:xfrm>
              <a:off x="1837440" y="4769640"/>
              <a:ext cx="2096640" cy="44172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Perspiciatis unde omnis iste sed voluptatem fringilla.</a:t>
              </a:r>
              <a:endParaRPr b="0" lang="en-US" sz="1050" spc="-1" strike="noStrike">
                <a:latin typeface="Arial"/>
              </a:endParaRPr>
            </a:p>
          </p:txBody>
        </p:sp>
        <p:sp>
          <p:nvSpPr>
            <p:cNvPr id="699" name="CustomShape 13"/>
            <p:cNvSpPr/>
            <p:nvPr/>
          </p:nvSpPr>
          <p:spPr>
            <a:xfrm>
              <a:off x="1226880" y="335664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01</a:t>
              </a:r>
              <a:endParaRPr b="0" lang="en-US" sz="1600" spc="-1" strike="noStrike">
                <a:latin typeface="Arial"/>
              </a:endParaRPr>
            </a:p>
          </p:txBody>
        </p:sp>
        <p:sp>
          <p:nvSpPr>
            <p:cNvPr id="700" name="CustomShape 14"/>
            <p:cNvSpPr/>
            <p:nvPr/>
          </p:nvSpPr>
          <p:spPr>
            <a:xfrm>
              <a:off x="1209240" y="467172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a:t>
              </a:r>
              <a:r>
                <a:rPr b="0" lang="id-ID" sz="1600" spc="-1" strike="noStrike">
                  <a:solidFill>
                    <a:srgbClr val="ffffff"/>
                  </a:solidFill>
                  <a:latin typeface="Raleway"/>
                </a:rPr>
                <a:t>2</a:t>
              </a:r>
              <a:endParaRPr b="0" lang="en-US" sz="1600" spc="-1" strike="noStrike">
                <a:latin typeface="Arial"/>
              </a:endParaRPr>
            </a:p>
          </p:txBody>
        </p:sp>
      </p:grpSp>
      <p:sp>
        <p:nvSpPr>
          <p:cNvPr id="701" name="CustomShape 15"/>
          <p:cNvSpPr/>
          <p:nvPr/>
        </p:nvSpPr>
        <p:spPr>
          <a:xfrm rot="2700000">
            <a:off x="337320" y="573048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02" name="CustomShape 16"/>
          <p:cNvSpPr/>
          <p:nvPr/>
        </p:nvSpPr>
        <p:spPr>
          <a:xfrm>
            <a:off x="37080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pic>
        <p:nvPicPr>
          <p:cNvPr id="703" name="Picture Placeholder 1" descr=""/>
          <p:cNvPicPr/>
          <p:nvPr/>
        </p:nvPicPr>
        <p:blipFill>
          <a:blip r:embed="rId1"/>
          <a:stretch/>
        </p:blipFill>
        <p:spPr>
          <a:xfrm>
            <a:off x="8397000" y="0"/>
            <a:ext cx="3270960" cy="3695760"/>
          </a:xfrm>
          <a:prstGeom prst="rect">
            <a:avLst/>
          </a:prstGeom>
          <a:ln>
            <a:noFill/>
          </a:ln>
        </p:spPr>
      </p:pic>
      <p:pic>
        <p:nvPicPr>
          <p:cNvPr id="704" name="Picture Placeholder 2" descr=""/>
          <p:cNvPicPr/>
          <p:nvPr/>
        </p:nvPicPr>
        <p:blipFill>
          <a:blip r:embed="rId2"/>
          <a:stretch/>
        </p:blipFill>
        <p:spPr>
          <a:xfrm>
            <a:off x="4739400" y="2369880"/>
            <a:ext cx="3088440" cy="4080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06" name="CustomShape 2"/>
          <p:cNvSpPr/>
          <p:nvPr/>
        </p:nvSpPr>
        <p:spPr>
          <a:xfrm>
            <a:off x="1752480" y="378540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07" name="CustomShape 3"/>
          <p:cNvSpPr/>
          <p:nvPr/>
        </p:nvSpPr>
        <p:spPr>
          <a:xfrm>
            <a:off x="5365440" y="3785400"/>
            <a:ext cx="1747080" cy="395280"/>
          </a:xfrm>
          <a:prstGeom prst="rect">
            <a:avLst/>
          </a:prstGeom>
          <a:solidFill>
            <a:schemeClr val="bg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0f6fc6"/>
                </a:solidFill>
                <a:latin typeface="Raleway"/>
                <a:ea typeface="Lato"/>
              </a:rPr>
              <a:t>Hipstyle</a:t>
            </a:r>
            <a:endParaRPr b="0" lang="en-US" sz="2000" spc="-1" strike="noStrike">
              <a:latin typeface="Arial"/>
            </a:endParaRPr>
          </a:p>
        </p:txBody>
      </p:sp>
      <p:sp>
        <p:nvSpPr>
          <p:cNvPr id="708" name="CustomShape 4"/>
          <p:cNvSpPr/>
          <p:nvPr/>
        </p:nvSpPr>
        <p:spPr>
          <a:xfrm>
            <a:off x="8861760" y="3785400"/>
            <a:ext cx="1747080" cy="395280"/>
          </a:xfrm>
          <a:prstGeom prst="rect">
            <a:avLst/>
          </a:prstGeom>
          <a:solidFill>
            <a:schemeClr val="accent1">
              <a:lumMod val="75000"/>
            </a:schemeClr>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09" name="CustomShape 5"/>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GALERY</a:t>
            </a:r>
            <a:r>
              <a:rPr b="1" i="1" lang="id-ID" sz="2800" spc="-1" strike="noStrike">
                <a:solidFill>
                  <a:srgbClr val="0f6fc6"/>
                </a:solidFill>
                <a:latin typeface="Raleway"/>
                <a:ea typeface="Lato"/>
              </a:rPr>
              <a:t> HIPSTYLE</a:t>
            </a:r>
            <a:endParaRPr b="0" lang="en-US" sz="2800" spc="-1" strike="noStrike">
              <a:latin typeface="Arial"/>
            </a:endParaRPr>
          </a:p>
        </p:txBody>
      </p:sp>
      <p:sp>
        <p:nvSpPr>
          <p:cNvPr id="710" name="CustomShape 6"/>
          <p:cNvSpPr/>
          <p:nvPr/>
        </p:nvSpPr>
        <p:spPr>
          <a:xfrm>
            <a:off x="1258560" y="57013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11" name="CustomShape 7"/>
          <p:cNvSpPr/>
          <p:nvPr/>
        </p:nvSpPr>
        <p:spPr>
          <a:xfrm>
            <a:off x="4871520" y="56779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12" name="CustomShape 8"/>
          <p:cNvSpPr/>
          <p:nvPr/>
        </p:nvSpPr>
        <p:spPr>
          <a:xfrm>
            <a:off x="8367480" y="56779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pic>
        <p:nvPicPr>
          <p:cNvPr id="713" name="Picture Placeholder 1" descr=""/>
          <p:cNvPicPr/>
          <p:nvPr/>
        </p:nvPicPr>
        <p:blipFill>
          <a:blip r:embed="rId1"/>
          <a:stretch/>
        </p:blipFill>
        <p:spPr>
          <a:xfrm>
            <a:off x="8191080" y="1478880"/>
            <a:ext cx="3088440" cy="4080240"/>
          </a:xfrm>
          <a:prstGeom prst="rect">
            <a:avLst/>
          </a:prstGeom>
          <a:ln>
            <a:noFill/>
          </a:ln>
        </p:spPr>
      </p:pic>
      <p:pic>
        <p:nvPicPr>
          <p:cNvPr id="714" name="Picture Placeholder 2" descr=""/>
          <p:cNvPicPr/>
          <p:nvPr/>
        </p:nvPicPr>
        <p:blipFill>
          <a:blip r:embed="rId2"/>
          <a:stretch/>
        </p:blipFill>
        <p:spPr>
          <a:xfrm>
            <a:off x="4636440" y="1478880"/>
            <a:ext cx="3088440" cy="4080240"/>
          </a:xfrm>
          <a:prstGeom prst="rect">
            <a:avLst/>
          </a:prstGeom>
          <a:ln>
            <a:noFill/>
          </a:ln>
        </p:spPr>
      </p:pic>
      <p:pic>
        <p:nvPicPr>
          <p:cNvPr id="715" name="Picture Placeholder 3" descr=""/>
          <p:cNvPicPr/>
          <p:nvPr/>
        </p:nvPicPr>
        <p:blipFill>
          <a:blip r:embed="rId3"/>
          <a:stretch/>
        </p:blipFill>
        <p:spPr>
          <a:xfrm>
            <a:off x="1081800" y="1478880"/>
            <a:ext cx="3088440" cy="4080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CustomShape 1"/>
          <p:cNvSpPr/>
          <p:nvPr/>
        </p:nvSpPr>
        <p:spPr>
          <a:xfrm>
            <a:off x="670680" y="320328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17" name="CustomShape 2"/>
          <p:cNvSpPr/>
          <p:nvPr/>
        </p:nvSpPr>
        <p:spPr>
          <a:xfrm>
            <a:off x="4444560" y="2562840"/>
            <a:ext cx="1747080" cy="395280"/>
          </a:xfrm>
          <a:prstGeom prst="rect">
            <a:avLst/>
          </a:prstGeom>
          <a:solidFill>
            <a:schemeClr val="bg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0f6fc6"/>
                </a:solidFill>
                <a:latin typeface="Raleway"/>
                <a:ea typeface="Lato"/>
              </a:rPr>
              <a:t>Hipstyle</a:t>
            </a:r>
            <a:endParaRPr b="0" lang="en-US" sz="2000" spc="-1" strike="noStrike">
              <a:latin typeface="Arial"/>
            </a:endParaRPr>
          </a:p>
        </p:txBody>
      </p:sp>
      <p:sp>
        <p:nvSpPr>
          <p:cNvPr id="718" name="CustomShape 3"/>
          <p:cNvSpPr/>
          <p:nvPr/>
        </p:nvSpPr>
        <p:spPr>
          <a:xfrm>
            <a:off x="8088840" y="4073040"/>
            <a:ext cx="1747080" cy="395280"/>
          </a:xfrm>
          <a:prstGeom prst="rect">
            <a:avLst/>
          </a:prstGeom>
          <a:solidFill>
            <a:schemeClr val="accent1">
              <a:lumMod val="75000"/>
            </a:schemeClr>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719" name="CustomShape 4"/>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20" name="CustomShape 5"/>
          <p:cNvSpPr/>
          <p:nvPr/>
        </p:nvSpPr>
        <p:spPr>
          <a:xfrm>
            <a:off x="176760" y="56883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21" name="CustomShape 6"/>
          <p:cNvSpPr/>
          <p:nvPr/>
        </p:nvSpPr>
        <p:spPr>
          <a:xfrm>
            <a:off x="3950640" y="48909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722" name="CustomShape 7"/>
          <p:cNvSpPr/>
          <p:nvPr/>
        </p:nvSpPr>
        <p:spPr>
          <a:xfrm>
            <a:off x="7594920" y="109044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pic>
        <p:nvPicPr>
          <p:cNvPr id="723" name="Picture Placeholder 1" descr=""/>
          <p:cNvPicPr/>
          <p:nvPr/>
        </p:nvPicPr>
        <p:blipFill>
          <a:blip r:embed="rId1"/>
          <a:stretch/>
        </p:blipFill>
        <p:spPr>
          <a:xfrm>
            <a:off x="3709080" y="538920"/>
            <a:ext cx="3088440" cy="4080240"/>
          </a:xfrm>
          <a:prstGeom prst="rect">
            <a:avLst/>
          </a:prstGeom>
          <a:ln>
            <a:noFill/>
          </a:ln>
        </p:spPr>
      </p:pic>
      <p:pic>
        <p:nvPicPr>
          <p:cNvPr id="724" name="Picture Placeholder 2" descr=""/>
          <p:cNvPicPr/>
          <p:nvPr/>
        </p:nvPicPr>
        <p:blipFill>
          <a:blip r:embed="rId2"/>
          <a:stretch/>
        </p:blipFill>
        <p:spPr>
          <a:xfrm>
            <a:off x="0" y="1362960"/>
            <a:ext cx="3088440" cy="4080240"/>
          </a:xfrm>
          <a:prstGeom prst="rect">
            <a:avLst/>
          </a:prstGeom>
          <a:ln>
            <a:noFill/>
          </a:ln>
        </p:spPr>
      </p:pic>
      <p:pic>
        <p:nvPicPr>
          <p:cNvPr id="725" name="Picture Placeholder 3" descr=""/>
          <p:cNvPicPr/>
          <p:nvPr/>
        </p:nvPicPr>
        <p:blipFill>
          <a:blip r:embed="rId3"/>
          <a:stretch/>
        </p:blipFill>
        <p:spPr>
          <a:xfrm>
            <a:off x="7418160" y="2032560"/>
            <a:ext cx="3088440" cy="40802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CustomShape 1"/>
          <p:cNvSpPr/>
          <p:nvPr/>
        </p:nvSpPr>
        <p:spPr>
          <a:xfrm>
            <a:off x="7826040" y="1926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27" name="CustomShape 2"/>
          <p:cNvSpPr/>
          <p:nvPr/>
        </p:nvSpPr>
        <p:spPr>
          <a:xfrm>
            <a:off x="8385480" y="181980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28" name="CustomShape 3"/>
          <p:cNvSpPr/>
          <p:nvPr/>
        </p:nvSpPr>
        <p:spPr>
          <a:xfrm>
            <a:off x="7826040" y="295128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29" name="CustomShape 4"/>
          <p:cNvSpPr/>
          <p:nvPr/>
        </p:nvSpPr>
        <p:spPr>
          <a:xfrm>
            <a:off x="8385480" y="28443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30" name="CustomShape 5"/>
          <p:cNvSpPr/>
          <p:nvPr/>
        </p:nvSpPr>
        <p:spPr>
          <a:xfrm>
            <a:off x="7826040" y="40831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1" name="CustomShape 6"/>
          <p:cNvSpPr/>
          <p:nvPr/>
        </p:nvSpPr>
        <p:spPr>
          <a:xfrm>
            <a:off x="8385480" y="397620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32" name="CustomShape 7"/>
          <p:cNvSpPr/>
          <p:nvPr/>
        </p:nvSpPr>
        <p:spPr>
          <a:xfrm>
            <a:off x="7826040" y="5112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3" name="CustomShape 8"/>
          <p:cNvSpPr/>
          <p:nvPr/>
        </p:nvSpPr>
        <p:spPr>
          <a:xfrm>
            <a:off x="8385480" y="50061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34" name="CustomShape 9"/>
          <p:cNvSpPr/>
          <p:nvPr/>
        </p:nvSpPr>
        <p:spPr>
          <a:xfrm>
            <a:off x="4006440" y="1926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5" name="CustomShape 10"/>
          <p:cNvSpPr/>
          <p:nvPr/>
        </p:nvSpPr>
        <p:spPr>
          <a:xfrm>
            <a:off x="1107720" y="1819800"/>
            <a:ext cx="2734920" cy="80892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36" name="CustomShape 11"/>
          <p:cNvSpPr/>
          <p:nvPr/>
        </p:nvSpPr>
        <p:spPr>
          <a:xfrm>
            <a:off x="4006440" y="295128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7" name="CustomShape 12"/>
          <p:cNvSpPr/>
          <p:nvPr/>
        </p:nvSpPr>
        <p:spPr>
          <a:xfrm>
            <a:off x="1107720" y="2844360"/>
            <a:ext cx="2734920" cy="80892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38" name="CustomShape 13"/>
          <p:cNvSpPr/>
          <p:nvPr/>
        </p:nvSpPr>
        <p:spPr>
          <a:xfrm>
            <a:off x="4006440" y="407844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39" name="CustomShape 14"/>
          <p:cNvSpPr/>
          <p:nvPr/>
        </p:nvSpPr>
        <p:spPr>
          <a:xfrm>
            <a:off x="1107720" y="3971880"/>
            <a:ext cx="2734920" cy="80892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40" name="CustomShape 15"/>
          <p:cNvSpPr/>
          <p:nvPr/>
        </p:nvSpPr>
        <p:spPr>
          <a:xfrm>
            <a:off x="4006440" y="5112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600">
            <a:solidFill>
              <a:schemeClr val="tx1"/>
            </a:solidFill>
            <a:miter/>
          </a:ln>
        </p:spPr>
        <p:style>
          <a:lnRef idx="0"/>
          <a:fillRef idx="0"/>
          <a:effectRef idx="0"/>
          <a:fontRef idx="minor"/>
        </p:style>
      </p:sp>
      <p:sp>
        <p:nvSpPr>
          <p:cNvPr id="741" name="CustomShape 16"/>
          <p:cNvSpPr/>
          <p:nvPr/>
        </p:nvSpPr>
        <p:spPr>
          <a:xfrm>
            <a:off x="1107720" y="5006160"/>
            <a:ext cx="2734920" cy="80892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id-ID" sz="1050" spc="-1" strike="noStrike">
                <a:solidFill>
                  <a:srgbClr val="000000"/>
                </a:solidFill>
                <a:latin typeface="Raleway"/>
                <a:ea typeface="Lato"/>
              </a:rPr>
              <a:t>Lorem ipsum dolor sit amet, lacus nulla ac netus nibh aliquet, porttitor ligula justo</a:t>
            </a:r>
            <a:endParaRPr b="0" lang="en-US" sz="1050" spc="-1" strike="noStrike">
              <a:latin typeface="Arial"/>
            </a:endParaRPr>
          </a:p>
        </p:txBody>
      </p:sp>
      <p:sp>
        <p:nvSpPr>
          <p:cNvPr id="742" name="CustomShape 17"/>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MOCKUP</a:t>
            </a:r>
            <a:r>
              <a:rPr b="1" i="1" lang="id-ID" sz="2800" spc="-1" strike="noStrike">
                <a:solidFill>
                  <a:srgbClr val="0f6fc6"/>
                </a:solidFill>
                <a:latin typeface="Raleway"/>
                <a:ea typeface="Lato"/>
              </a:rPr>
              <a:t> HIPSTYLE</a:t>
            </a:r>
            <a:endParaRPr b="0" lang="en-US" sz="2800" spc="-1" strike="noStrike">
              <a:latin typeface="Arial"/>
            </a:endParaRPr>
          </a:p>
        </p:txBody>
      </p:sp>
      <p:sp>
        <p:nvSpPr>
          <p:cNvPr id="743" name="CustomShape 18"/>
          <p:cNvSpPr/>
          <p:nvPr/>
        </p:nvSpPr>
        <p:spPr>
          <a:xfrm rot="2700000">
            <a:off x="243000" y="599292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44" name="CustomShape 19"/>
          <p:cNvSpPr/>
          <p:nvPr/>
        </p:nvSpPr>
        <p:spPr>
          <a:xfrm>
            <a:off x="5240520" y="357156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pic>
        <p:nvPicPr>
          <p:cNvPr id="745" name="Picture Placeholder 1" descr=""/>
          <p:cNvPicPr/>
          <p:nvPr/>
        </p:nvPicPr>
        <p:blipFill>
          <a:blip r:embed="rId1"/>
          <a:stretch/>
        </p:blipFill>
        <p:spPr>
          <a:xfrm>
            <a:off x="5162400" y="2030400"/>
            <a:ext cx="1902960" cy="33778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CustomShape 1"/>
          <p:cNvSpPr/>
          <p:nvPr/>
        </p:nvSpPr>
        <p:spPr>
          <a:xfrm>
            <a:off x="6953400" y="0"/>
            <a:ext cx="523836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747" name="CustomShape 2"/>
          <p:cNvSpPr/>
          <p:nvPr/>
        </p:nvSpPr>
        <p:spPr>
          <a:xfrm>
            <a:off x="1917360" y="4868280"/>
            <a:ext cx="3090960" cy="118404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0" lang="en-US" sz="1100" spc="-1" strike="noStrike">
                <a:solidFill>
                  <a:srgbClr val="000000"/>
                </a:solidFill>
                <a:latin typeface="Raleway"/>
                <a:ea typeface="Lato"/>
              </a:rPr>
              <a:t>“</a:t>
            </a:r>
            <a:r>
              <a:rPr b="0" i="1" lang="id-ID" sz="1200" spc="-1" strike="noStrike">
                <a:solidFill>
                  <a:srgbClr val="000000"/>
                </a:solidFill>
                <a:latin typeface="Raleway"/>
                <a:ea typeface="Lato"/>
              </a:rPr>
              <a:t>Lorem ipsum dolor sit amet, lacus nulla ac netus nibh aliquet, porttitor ligula justo libero in aueu enim, eget in fringilla</a:t>
            </a:r>
            <a:r>
              <a:rPr b="0" lang="en-US" sz="1100" spc="-1" strike="noStrike">
                <a:solidFill>
                  <a:srgbClr val="000000"/>
                </a:solidFill>
                <a:latin typeface="Raleway"/>
                <a:ea typeface="Lato"/>
              </a:rPr>
              <a:t>”</a:t>
            </a:r>
            <a:endParaRPr b="0" lang="en-US" sz="1100" spc="-1" strike="noStrike">
              <a:latin typeface="Arial"/>
            </a:endParaRPr>
          </a:p>
        </p:txBody>
      </p:sp>
      <p:sp>
        <p:nvSpPr>
          <p:cNvPr id="748" name="CustomShape 3"/>
          <p:cNvSpPr/>
          <p:nvPr/>
        </p:nvSpPr>
        <p:spPr>
          <a:xfrm>
            <a:off x="7608600" y="3239640"/>
            <a:ext cx="2982600" cy="2347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100" spc="-1" strike="noStrike">
                <a:solidFill>
                  <a:srgbClr val="ffffff"/>
                </a:solidFill>
                <a:latin typeface="Raleway"/>
                <a:ea typeface="Lato"/>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a:t>
            </a:r>
            <a:endParaRPr b="0" lang="en-US" sz="1100" spc="-1" strike="noStrike">
              <a:latin typeface="Arial"/>
            </a:endParaRPr>
          </a:p>
        </p:txBody>
      </p:sp>
      <p:sp>
        <p:nvSpPr>
          <p:cNvPr id="749" name="CustomShape 4"/>
          <p:cNvSpPr/>
          <p:nvPr/>
        </p:nvSpPr>
        <p:spPr>
          <a:xfrm>
            <a:off x="7608600" y="1499040"/>
            <a:ext cx="34383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3600" spc="-1" strike="noStrike">
                <a:solidFill>
                  <a:srgbClr val="0f6fc6"/>
                </a:solidFill>
                <a:latin typeface="Raleway"/>
                <a:ea typeface="Lato"/>
              </a:rPr>
              <a:t>MOCKUP</a:t>
            </a:r>
            <a:endParaRPr b="0" lang="en-US" sz="3600" spc="-1" strike="noStrike">
              <a:latin typeface="Arial"/>
            </a:endParaRPr>
          </a:p>
          <a:p>
            <a:pPr>
              <a:lnSpc>
                <a:spcPct val="100000"/>
              </a:lnSpc>
            </a:pPr>
            <a:r>
              <a:rPr b="1" i="1" lang="id-ID" sz="3600" spc="-1" strike="noStrike">
                <a:solidFill>
                  <a:srgbClr val="ffffff"/>
                </a:solidFill>
                <a:latin typeface="Raleway"/>
                <a:ea typeface="Lato"/>
              </a:rPr>
              <a:t>HIPSTYLE</a:t>
            </a:r>
            <a:endParaRPr b="0" lang="en-US" sz="3600" spc="-1" strike="noStrike">
              <a:latin typeface="Arial"/>
            </a:endParaRPr>
          </a:p>
        </p:txBody>
      </p:sp>
      <p:sp>
        <p:nvSpPr>
          <p:cNvPr id="750" name="CustomShape 5"/>
          <p:cNvSpPr/>
          <p:nvPr/>
        </p:nvSpPr>
        <p:spPr>
          <a:xfrm rot="2700000">
            <a:off x="243000" y="599292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51" name="CustomShape 6"/>
          <p:cNvSpPr/>
          <p:nvPr/>
        </p:nvSpPr>
        <p:spPr>
          <a:xfrm>
            <a:off x="2589480" y="2474640"/>
            <a:ext cx="1747080" cy="395280"/>
          </a:xfrm>
          <a:prstGeom prst="rect">
            <a:avLst/>
          </a:prstGeom>
          <a:solidFill>
            <a:schemeClr val="bg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0f6fc6"/>
                </a:solidFill>
                <a:latin typeface="Raleway"/>
                <a:ea typeface="Lato"/>
              </a:rPr>
              <a:t>Hipstyle</a:t>
            </a:r>
            <a:endParaRPr b="0" lang="en-US" sz="2000" spc="-1" strike="noStrike">
              <a:latin typeface="Arial"/>
            </a:endParaRPr>
          </a:p>
        </p:txBody>
      </p:sp>
      <p:pic>
        <p:nvPicPr>
          <p:cNvPr id="752" name="Picture Placeholder 1" descr=""/>
          <p:cNvPicPr/>
          <p:nvPr/>
        </p:nvPicPr>
        <p:blipFill>
          <a:blip r:embed="rId1"/>
          <a:stretch/>
        </p:blipFill>
        <p:spPr>
          <a:xfrm>
            <a:off x="1414440" y="1135080"/>
            <a:ext cx="4096800" cy="25477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54"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sp>
        <p:nvSpPr>
          <p:cNvPr id="755" name="CustomShape 3"/>
          <p:cNvSpPr/>
          <p:nvPr/>
        </p:nvSpPr>
        <p:spPr>
          <a:xfrm>
            <a:off x="928800" y="2451960"/>
            <a:ext cx="11062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599" strike="noStrike">
                <a:solidFill>
                  <a:srgbClr val="808080"/>
                </a:solidFill>
                <a:latin typeface="Raleway"/>
              </a:rPr>
              <a:t>01</a:t>
            </a:r>
            <a:endParaRPr b="0" lang="en-US" sz="4800" spc="-1" strike="noStrike">
              <a:latin typeface="Arial"/>
            </a:endParaRPr>
          </a:p>
        </p:txBody>
      </p:sp>
      <p:sp>
        <p:nvSpPr>
          <p:cNvPr id="756" name="CustomShape 4"/>
          <p:cNvSpPr/>
          <p:nvPr/>
        </p:nvSpPr>
        <p:spPr>
          <a:xfrm>
            <a:off x="91080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57" name="CustomShape 5"/>
          <p:cNvSpPr/>
          <p:nvPr/>
        </p:nvSpPr>
        <p:spPr>
          <a:xfrm>
            <a:off x="97128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
        <p:nvSpPr>
          <p:cNvPr id="758" name="Line 6"/>
          <p:cNvSpPr/>
          <p:nvPr/>
        </p:nvSpPr>
        <p:spPr>
          <a:xfrm>
            <a:off x="2296440" y="2900520"/>
            <a:ext cx="1014840" cy="0"/>
          </a:xfrm>
          <a:prstGeom prst="line">
            <a:avLst/>
          </a:prstGeom>
          <a:ln w="25560">
            <a:solidFill>
              <a:srgbClr val="e1e9ea"/>
            </a:solidFill>
            <a:headEnd len="med" type="oval" w="med"/>
            <a:tailEnd len="med" type="oval" w="med"/>
          </a:ln>
        </p:spPr>
        <p:style>
          <a:lnRef idx="1">
            <a:schemeClr val="accent1"/>
          </a:lnRef>
          <a:fillRef idx="0">
            <a:schemeClr val="accent1"/>
          </a:fillRef>
          <a:effectRef idx="0">
            <a:schemeClr val="accent1"/>
          </a:effectRef>
          <a:fontRef idx="minor"/>
        </p:style>
      </p:sp>
      <p:sp>
        <p:nvSpPr>
          <p:cNvPr id="759" name="CustomShape 7"/>
          <p:cNvSpPr/>
          <p:nvPr/>
        </p:nvSpPr>
        <p:spPr>
          <a:xfrm>
            <a:off x="3674160" y="2451960"/>
            <a:ext cx="10108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151" strike="noStrike">
                <a:solidFill>
                  <a:srgbClr val="808080"/>
                </a:solidFill>
                <a:latin typeface="Raleway"/>
              </a:rPr>
              <a:t>02</a:t>
            </a:r>
            <a:endParaRPr b="0" lang="en-US" sz="4800" spc="-1" strike="noStrike">
              <a:latin typeface="Arial"/>
            </a:endParaRPr>
          </a:p>
        </p:txBody>
      </p:sp>
      <p:sp>
        <p:nvSpPr>
          <p:cNvPr id="760" name="CustomShape 8"/>
          <p:cNvSpPr/>
          <p:nvPr/>
        </p:nvSpPr>
        <p:spPr>
          <a:xfrm>
            <a:off x="368316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61" name="CustomShape 9"/>
          <p:cNvSpPr/>
          <p:nvPr/>
        </p:nvSpPr>
        <p:spPr>
          <a:xfrm>
            <a:off x="374364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
        <p:nvSpPr>
          <p:cNvPr id="762" name="Line 10"/>
          <p:cNvSpPr/>
          <p:nvPr/>
        </p:nvSpPr>
        <p:spPr>
          <a:xfrm>
            <a:off x="5138640" y="2900520"/>
            <a:ext cx="1014840" cy="0"/>
          </a:xfrm>
          <a:prstGeom prst="line">
            <a:avLst/>
          </a:prstGeom>
          <a:ln w="25560">
            <a:solidFill>
              <a:srgbClr val="e1e9ea"/>
            </a:solidFill>
            <a:headEnd len="med" type="oval" w="med"/>
            <a:tailEnd len="med" type="oval" w="med"/>
          </a:ln>
        </p:spPr>
        <p:style>
          <a:lnRef idx="1">
            <a:schemeClr val="accent1"/>
          </a:lnRef>
          <a:fillRef idx="0">
            <a:schemeClr val="accent1"/>
          </a:fillRef>
          <a:effectRef idx="0">
            <a:schemeClr val="accent1"/>
          </a:effectRef>
          <a:fontRef idx="minor"/>
        </p:style>
      </p:sp>
      <p:sp>
        <p:nvSpPr>
          <p:cNvPr id="763" name="CustomShape 11"/>
          <p:cNvSpPr/>
          <p:nvPr/>
        </p:nvSpPr>
        <p:spPr>
          <a:xfrm>
            <a:off x="6444360" y="2451960"/>
            <a:ext cx="10108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151" strike="noStrike">
                <a:solidFill>
                  <a:srgbClr val="0f6fc6"/>
                </a:solidFill>
                <a:latin typeface="Raleway"/>
              </a:rPr>
              <a:t>03</a:t>
            </a:r>
            <a:endParaRPr b="0" lang="en-US" sz="4800" spc="-1" strike="noStrike">
              <a:latin typeface="Arial"/>
            </a:endParaRPr>
          </a:p>
        </p:txBody>
      </p:sp>
      <p:sp>
        <p:nvSpPr>
          <p:cNvPr id="764" name="CustomShape 12"/>
          <p:cNvSpPr/>
          <p:nvPr/>
        </p:nvSpPr>
        <p:spPr>
          <a:xfrm>
            <a:off x="645552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65" name="CustomShape 13"/>
          <p:cNvSpPr/>
          <p:nvPr/>
        </p:nvSpPr>
        <p:spPr>
          <a:xfrm>
            <a:off x="651600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
        <p:nvSpPr>
          <p:cNvPr id="766" name="Line 14"/>
          <p:cNvSpPr/>
          <p:nvPr/>
        </p:nvSpPr>
        <p:spPr>
          <a:xfrm>
            <a:off x="7894080" y="2900520"/>
            <a:ext cx="1014840" cy="0"/>
          </a:xfrm>
          <a:prstGeom prst="line">
            <a:avLst/>
          </a:prstGeom>
          <a:ln w="25560">
            <a:solidFill>
              <a:srgbClr val="e1e9ea"/>
            </a:solidFill>
            <a:headEnd len="med" type="oval" w="med"/>
            <a:tailEnd len="med" type="oval" w="med"/>
          </a:ln>
        </p:spPr>
        <p:style>
          <a:lnRef idx="1">
            <a:schemeClr val="accent1"/>
          </a:lnRef>
          <a:fillRef idx="0">
            <a:schemeClr val="accent1"/>
          </a:fillRef>
          <a:effectRef idx="0">
            <a:schemeClr val="accent1"/>
          </a:effectRef>
          <a:fontRef idx="minor"/>
        </p:style>
      </p:sp>
      <p:sp>
        <p:nvSpPr>
          <p:cNvPr id="767" name="CustomShape 15"/>
          <p:cNvSpPr/>
          <p:nvPr/>
        </p:nvSpPr>
        <p:spPr>
          <a:xfrm>
            <a:off x="9220680" y="2451960"/>
            <a:ext cx="1010880" cy="731520"/>
          </a:xfrm>
          <a:prstGeom prst="rect">
            <a:avLst/>
          </a:prstGeom>
          <a:noFill/>
          <a:ln>
            <a:noFill/>
          </a:ln>
        </p:spPr>
        <p:style>
          <a:lnRef idx="0"/>
          <a:fillRef idx="0"/>
          <a:effectRef idx="0"/>
          <a:fontRef idx="minor"/>
        </p:style>
        <p:txBody>
          <a:bodyPr wrap="none" tIns="0" bIns="0">
            <a:spAutoFit/>
          </a:bodyPr>
          <a:p>
            <a:pPr>
              <a:lnSpc>
                <a:spcPct val="100000"/>
              </a:lnSpc>
            </a:pPr>
            <a:r>
              <a:rPr b="1" lang="en-US" sz="4800" spc="-151" strike="noStrike">
                <a:solidFill>
                  <a:srgbClr val="0f6fc6"/>
                </a:solidFill>
                <a:latin typeface="Raleway"/>
              </a:rPr>
              <a:t>04</a:t>
            </a:r>
            <a:endParaRPr b="0" lang="en-US" sz="4800" spc="-1" strike="noStrike">
              <a:latin typeface="Arial"/>
            </a:endParaRPr>
          </a:p>
        </p:txBody>
      </p:sp>
      <p:sp>
        <p:nvSpPr>
          <p:cNvPr id="768" name="CustomShape 16"/>
          <p:cNvSpPr/>
          <p:nvPr/>
        </p:nvSpPr>
        <p:spPr>
          <a:xfrm>
            <a:off x="9227880" y="32598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808080"/>
                </a:solidFill>
                <a:latin typeface="Raleway"/>
              </a:rPr>
              <a:t>Insert</a:t>
            </a:r>
            <a:r>
              <a:rPr b="0" lang="id-ID" sz="1400" spc="-1" strike="noStrike">
                <a:solidFill>
                  <a:srgbClr val="808080"/>
                </a:solidFill>
                <a:latin typeface="Raleway"/>
              </a:rPr>
              <a:t> title here</a:t>
            </a:r>
            <a:endParaRPr b="0" lang="en-US" sz="1400" spc="-1" strike="noStrike">
              <a:latin typeface="Arial"/>
            </a:endParaRPr>
          </a:p>
        </p:txBody>
      </p:sp>
      <p:sp>
        <p:nvSpPr>
          <p:cNvPr id="769" name="CustomShape 17"/>
          <p:cNvSpPr/>
          <p:nvPr/>
        </p:nvSpPr>
        <p:spPr>
          <a:xfrm>
            <a:off x="9288360" y="3938760"/>
            <a:ext cx="1956600" cy="16707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There are many variation majority have suffered alteration in some form, randomized words which don't look even slightly believable. If you are going to use a passage to anything embarrassing middle of text.</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71"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sp>
        <p:nvSpPr>
          <p:cNvPr id="772" name="CustomShape 3"/>
          <p:cNvSpPr/>
          <p:nvPr/>
        </p:nvSpPr>
        <p:spPr>
          <a:xfrm>
            <a:off x="7738920" y="2114640"/>
            <a:ext cx="12711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262626"/>
                </a:solidFill>
                <a:latin typeface="Raleway"/>
              </a:rPr>
              <a:t>Lorem ipsum dolor sit amet, consectetur adipiscing elit, sed</a:t>
            </a:r>
            <a:endParaRPr b="0" lang="en-US" sz="900" spc="-1" strike="noStrike">
              <a:latin typeface="Arial"/>
            </a:endParaRPr>
          </a:p>
        </p:txBody>
      </p:sp>
      <p:sp>
        <p:nvSpPr>
          <p:cNvPr id="773" name="CustomShape 4"/>
          <p:cNvSpPr/>
          <p:nvPr/>
        </p:nvSpPr>
        <p:spPr>
          <a:xfrm>
            <a:off x="8136360" y="3713400"/>
            <a:ext cx="12711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262626"/>
                </a:solidFill>
                <a:latin typeface="Raleway"/>
              </a:rPr>
              <a:t>Lorem ipsum dolor sit amet, consectetur adipiscing elit, sed</a:t>
            </a:r>
            <a:endParaRPr b="0" lang="en-US" sz="900" spc="-1" strike="noStrike">
              <a:latin typeface="Arial"/>
            </a:endParaRPr>
          </a:p>
        </p:txBody>
      </p:sp>
      <p:sp>
        <p:nvSpPr>
          <p:cNvPr id="774" name="CustomShape 5"/>
          <p:cNvSpPr/>
          <p:nvPr/>
        </p:nvSpPr>
        <p:spPr>
          <a:xfrm>
            <a:off x="7737840" y="5231520"/>
            <a:ext cx="12711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262626"/>
                </a:solidFill>
                <a:latin typeface="Raleway"/>
              </a:rPr>
              <a:t>Lorem ipsum dolor sit amet, consectetur adipiscing elit, sed</a:t>
            </a:r>
            <a:endParaRPr b="0" lang="en-US" sz="900" spc="-1" strike="noStrike">
              <a:latin typeface="Arial"/>
            </a:endParaRPr>
          </a:p>
        </p:txBody>
      </p:sp>
      <p:sp>
        <p:nvSpPr>
          <p:cNvPr id="775" name="CustomShape 6"/>
          <p:cNvSpPr/>
          <p:nvPr/>
        </p:nvSpPr>
        <p:spPr>
          <a:xfrm>
            <a:off x="3727800" y="1891800"/>
            <a:ext cx="2707200" cy="2470320"/>
          </a:xfrm>
          <a:custGeom>
            <a:avLst/>
            <a:gdLst/>
            <a:ahLst/>
            <a:rect l="l" t="t" r="r" b="b"/>
            <a:pathLst>
              <a:path w="942" h="859">
                <a:moveTo>
                  <a:pt x="935" y="562"/>
                </a:moveTo>
                <a:cubicBezTo>
                  <a:pt x="889" y="242"/>
                  <a:pt x="611" y="0"/>
                  <a:pt x="287" y="0"/>
                </a:cubicBezTo>
                <a:cubicBezTo>
                  <a:pt x="186" y="0"/>
                  <a:pt x="88" y="23"/>
                  <a:pt x="0" y="66"/>
                </a:cubicBezTo>
                <a:cubicBezTo>
                  <a:pt x="16" y="64"/>
                  <a:pt x="34" y="62"/>
                  <a:pt x="52" y="62"/>
                </a:cubicBezTo>
                <a:cubicBezTo>
                  <a:pt x="74" y="62"/>
                  <a:pt x="96" y="65"/>
                  <a:pt x="117" y="69"/>
                </a:cubicBezTo>
                <a:cubicBezTo>
                  <a:pt x="234" y="95"/>
                  <a:pt x="295" y="204"/>
                  <a:pt x="299" y="211"/>
                </a:cubicBezTo>
                <a:cubicBezTo>
                  <a:pt x="673" y="859"/>
                  <a:pt x="673" y="859"/>
                  <a:pt x="673" y="859"/>
                </a:cubicBezTo>
                <a:cubicBezTo>
                  <a:pt x="702" y="858"/>
                  <a:pt x="796" y="850"/>
                  <a:pt x="858" y="781"/>
                </a:cubicBezTo>
                <a:cubicBezTo>
                  <a:pt x="942" y="688"/>
                  <a:pt x="935" y="568"/>
                  <a:pt x="935" y="562"/>
                </a:cubicBezTo>
                <a:close/>
              </a:path>
            </a:pathLst>
          </a:custGeom>
          <a:solidFill>
            <a:schemeClr val="tx1">
              <a:lumMod val="75000"/>
              <a:lumOff val="25000"/>
            </a:schemeClr>
          </a:solidFill>
          <a:ln>
            <a:noFill/>
          </a:ln>
        </p:spPr>
        <p:style>
          <a:lnRef idx="0"/>
          <a:fillRef idx="0"/>
          <a:effectRef idx="0"/>
          <a:fontRef idx="minor"/>
        </p:style>
      </p:sp>
      <p:sp>
        <p:nvSpPr>
          <p:cNvPr id="776" name="CustomShape 7"/>
          <p:cNvSpPr/>
          <p:nvPr/>
        </p:nvSpPr>
        <p:spPr>
          <a:xfrm>
            <a:off x="2672640" y="2153880"/>
            <a:ext cx="1833120" cy="3179880"/>
          </a:xfrm>
          <a:custGeom>
            <a:avLst/>
            <a:gdLst/>
            <a:ahLst/>
            <a:rect l="l" t="t" r="r" b="b"/>
            <a:pathLst>
              <a:path w="638" h="1106">
                <a:moveTo>
                  <a:pt x="478" y="6"/>
                </a:moveTo>
                <a:cubicBezTo>
                  <a:pt x="459" y="2"/>
                  <a:pt x="439" y="0"/>
                  <a:pt x="419" y="0"/>
                </a:cubicBezTo>
                <a:cubicBezTo>
                  <a:pt x="326" y="0"/>
                  <a:pt x="255" y="46"/>
                  <a:pt x="250" y="49"/>
                </a:cubicBezTo>
                <a:cubicBezTo>
                  <a:pt x="91" y="174"/>
                  <a:pt x="0" y="362"/>
                  <a:pt x="0" y="564"/>
                </a:cubicBezTo>
                <a:cubicBezTo>
                  <a:pt x="0" y="785"/>
                  <a:pt x="109" y="986"/>
                  <a:pt x="288" y="1106"/>
                </a:cubicBezTo>
                <a:cubicBezTo>
                  <a:pt x="266" y="1079"/>
                  <a:pt x="245" y="1045"/>
                  <a:pt x="232" y="1003"/>
                </a:cubicBezTo>
                <a:cubicBezTo>
                  <a:pt x="195" y="889"/>
                  <a:pt x="260" y="781"/>
                  <a:pt x="264" y="774"/>
                </a:cubicBezTo>
                <a:cubicBezTo>
                  <a:pt x="638" y="127"/>
                  <a:pt x="638" y="127"/>
                  <a:pt x="638" y="127"/>
                </a:cubicBezTo>
                <a:cubicBezTo>
                  <a:pt x="623" y="104"/>
                  <a:pt x="568" y="25"/>
                  <a:pt x="478" y="6"/>
                </a:cubicBezTo>
                <a:close/>
              </a:path>
            </a:pathLst>
          </a:custGeom>
          <a:solidFill>
            <a:schemeClr val="accent1"/>
          </a:solidFill>
          <a:ln>
            <a:noFill/>
          </a:ln>
        </p:spPr>
        <p:style>
          <a:lnRef idx="0"/>
          <a:fillRef idx="0"/>
          <a:effectRef idx="0"/>
          <a:fontRef idx="minor"/>
        </p:style>
      </p:sp>
      <p:sp>
        <p:nvSpPr>
          <p:cNvPr id="777" name="CustomShape 8"/>
          <p:cNvSpPr/>
          <p:nvPr/>
        </p:nvSpPr>
        <p:spPr>
          <a:xfrm>
            <a:off x="3337200" y="3907800"/>
            <a:ext cx="3091680" cy="1748520"/>
          </a:xfrm>
          <a:custGeom>
            <a:avLst/>
            <a:gdLst/>
            <a:ahLst/>
            <a:rect l="l" t="t" r="r" b="b"/>
            <a:pathLst>
              <a:path w="1076" h="608">
                <a:moveTo>
                  <a:pt x="1015" y="99"/>
                </a:moveTo>
                <a:cubicBezTo>
                  <a:pt x="940" y="182"/>
                  <a:pt x="826" y="186"/>
                  <a:pt x="804" y="186"/>
                </a:cubicBezTo>
                <a:cubicBezTo>
                  <a:pt x="802" y="186"/>
                  <a:pt x="801" y="186"/>
                  <a:pt x="800" y="186"/>
                </a:cubicBezTo>
                <a:cubicBezTo>
                  <a:pt x="53" y="186"/>
                  <a:pt x="53" y="186"/>
                  <a:pt x="53" y="186"/>
                </a:cubicBezTo>
                <a:cubicBezTo>
                  <a:pt x="40" y="210"/>
                  <a:pt x="0" y="297"/>
                  <a:pt x="28" y="385"/>
                </a:cubicBezTo>
                <a:cubicBezTo>
                  <a:pt x="67" y="506"/>
                  <a:pt x="179" y="561"/>
                  <a:pt x="180" y="561"/>
                </a:cubicBezTo>
                <a:cubicBezTo>
                  <a:pt x="181" y="562"/>
                  <a:pt x="181" y="562"/>
                  <a:pt x="181" y="562"/>
                </a:cubicBezTo>
                <a:cubicBezTo>
                  <a:pt x="258" y="592"/>
                  <a:pt x="339" y="608"/>
                  <a:pt x="423" y="608"/>
                </a:cubicBezTo>
                <a:cubicBezTo>
                  <a:pt x="768" y="608"/>
                  <a:pt x="1052" y="339"/>
                  <a:pt x="1076" y="0"/>
                </a:cubicBezTo>
                <a:cubicBezTo>
                  <a:pt x="1063" y="33"/>
                  <a:pt x="1044" y="67"/>
                  <a:pt x="1015" y="99"/>
                </a:cubicBezTo>
                <a:close/>
              </a:path>
            </a:pathLst>
          </a:custGeom>
          <a:solidFill>
            <a:schemeClr val="accent2"/>
          </a:solidFill>
          <a:ln>
            <a:noFill/>
          </a:ln>
        </p:spPr>
        <p:style>
          <a:lnRef idx="0"/>
          <a:fillRef idx="0"/>
          <a:effectRef idx="0"/>
          <a:fontRef idx="minor"/>
        </p:style>
      </p:sp>
      <p:sp>
        <p:nvSpPr>
          <p:cNvPr id="778" name="CustomShape 9"/>
          <p:cNvSpPr/>
          <p:nvPr/>
        </p:nvSpPr>
        <p:spPr>
          <a:xfrm>
            <a:off x="8165160" y="3463560"/>
            <a:ext cx="1124280" cy="25164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1650" spc="-1" strike="noStrike">
                <a:solidFill>
                  <a:srgbClr val="282828"/>
                </a:solidFill>
                <a:latin typeface="Raleway"/>
              </a:rPr>
              <a:t>HIPSTYLE</a:t>
            </a:r>
            <a:endParaRPr b="0" lang="en-US" sz="1650" spc="-1" strike="noStrike">
              <a:latin typeface="Arial"/>
            </a:endParaRPr>
          </a:p>
        </p:txBody>
      </p:sp>
      <p:sp>
        <p:nvSpPr>
          <p:cNvPr id="779" name="CustomShape 10"/>
          <p:cNvSpPr/>
          <p:nvPr/>
        </p:nvSpPr>
        <p:spPr>
          <a:xfrm>
            <a:off x="7742520" y="5005440"/>
            <a:ext cx="1124280" cy="25164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1650" spc="-1" strike="noStrike">
                <a:solidFill>
                  <a:srgbClr val="282828"/>
                </a:solidFill>
                <a:latin typeface="Raleway"/>
              </a:rPr>
              <a:t>HIPSTYLE</a:t>
            </a:r>
            <a:endParaRPr b="0" lang="en-US" sz="1650" spc="-1" strike="noStrike">
              <a:latin typeface="Arial"/>
            </a:endParaRPr>
          </a:p>
        </p:txBody>
      </p:sp>
      <p:sp>
        <p:nvSpPr>
          <p:cNvPr id="780" name="CustomShape 11"/>
          <p:cNvSpPr/>
          <p:nvPr/>
        </p:nvSpPr>
        <p:spPr>
          <a:xfrm>
            <a:off x="7742520" y="1887120"/>
            <a:ext cx="1124280" cy="25164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1650" spc="-1" strike="noStrike">
                <a:solidFill>
                  <a:srgbClr val="282828"/>
                </a:solidFill>
                <a:latin typeface="Raleway"/>
              </a:rPr>
              <a:t>HIPSTYLE</a:t>
            </a:r>
            <a:endParaRPr b="0" lang="en-US" sz="1650" spc="-1" strike="noStrike">
              <a:latin typeface="Arial"/>
            </a:endParaRPr>
          </a:p>
        </p:txBody>
      </p:sp>
      <p:sp>
        <p:nvSpPr>
          <p:cNvPr id="781" name="CustomShape 12"/>
          <p:cNvSpPr/>
          <p:nvPr/>
        </p:nvSpPr>
        <p:spPr>
          <a:xfrm>
            <a:off x="7406640" y="3470760"/>
            <a:ext cx="668880" cy="669960"/>
          </a:xfrm>
          <a:prstGeom prst="ellipse">
            <a:avLst/>
          </a:prstGeom>
          <a:solidFill>
            <a:schemeClr val="accent1"/>
          </a:solidFill>
          <a:ln>
            <a:noFill/>
          </a:ln>
        </p:spPr>
        <p:style>
          <a:lnRef idx="0"/>
          <a:fillRef idx="0"/>
          <a:effectRef idx="0"/>
          <a:fontRef idx="minor"/>
        </p:style>
      </p:sp>
      <p:sp>
        <p:nvSpPr>
          <p:cNvPr id="782" name="CustomShape 13"/>
          <p:cNvSpPr/>
          <p:nvPr/>
        </p:nvSpPr>
        <p:spPr>
          <a:xfrm>
            <a:off x="6984000" y="5009040"/>
            <a:ext cx="666360" cy="667440"/>
          </a:xfrm>
          <a:prstGeom prst="ellipse">
            <a:avLst/>
          </a:prstGeom>
          <a:solidFill>
            <a:schemeClr val="accent2"/>
          </a:solidFill>
          <a:ln>
            <a:noFill/>
          </a:ln>
        </p:spPr>
        <p:style>
          <a:lnRef idx="0"/>
          <a:fillRef idx="0"/>
          <a:effectRef idx="0"/>
          <a:fontRef idx="minor"/>
        </p:style>
      </p:sp>
      <p:sp>
        <p:nvSpPr>
          <p:cNvPr id="783" name="CustomShape 14"/>
          <p:cNvSpPr/>
          <p:nvPr/>
        </p:nvSpPr>
        <p:spPr>
          <a:xfrm>
            <a:off x="6984000" y="1891800"/>
            <a:ext cx="666360" cy="669960"/>
          </a:xfrm>
          <a:prstGeom prst="ellipse">
            <a:avLst/>
          </a:prstGeom>
          <a:solidFill>
            <a:schemeClr val="tx1">
              <a:lumMod val="75000"/>
              <a:lumOff val="25000"/>
            </a:schemeClr>
          </a:solidFill>
          <a:ln>
            <a:noFill/>
          </a:ln>
        </p:spPr>
        <p:style>
          <a:lnRef idx="0"/>
          <a:fillRef idx="0"/>
          <a:effectRef idx="0"/>
          <a:fontRef idx="minor"/>
        </p:style>
      </p:sp>
      <p:sp>
        <p:nvSpPr>
          <p:cNvPr id="784" name="CustomShape 15"/>
          <p:cNvSpPr/>
          <p:nvPr/>
        </p:nvSpPr>
        <p:spPr>
          <a:xfrm>
            <a:off x="7188840" y="1977480"/>
            <a:ext cx="266400" cy="502920"/>
          </a:xfrm>
          <a:prstGeom prst="rect">
            <a:avLst/>
          </a:prstGeom>
          <a:noFill/>
          <a:ln>
            <a:noFill/>
          </a:ln>
        </p:spPr>
        <p:style>
          <a:lnRef idx="0"/>
          <a:fillRef idx="0"/>
          <a:effectRef idx="0"/>
          <a:fontRef idx="minor"/>
        </p:style>
        <p:txBody>
          <a:bodyPr wrap="none" lIns="0" rIns="0" tIns="0" bIns="0">
            <a:spAutoFit/>
          </a:bodyPr>
          <a:p>
            <a:pPr>
              <a:lnSpc>
                <a:spcPct val="100000"/>
              </a:lnSpc>
            </a:pPr>
            <a:r>
              <a:rPr b="0" lang="en-US" sz="3300" spc="-1" strike="noStrike">
                <a:solidFill>
                  <a:srgbClr val="ffffff"/>
                </a:solidFill>
                <a:latin typeface="Raleway"/>
              </a:rPr>
              <a:t>1</a:t>
            </a:r>
            <a:endParaRPr b="0" lang="en-US" sz="3300" spc="-1" strike="noStrike">
              <a:latin typeface="Arial"/>
            </a:endParaRPr>
          </a:p>
        </p:txBody>
      </p:sp>
      <p:sp>
        <p:nvSpPr>
          <p:cNvPr id="785" name="CustomShape 16"/>
          <p:cNvSpPr/>
          <p:nvPr/>
        </p:nvSpPr>
        <p:spPr>
          <a:xfrm>
            <a:off x="7597080" y="3543480"/>
            <a:ext cx="266400" cy="502920"/>
          </a:xfrm>
          <a:prstGeom prst="rect">
            <a:avLst/>
          </a:prstGeom>
          <a:noFill/>
          <a:ln>
            <a:noFill/>
          </a:ln>
        </p:spPr>
        <p:style>
          <a:lnRef idx="0"/>
          <a:fillRef idx="0"/>
          <a:effectRef idx="0"/>
          <a:fontRef idx="minor"/>
        </p:style>
        <p:txBody>
          <a:bodyPr wrap="none" lIns="0" rIns="0" tIns="0" bIns="0">
            <a:spAutoFit/>
          </a:bodyPr>
          <a:p>
            <a:pPr>
              <a:lnSpc>
                <a:spcPct val="100000"/>
              </a:lnSpc>
            </a:pPr>
            <a:r>
              <a:rPr b="0" lang="en-US" sz="3300" spc="-1" strike="noStrike">
                <a:solidFill>
                  <a:srgbClr val="ffffff"/>
                </a:solidFill>
                <a:latin typeface="Raleway"/>
              </a:rPr>
              <a:t>2</a:t>
            </a:r>
            <a:endParaRPr b="0" lang="en-US" sz="3300" spc="-1" strike="noStrike">
              <a:latin typeface="Arial"/>
            </a:endParaRPr>
          </a:p>
        </p:txBody>
      </p:sp>
      <p:sp>
        <p:nvSpPr>
          <p:cNvPr id="786" name="CustomShape 17"/>
          <p:cNvSpPr/>
          <p:nvPr/>
        </p:nvSpPr>
        <p:spPr>
          <a:xfrm>
            <a:off x="7179480" y="5093640"/>
            <a:ext cx="266400" cy="502920"/>
          </a:xfrm>
          <a:prstGeom prst="rect">
            <a:avLst/>
          </a:prstGeom>
          <a:noFill/>
          <a:ln>
            <a:noFill/>
          </a:ln>
        </p:spPr>
        <p:style>
          <a:lnRef idx="0"/>
          <a:fillRef idx="0"/>
          <a:effectRef idx="0"/>
          <a:fontRef idx="minor"/>
        </p:style>
        <p:txBody>
          <a:bodyPr wrap="none" lIns="0" rIns="0" tIns="0" bIns="0">
            <a:spAutoFit/>
          </a:bodyPr>
          <a:p>
            <a:pPr>
              <a:lnSpc>
                <a:spcPct val="100000"/>
              </a:lnSpc>
            </a:pPr>
            <a:r>
              <a:rPr b="0" lang="en-US" sz="3300" spc="-1" strike="noStrike">
                <a:solidFill>
                  <a:srgbClr val="ffffff"/>
                </a:solidFill>
                <a:latin typeface="Raleway"/>
              </a:rPr>
              <a:t>3</a:t>
            </a:r>
            <a:endParaRPr b="0" lang="en-US" sz="3300" spc="-1" strike="noStrike">
              <a:latin typeface="Arial"/>
            </a:endParaRPr>
          </a:p>
        </p:txBody>
      </p:sp>
      <p:sp>
        <p:nvSpPr>
          <p:cNvPr id="787" name="CustomShape 18"/>
          <p:cNvSpPr/>
          <p:nvPr/>
        </p:nvSpPr>
        <p:spPr>
          <a:xfrm>
            <a:off x="7487640" y="2593080"/>
            <a:ext cx="240120" cy="796320"/>
          </a:xfrm>
          <a:custGeom>
            <a:avLst/>
            <a:gdLst/>
            <a:ahLst/>
            <a:rect l="l" t="t" r="r" b="b"/>
            <a:pathLst>
              <a:path w="84" h="277">
                <a:moveTo>
                  <a:pt x="78" y="277"/>
                </a:moveTo>
                <a:cubicBezTo>
                  <a:pt x="75" y="277"/>
                  <a:pt x="73" y="275"/>
                  <a:pt x="72" y="272"/>
                </a:cubicBezTo>
                <a:cubicBezTo>
                  <a:pt x="60" y="182"/>
                  <a:pt x="36" y="93"/>
                  <a:pt x="2" y="9"/>
                </a:cubicBezTo>
                <a:cubicBezTo>
                  <a:pt x="0" y="6"/>
                  <a:pt x="2" y="3"/>
                  <a:pt x="5" y="2"/>
                </a:cubicBezTo>
                <a:cubicBezTo>
                  <a:pt x="8" y="0"/>
                  <a:pt x="11" y="2"/>
                  <a:pt x="12" y="5"/>
                </a:cubicBezTo>
                <a:cubicBezTo>
                  <a:pt x="47" y="90"/>
                  <a:pt x="72" y="179"/>
                  <a:pt x="84" y="271"/>
                </a:cubicBezTo>
                <a:cubicBezTo>
                  <a:pt x="84" y="274"/>
                  <a:pt x="82" y="277"/>
                  <a:pt x="79" y="277"/>
                </a:cubicBezTo>
                <a:cubicBezTo>
                  <a:pt x="79" y="277"/>
                  <a:pt x="78" y="277"/>
                  <a:pt x="78" y="277"/>
                </a:cubicBezTo>
                <a:close/>
              </a:path>
            </a:pathLst>
          </a:custGeom>
          <a:solidFill>
            <a:srgbClr val="282828"/>
          </a:solidFill>
          <a:ln>
            <a:noFill/>
          </a:ln>
        </p:spPr>
        <p:style>
          <a:lnRef idx="0"/>
          <a:fillRef idx="0"/>
          <a:effectRef idx="0"/>
          <a:fontRef idx="minor"/>
        </p:style>
      </p:sp>
      <p:sp>
        <p:nvSpPr>
          <p:cNvPr id="788" name="CustomShape 19"/>
          <p:cNvSpPr/>
          <p:nvPr/>
        </p:nvSpPr>
        <p:spPr>
          <a:xfrm>
            <a:off x="7487640" y="4201560"/>
            <a:ext cx="240120" cy="796320"/>
          </a:xfrm>
          <a:custGeom>
            <a:avLst/>
            <a:gdLst/>
            <a:ahLst/>
            <a:rect l="l" t="t" r="r" b="b"/>
            <a:pathLst>
              <a:path w="84" h="277">
                <a:moveTo>
                  <a:pt x="7" y="277"/>
                </a:moveTo>
                <a:cubicBezTo>
                  <a:pt x="6" y="277"/>
                  <a:pt x="5" y="277"/>
                  <a:pt x="5" y="276"/>
                </a:cubicBezTo>
                <a:cubicBezTo>
                  <a:pt x="2" y="275"/>
                  <a:pt x="0" y="272"/>
                  <a:pt x="2" y="269"/>
                </a:cubicBezTo>
                <a:cubicBezTo>
                  <a:pt x="36" y="185"/>
                  <a:pt x="60" y="96"/>
                  <a:pt x="72" y="6"/>
                </a:cubicBezTo>
                <a:cubicBezTo>
                  <a:pt x="73" y="3"/>
                  <a:pt x="76" y="0"/>
                  <a:pt x="79" y="1"/>
                </a:cubicBezTo>
                <a:cubicBezTo>
                  <a:pt x="82" y="1"/>
                  <a:pt x="84" y="4"/>
                  <a:pt x="84" y="7"/>
                </a:cubicBezTo>
                <a:cubicBezTo>
                  <a:pt x="72" y="99"/>
                  <a:pt x="47" y="188"/>
                  <a:pt x="12" y="273"/>
                </a:cubicBezTo>
                <a:cubicBezTo>
                  <a:pt x="11" y="275"/>
                  <a:pt x="9" y="277"/>
                  <a:pt x="7" y="277"/>
                </a:cubicBezTo>
                <a:close/>
              </a:path>
            </a:pathLst>
          </a:custGeom>
          <a:solidFill>
            <a:srgbClr val="282828"/>
          </a:solidFill>
          <a:ln>
            <a:noFill/>
          </a:ln>
        </p:spPr>
        <p:style>
          <a:lnRef idx="0"/>
          <a:fillRef idx="0"/>
          <a:effectRef idx="0"/>
          <a:fontRef idx="minor"/>
        </p:style>
      </p:sp>
      <p:sp>
        <p:nvSpPr>
          <p:cNvPr id="789" name="CustomShape 20"/>
          <p:cNvSpPr/>
          <p:nvPr/>
        </p:nvSpPr>
        <p:spPr>
          <a:xfrm>
            <a:off x="4107600" y="4689720"/>
            <a:ext cx="1083240" cy="564120"/>
          </a:xfrm>
          <a:custGeom>
            <a:avLst/>
            <a:gdLst/>
            <a:ahLst/>
            <a:rect l="l" t="t" r="r" b="b"/>
            <a:pathLst>
              <a:path w="377" h="196">
                <a:moveTo>
                  <a:pt x="272" y="184"/>
                </a:moveTo>
                <a:cubicBezTo>
                  <a:pt x="266" y="187"/>
                  <a:pt x="261" y="189"/>
                  <a:pt x="255" y="190"/>
                </a:cubicBezTo>
                <a:cubicBezTo>
                  <a:pt x="236" y="194"/>
                  <a:pt x="217" y="195"/>
                  <a:pt x="193" y="196"/>
                </a:cubicBezTo>
                <a:cubicBezTo>
                  <a:pt x="169" y="195"/>
                  <a:pt x="150" y="194"/>
                  <a:pt x="131" y="190"/>
                </a:cubicBezTo>
                <a:cubicBezTo>
                  <a:pt x="125" y="189"/>
                  <a:pt x="119" y="187"/>
                  <a:pt x="114" y="184"/>
                </a:cubicBezTo>
                <a:cubicBezTo>
                  <a:pt x="98" y="177"/>
                  <a:pt x="98" y="163"/>
                  <a:pt x="107" y="154"/>
                </a:cubicBezTo>
                <a:cubicBezTo>
                  <a:pt x="117" y="144"/>
                  <a:pt x="129" y="137"/>
                  <a:pt x="142" y="131"/>
                </a:cubicBezTo>
                <a:cubicBezTo>
                  <a:pt x="147" y="129"/>
                  <a:pt x="153" y="127"/>
                  <a:pt x="159" y="124"/>
                </a:cubicBezTo>
                <a:cubicBezTo>
                  <a:pt x="170" y="120"/>
                  <a:pt x="173" y="109"/>
                  <a:pt x="165" y="101"/>
                </a:cubicBezTo>
                <a:cubicBezTo>
                  <a:pt x="149" y="84"/>
                  <a:pt x="142" y="64"/>
                  <a:pt x="143" y="42"/>
                </a:cubicBezTo>
                <a:cubicBezTo>
                  <a:pt x="144" y="19"/>
                  <a:pt x="158" y="7"/>
                  <a:pt x="179" y="1"/>
                </a:cubicBezTo>
                <a:cubicBezTo>
                  <a:pt x="184" y="0"/>
                  <a:pt x="188" y="0"/>
                  <a:pt x="193" y="0"/>
                </a:cubicBezTo>
                <a:cubicBezTo>
                  <a:pt x="197" y="0"/>
                  <a:pt x="202" y="0"/>
                  <a:pt x="206" y="1"/>
                </a:cubicBezTo>
                <a:cubicBezTo>
                  <a:pt x="228" y="7"/>
                  <a:pt x="242" y="19"/>
                  <a:pt x="242" y="42"/>
                </a:cubicBezTo>
                <a:cubicBezTo>
                  <a:pt x="243" y="64"/>
                  <a:pt x="237" y="85"/>
                  <a:pt x="221" y="101"/>
                </a:cubicBezTo>
                <a:cubicBezTo>
                  <a:pt x="213" y="109"/>
                  <a:pt x="216" y="120"/>
                  <a:pt x="227" y="124"/>
                </a:cubicBezTo>
                <a:cubicBezTo>
                  <a:pt x="232" y="127"/>
                  <a:pt x="238" y="129"/>
                  <a:pt x="244" y="131"/>
                </a:cubicBezTo>
                <a:cubicBezTo>
                  <a:pt x="257" y="137"/>
                  <a:pt x="269" y="144"/>
                  <a:pt x="279" y="154"/>
                </a:cubicBezTo>
                <a:cubicBezTo>
                  <a:pt x="285" y="160"/>
                  <a:pt x="288" y="177"/>
                  <a:pt x="272" y="184"/>
                </a:cubicBezTo>
                <a:close/>
                <a:moveTo>
                  <a:pt x="370" y="167"/>
                </a:moveTo>
                <a:cubicBezTo>
                  <a:pt x="363" y="160"/>
                  <a:pt x="355" y="155"/>
                  <a:pt x="346" y="151"/>
                </a:cubicBezTo>
                <a:cubicBezTo>
                  <a:pt x="342" y="149"/>
                  <a:pt x="338" y="148"/>
                  <a:pt x="334" y="146"/>
                </a:cubicBezTo>
                <a:cubicBezTo>
                  <a:pt x="326" y="143"/>
                  <a:pt x="324" y="135"/>
                  <a:pt x="330" y="130"/>
                </a:cubicBezTo>
                <a:cubicBezTo>
                  <a:pt x="341" y="118"/>
                  <a:pt x="346" y="104"/>
                  <a:pt x="345" y="89"/>
                </a:cubicBezTo>
                <a:cubicBezTo>
                  <a:pt x="344" y="73"/>
                  <a:pt x="335" y="64"/>
                  <a:pt x="320" y="60"/>
                </a:cubicBezTo>
                <a:cubicBezTo>
                  <a:pt x="317" y="60"/>
                  <a:pt x="314" y="59"/>
                  <a:pt x="310" y="59"/>
                </a:cubicBezTo>
                <a:cubicBezTo>
                  <a:pt x="307" y="59"/>
                  <a:pt x="304" y="60"/>
                  <a:pt x="301" y="60"/>
                </a:cubicBezTo>
                <a:cubicBezTo>
                  <a:pt x="286" y="64"/>
                  <a:pt x="277" y="73"/>
                  <a:pt x="276" y="89"/>
                </a:cubicBezTo>
                <a:cubicBezTo>
                  <a:pt x="275" y="104"/>
                  <a:pt x="280" y="118"/>
                  <a:pt x="291" y="130"/>
                </a:cubicBezTo>
                <a:cubicBezTo>
                  <a:pt x="297" y="135"/>
                  <a:pt x="295" y="143"/>
                  <a:pt x="287" y="146"/>
                </a:cubicBezTo>
                <a:cubicBezTo>
                  <a:pt x="287" y="146"/>
                  <a:pt x="286" y="146"/>
                  <a:pt x="286" y="146"/>
                </a:cubicBezTo>
                <a:cubicBezTo>
                  <a:pt x="287" y="147"/>
                  <a:pt x="288" y="148"/>
                  <a:pt x="290" y="150"/>
                </a:cubicBezTo>
                <a:cubicBezTo>
                  <a:pt x="295" y="155"/>
                  <a:pt x="297" y="163"/>
                  <a:pt x="296" y="171"/>
                </a:cubicBezTo>
                <a:cubicBezTo>
                  <a:pt x="294" y="179"/>
                  <a:pt x="289" y="186"/>
                  <a:pt x="280" y="190"/>
                </a:cubicBezTo>
                <a:cubicBezTo>
                  <a:pt x="278" y="191"/>
                  <a:pt x="276" y="192"/>
                  <a:pt x="274" y="193"/>
                </a:cubicBezTo>
                <a:cubicBezTo>
                  <a:pt x="285" y="195"/>
                  <a:pt x="296" y="195"/>
                  <a:pt x="310" y="196"/>
                </a:cubicBezTo>
                <a:cubicBezTo>
                  <a:pt x="327" y="195"/>
                  <a:pt x="341" y="195"/>
                  <a:pt x="354" y="192"/>
                </a:cubicBezTo>
                <a:cubicBezTo>
                  <a:pt x="358" y="191"/>
                  <a:pt x="362" y="189"/>
                  <a:pt x="365" y="188"/>
                </a:cubicBezTo>
                <a:cubicBezTo>
                  <a:pt x="377" y="182"/>
                  <a:pt x="375" y="171"/>
                  <a:pt x="370" y="167"/>
                </a:cubicBezTo>
                <a:close/>
                <a:moveTo>
                  <a:pt x="88" y="171"/>
                </a:moveTo>
                <a:cubicBezTo>
                  <a:pt x="87" y="164"/>
                  <a:pt x="90" y="156"/>
                  <a:pt x="96" y="150"/>
                </a:cubicBezTo>
                <a:cubicBezTo>
                  <a:pt x="99" y="147"/>
                  <a:pt x="101" y="145"/>
                  <a:pt x="104" y="143"/>
                </a:cubicBezTo>
                <a:cubicBezTo>
                  <a:pt x="102" y="142"/>
                  <a:pt x="101" y="141"/>
                  <a:pt x="99" y="141"/>
                </a:cubicBezTo>
                <a:cubicBezTo>
                  <a:pt x="91" y="137"/>
                  <a:pt x="88" y="129"/>
                  <a:pt x="95" y="123"/>
                </a:cubicBezTo>
                <a:cubicBezTo>
                  <a:pt x="107" y="110"/>
                  <a:pt x="112" y="95"/>
                  <a:pt x="111" y="78"/>
                </a:cubicBezTo>
                <a:cubicBezTo>
                  <a:pt x="111" y="60"/>
                  <a:pt x="100" y="50"/>
                  <a:pt x="84" y="46"/>
                </a:cubicBezTo>
                <a:cubicBezTo>
                  <a:pt x="80" y="45"/>
                  <a:pt x="76" y="45"/>
                  <a:pt x="73" y="45"/>
                </a:cubicBezTo>
                <a:cubicBezTo>
                  <a:pt x="70" y="45"/>
                  <a:pt x="66" y="45"/>
                  <a:pt x="63" y="46"/>
                </a:cubicBezTo>
                <a:cubicBezTo>
                  <a:pt x="46" y="50"/>
                  <a:pt x="36" y="60"/>
                  <a:pt x="35" y="78"/>
                </a:cubicBezTo>
                <a:cubicBezTo>
                  <a:pt x="34" y="95"/>
                  <a:pt x="39" y="110"/>
                  <a:pt x="52" y="123"/>
                </a:cubicBezTo>
                <a:cubicBezTo>
                  <a:pt x="58" y="129"/>
                  <a:pt x="55" y="137"/>
                  <a:pt x="47" y="141"/>
                </a:cubicBezTo>
                <a:cubicBezTo>
                  <a:pt x="43" y="142"/>
                  <a:pt x="38" y="144"/>
                  <a:pt x="34" y="146"/>
                </a:cubicBezTo>
                <a:cubicBezTo>
                  <a:pt x="24" y="151"/>
                  <a:pt x="14" y="156"/>
                  <a:pt x="7" y="164"/>
                </a:cubicBezTo>
                <a:cubicBezTo>
                  <a:pt x="0" y="171"/>
                  <a:pt x="0" y="181"/>
                  <a:pt x="12" y="187"/>
                </a:cubicBezTo>
                <a:cubicBezTo>
                  <a:pt x="16" y="189"/>
                  <a:pt x="21" y="190"/>
                  <a:pt x="25" y="191"/>
                </a:cubicBezTo>
                <a:cubicBezTo>
                  <a:pt x="40" y="195"/>
                  <a:pt x="55" y="195"/>
                  <a:pt x="73" y="196"/>
                </a:cubicBezTo>
                <a:cubicBezTo>
                  <a:pt x="88" y="195"/>
                  <a:pt x="100" y="195"/>
                  <a:pt x="112" y="193"/>
                </a:cubicBezTo>
                <a:cubicBezTo>
                  <a:pt x="110" y="192"/>
                  <a:pt x="107" y="191"/>
                  <a:pt x="105" y="190"/>
                </a:cubicBezTo>
                <a:cubicBezTo>
                  <a:pt x="96" y="186"/>
                  <a:pt x="90" y="179"/>
                  <a:pt x="88" y="171"/>
                </a:cubicBezTo>
                <a:close/>
              </a:path>
            </a:pathLst>
          </a:custGeom>
          <a:solidFill>
            <a:srgbClr val="ffffff"/>
          </a:solidFill>
          <a:ln>
            <a:noFill/>
          </a:ln>
        </p:spPr>
        <p:style>
          <a:lnRef idx="0"/>
          <a:fillRef idx="0"/>
          <a:effectRef idx="0"/>
          <a:fontRef idx="minor"/>
        </p:style>
      </p:sp>
      <p:sp>
        <p:nvSpPr>
          <p:cNvPr id="790" name="CustomShape 21"/>
          <p:cNvSpPr/>
          <p:nvPr/>
        </p:nvSpPr>
        <p:spPr>
          <a:xfrm>
            <a:off x="3072960" y="2950200"/>
            <a:ext cx="631800" cy="566280"/>
          </a:xfrm>
          <a:custGeom>
            <a:avLst/>
            <a:gdLst/>
            <a:ahLst/>
            <a:rect l="l" t="t" r="r" b="b"/>
            <a:pathLst>
              <a:path w="220" h="197">
                <a:moveTo>
                  <a:pt x="149" y="26"/>
                </a:moveTo>
                <a:cubicBezTo>
                  <a:pt x="136" y="26"/>
                  <a:pt x="136" y="26"/>
                  <a:pt x="136" y="26"/>
                </a:cubicBezTo>
                <a:cubicBezTo>
                  <a:pt x="135" y="18"/>
                  <a:pt x="129" y="12"/>
                  <a:pt x="122" y="12"/>
                </a:cubicBezTo>
                <a:cubicBezTo>
                  <a:pt x="97" y="12"/>
                  <a:pt x="97" y="12"/>
                  <a:pt x="97" y="12"/>
                </a:cubicBezTo>
                <a:cubicBezTo>
                  <a:pt x="90" y="12"/>
                  <a:pt x="84" y="18"/>
                  <a:pt x="83" y="26"/>
                </a:cubicBezTo>
                <a:cubicBezTo>
                  <a:pt x="70" y="26"/>
                  <a:pt x="70" y="26"/>
                  <a:pt x="70" y="26"/>
                </a:cubicBezTo>
                <a:cubicBezTo>
                  <a:pt x="71" y="11"/>
                  <a:pt x="81" y="0"/>
                  <a:pt x="94" y="0"/>
                </a:cubicBezTo>
                <a:cubicBezTo>
                  <a:pt x="125" y="0"/>
                  <a:pt x="125" y="0"/>
                  <a:pt x="125" y="0"/>
                </a:cubicBezTo>
                <a:cubicBezTo>
                  <a:pt x="138" y="0"/>
                  <a:pt x="149" y="11"/>
                  <a:pt x="149" y="26"/>
                </a:cubicBezTo>
                <a:close/>
                <a:moveTo>
                  <a:pt x="33" y="110"/>
                </a:moveTo>
                <a:cubicBezTo>
                  <a:pt x="89" y="110"/>
                  <a:pt x="89" y="110"/>
                  <a:pt x="89" y="110"/>
                </a:cubicBezTo>
                <a:cubicBezTo>
                  <a:pt x="89" y="102"/>
                  <a:pt x="89" y="102"/>
                  <a:pt x="89" y="102"/>
                </a:cubicBezTo>
                <a:cubicBezTo>
                  <a:pt x="89" y="96"/>
                  <a:pt x="93" y="91"/>
                  <a:pt x="99" y="91"/>
                </a:cubicBezTo>
                <a:cubicBezTo>
                  <a:pt x="120" y="91"/>
                  <a:pt x="120" y="91"/>
                  <a:pt x="120" y="91"/>
                </a:cubicBezTo>
                <a:cubicBezTo>
                  <a:pt x="126" y="91"/>
                  <a:pt x="131" y="96"/>
                  <a:pt x="131" y="102"/>
                </a:cubicBezTo>
                <a:cubicBezTo>
                  <a:pt x="131" y="110"/>
                  <a:pt x="131" y="110"/>
                  <a:pt x="131" y="110"/>
                </a:cubicBezTo>
                <a:cubicBezTo>
                  <a:pt x="186" y="110"/>
                  <a:pt x="186" y="110"/>
                  <a:pt x="186" y="110"/>
                </a:cubicBezTo>
                <a:cubicBezTo>
                  <a:pt x="203" y="110"/>
                  <a:pt x="217" y="96"/>
                  <a:pt x="220" y="78"/>
                </a:cubicBezTo>
                <a:cubicBezTo>
                  <a:pt x="220" y="61"/>
                  <a:pt x="220" y="61"/>
                  <a:pt x="220" y="61"/>
                </a:cubicBezTo>
                <a:cubicBezTo>
                  <a:pt x="220" y="45"/>
                  <a:pt x="208" y="32"/>
                  <a:pt x="194" y="32"/>
                </a:cubicBezTo>
                <a:cubicBezTo>
                  <a:pt x="182" y="32"/>
                  <a:pt x="182" y="32"/>
                  <a:pt x="182" y="32"/>
                </a:cubicBezTo>
                <a:cubicBezTo>
                  <a:pt x="176" y="32"/>
                  <a:pt x="176" y="32"/>
                  <a:pt x="176" y="32"/>
                </a:cubicBezTo>
                <a:cubicBezTo>
                  <a:pt x="167" y="32"/>
                  <a:pt x="167" y="32"/>
                  <a:pt x="167" y="32"/>
                </a:cubicBezTo>
                <a:cubicBezTo>
                  <a:pt x="157" y="32"/>
                  <a:pt x="157" y="32"/>
                  <a:pt x="157" y="32"/>
                </a:cubicBezTo>
                <a:cubicBezTo>
                  <a:pt x="150" y="32"/>
                  <a:pt x="150" y="32"/>
                  <a:pt x="150" y="32"/>
                </a:cubicBezTo>
                <a:cubicBezTo>
                  <a:pt x="135" y="32"/>
                  <a:pt x="135" y="32"/>
                  <a:pt x="135" y="32"/>
                </a:cubicBezTo>
                <a:cubicBezTo>
                  <a:pt x="84" y="32"/>
                  <a:pt x="84" y="32"/>
                  <a:pt x="84" y="32"/>
                </a:cubicBezTo>
                <a:cubicBezTo>
                  <a:pt x="69" y="32"/>
                  <a:pt x="69" y="32"/>
                  <a:pt x="69" y="32"/>
                </a:cubicBezTo>
                <a:cubicBezTo>
                  <a:pt x="51" y="32"/>
                  <a:pt x="51" y="32"/>
                  <a:pt x="51" y="32"/>
                </a:cubicBezTo>
                <a:cubicBezTo>
                  <a:pt x="42" y="32"/>
                  <a:pt x="42" y="32"/>
                  <a:pt x="42" y="32"/>
                </a:cubicBezTo>
                <a:cubicBezTo>
                  <a:pt x="34" y="32"/>
                  <a:pt x="34" y="32"/>
                  <a:pt x="34" y="32"/>
                </a:cubicBezTo>
                <a:cubicBezTo>
                  <a:pt x="25" y="32"/>
                  <a:pt x="25" y="32"/>
                  <a:pt x="25" y="32"/>
                </a:cubicBezTo>
                <a:cubicBezTo>
                  <a:pt x="11" y="32"/>
                  <a:pt x="0" y="45"/>
                  <a:pt x="0" y="61"/>
                </a:cubicBezTo>
                <a:cubicBezTo>
                  <a:pt x="0" y="78"/>
                  <a:pt x="0" y="78"/>
                  <a:pt x="0" y="78"/>
                </a:cubicBezTo>
                <a:cubicBezTo>
                  <a:pt x="3" y="96"/>
                  <a:pt x="16" y="110"/>
                  <a:pt x="33" y="110"/>
                </a:cubicBezTo>
                <a:close/>
                <a:moveTo>
                  <a:pt x="186" y="119"/>
                </a:moveTo>
                <a:cubicBezTo>
                  <a:pt x="131" y="119"/>
                  <a:pt x="131" y="119"/>
                  <a:pt x="131" y="119"/>
                </a:cubicBezTo>
                <a:cubicBezTo>
                  <a:pt x="131" y="127"/>
                  <a:pt x="131" y="127"/>
                  <a:pt x="131" y="127"/>
                </a:cubicBezTo>
                <a:cubicBezTo>
                  <a:pt x="131" y="133"/>
                  <a:pt x="126" y="137"/>
                  <a:pt x="120" y="137"/>
                </a:cubicBezTo>
                <a:cubicBezTo>
                  <a:pt x="99" y="137"/>
                  <a:pt x="99" y="137"/>
                  <a:pt x="99" y="137"/>
                </a:cubicBezTo>
                <a:cubicBezTo>
                  <a:pt x="93" y="137"/>
                  <a:pt x="89" y="133"/>
                  <a:pt x="89" y="127"/>
                </a:cubicBezTo>
                <a:cubicBezTo>
                  <a:pt x="89" y="119"/>
                  <a:pt x="89" y="119"/>
                  <a:pt x="89" y="119"/>
                </a:cubicBezTo>
                <a:cubicBezTo>
                  <a:pt x="33" y="119"/>
                  <a:pt x="33" y="119"/>
                  <a:pt x="33" y="119"/>
                </a:cubicBezTo>
                <a:cubicBezTo>
                  <a:pt x="19" y="119"/>
                  <a:pt x="7" y="111"/>
                  <a:pt x="0" y="100"/>
                </a:cubicBezTo>
                <a:cubicBezTo>
                  <a:pt x="0" y="168"/>
                  <a:pt x="0" y="168"/>
                  <a:pt x="0" y="168"/>
                </a:cubicBezTo>
                <a:cubicBezTo>
                  <a:pt x="0" y="184"/>
                  <a:pt x="11" y="197"/>
                  <a:pt x="25" y="197"/>
                </a:cubicBezTo>
                <a:cubicBezTo>
                  <a:pt x="34" y="197"/>
                  <a:pt x="34" y="197"/>
                  <a:pt x="34" y="197"/>
                </a:cubicBezTo>
                <a:cubicBezTo>
                  <a:pt x="42" y="197"/>
                  <a:pt x="42" y="197"/>
                  <a:pt x="42" y="197"/>
                </a:cubicBezTo>
                <a:cubicBezTo>
                  <a:pt x="51" y="197"/>
                  <a:pt x="51" y="197"/>
                  <a:pt x="51" y="197"/>
                </a:cubicBezTo>
                <a:cubicBezTo>
                  <a:pt x="167" y="197"/>
                  <a:pt x="167" y="197"/>
                  <a:pt x="167" y="197"/>
                </a:cubicBezTo>
                <a:cubicBezTo>
                  <a:pt x="176" y="197"/>
                  <a:pt x="176" y="197"/>
                  <a:pt x="176" y="197"/>
                </a:cubicBezTo>
                <a:cubicBezTo>
                  <a:pt x="182" y="197"/>
                  <a:pt x="182" y="197"/>
                  <a:pt x="182" y="197"/>
                </a:cubicBezTo>
                <a:cubicBezTo>
                  <a:pt x="194" y="197"/>
                  <a:pt x="194" y="197"/>
                  <a:pt x="194" y="197"/>
                </a:cubicBezTo>
                <a:cubicBezTo>
                  <a:pt x="208" y="197"/>
                  <a:pt x="220" y="184"/>
                  <a:pt x="220" y="168"/>
                </a:cubicBezTo>
                <a:cubicBezTo>
                  <a:pt x="220" y="100"/>
                  <a:pt x="220" y="100"/>
                  <a:pt x="220" y="100"/>
                </a:cubicBezTo>
                <a:cubicBezTo>
                  <a:pt x="212" y="111"/>
                  <a:pt x="200" y="119"/>
                  <a:pt x="186" y="119"/>
                </a:cubicBezTo>
                <a:close/>
                <a:moveTo>
                  <a:pt x="120" y="99"/>
                </a:moveTo>
                <a:cubicBezTo>
                  <a:pt x="99" y="99"/>
                  <a:pt x="99" y="99"/>
                  <a:pt x="99" y="99"/>
                </a:cubicBezTo>
                <a:cubicBezTo>
                  <a:pt x="97" y="99"/>
                  <a:pt x="96" y="101"/>
                  <a:pt x="96" y="103"/>
                </a:cubicBezTo>
                <a:cubicBezTo>
                  <a:pt x="96" y="108"/>
                  <a:pt x="96" y="108"/>
                  <a:pt x="96" y="108"/>
                </a:cubicBezTo>
                <a:cubicBezTo>
                  <a:pt x="96" y="111"/>
                  <a:pt x="96" y="111"/>
                  <a:pt x="96" y="111"/>
                </a:cubicBezTo>
                <a:cubicBezTo>
                  <a:pt x="96" y="118"/>
                  <a:pt x="96" y="118"/>
                  <a:pt x="96" y="118"/>
                </a:cubicBezTo>
                <a:cubicBezTo>
                  <a:pt x="96" y="120"/>
                  <a:pt x="96" y="120"/>
                  <a:pt x="96" y="120"/>
                </a:cubicBezTo>
                <a:cubicBezTo>
                  <a:pt x="96" y="126"/>
                  <a:pt x="96" y="126"/>
                  <a:pt x="96" y="126"/>
                </a:cubicBezTo>
                <a:cubicBezTo>
                  <a:pt x="96" y="128"/>
                  <a:pt x="97" y="130"/>
                  <a:pt x="99" y="130"/>
                </a:cubicBezTo>
                <a:cubicBezTo>
                  <a:pt x="120" y="130"/>
                  <a:pt x="120" y="130"/>
                  <a:pt x="120" y="130"/>
                </a:cubicBezTo>
                <a:cubicBezTo>
                  <a:pt x="122" y="130"/>
                  <a:pt x="124" y="128"/>
                  <a:pt x="124" y="126"/>
                </a:cubicBezTo>
                <a:cubicBezTo>
                  <a:pt x="124" y="120"/>
                  <a:pt x="124" y="120"/>
                  <a:pt x="124" y="120"/>
                </a:cubicBezTo>
                <a:cubicBezTo>
                  <a:pt x="124" y="118"/>
                  <a:pt x="124" y="118"/>
                  <a:pt x="124" y="118"/>
                </a:cubicBezTo>
                <a:cubicBezTo>
                  <a:pt x="124" y="111"/>
                  <a:pt x="124" y="111"/>
                  <a:pt x="124" y="111"/>
                </a:cubicBezTo>
                <a:cubicBezTo>
                  <a:pt x="124" y="108"/>
                  <a:pt x="124" y="108"/>
                  <a:pt x="124" y="108"/>
                </a:cubicBezTo>
                <a:cubicBezTo>
                  <a:pt x="124" y="103"/>
                  <a:pt x="124" y="103"/>
                  <a:pt x="124" y="103"/>
                </a:cubicBezTo>
                <a:cubicBezTo>
                  <a:pt x="124" y="101"/>
                  <a:pt x="122" y="99"/>
                  <a:pt x="120" y="99"/>
                </a:cubicBezTo>
                <a:close/>
              </a:path>
            </a:pathLst>
          </a:custGeom>
          <a:solidFill>
            <a:srgbClr val="ffffff"/>
          </a:solidFill>
          <a:ln>
            <a:noFill/>
          </a:ln>
        </p:spPr>
        <p:style>
          <a:lnRef idx="0"/>
          <a:fillRef idx="0"/>
          <a:effectRef idx="0"/>
          <a:fontRef idx="minor"/>
        </p:style>
      </p:sp>
      <p:sp>
        <p:nvSpPr>
          <p:cNvPr id="791" name="CustomShape 22"/>
          <p:cNvSpPr/>
          <p:nvPr/>
        </p:nvSpPr>
        <p:spPr>
          <a:xfrm>
            <a:off x="5259960" y="2674080"/>
            <a:ext cx="619920" cy="621000"/>
          </a:xfrm>
          <a:custGeom>
            <a:avLst/>
            <a:gdLst/>
            <a:ahLst/>
            <a:rect l="l" t="t" r="r" b="b"/>
            <a:pathLst>
              <a:path w="216" h="216">
                <a:moveTo>
                  <a:pt x="101" y="114"/>
                </a:moveTo>
                <a:cubicBezTo>
                  <a:pt x="203" y="114"/>
                  <a:pt x="203" y="114"/>
                  <a:pt x="203" y="114"/>
                </a:cubicBezTo>
                <a:cubicBezTo>
                  <a:pt x="203" y="170"/>
                  <a:pt x="158" y="216"/>
                  <a:pt x="101" y="216"/>
                </a:cubicBezTo>
                <a:cubicBezTo>
                  <a:pt x="45" y="216"/>
                  <a:pt x="0" y="170"/>
                  <a:pt x="0" y="114"/>
                </a:cubicBezTo>
                <a:cubicBezTo>
                  <a:pt x="0" y="58"/>
                  <a:pt x="45" y="12"/>
                  <a:pt x="101" y="12"/>
                </a:cubicBezTo>
                <a:lnTo>
                  <a:pt x="101" y="114"/>
                </a:lnTo>
                <a:close/>
                <a:moveTo>
                  <a:pt x="114" y="0"/>
                </a:moveTo>
                <a:cubicBezTo>
                  <a:pt x="114" y="101"/>
                  <a:pt x="114" y="101"/>
                  <a:pt x="114" y="101"/>
                </a:cubicBezTo>
                <a:cubicBezTo>
                  <a:pt x="216" y="101"/>
                  <a:pt x="216" y="101"/>
                  <a:pt x="216" y="101"/>
                </a:cubicBezTo>
                <a:cubicBezTo>
                  <a:pt x="216" y="45"/>
                  <a:pt x="170" y="0"/>
                  <a:pt x="114" y="0"/>
                </a:cubicBezTo>
                <a:close/>
              </a:path>
            </a:pathLst>
          </a:cu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93"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sp>
        <p:nvSpPr>
          <p:cNvPr id="794" name="CustomShape 3"/>
          <p:cNvSpPr/>
          <p:nvPr/>
        </p:nvSpPr>
        <p:spPr>
          <a:xfrm>
            <a:off x="4442760" y="3938760"/>
            <a:ext cx="1609200" cy="1609200"/>
          </a:xfrm>
          <a:prstGeom prst="teardrop">
            <a:avLst>
              <a:gd name="adj" fmla="val 100000"/>
            </a:avLst>
          </a:prstGeom>
          <a:solidFill>
            <a:schemeClr val="tx1">
              <a:lumMod val="75000"/>
              <a:lumOff val="25000"/>
            </a:schemeClr>
          </a:solidFill>
          <a:ln>
            <a:noFill/>
          </a:ln>
        </p:spPr>
        <p:style>
          <a:lnRef idx="1">
            <a:schemeClr val="accent2"/>
          </a:lnRef>
          <a:fillRef idx="3">
            <a:schemeClr val="accent2"/>
          </a:fillRef>
          <a:effectRef idx="2">
            <a:schemeClr val="accent2"/>
          </a:effectRef>
          <a:fontRef idx="minor"/>
        </p:style>
      </p:sp>
      <p:sp>
        <p:nvSpPr>
          <p:cNvPr id="795" name="CustomShape 4"/>
          <p:cNvSpPr/>
          <p:nvPr/>
        </p:nvSpPr>
        <p:spPr>
          <a:xfrm flipH="1">
            <a:off x="6262200" y="3938760"/>
            <a:ext cx="1609200" cy="1609200"/>
          </a:xfrm>
          <a:prstGeom prst="teardrop">
            <a:avLst>
              <a:gd name="adj" fmla="val 10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796" name="CustomShape 5"/>
          <p:cNvSpPr/>
          <p:nvPr/>
        </p:nvSpPr>
        <p:spPr>
          <a:xfrm flipH="1" flipV="1">
            <a:off x="6262200" y="2140200"/>
            <a:ext cx="1609200" cy="1609200"/>
          </a:xfrm>
          <a:prstGeom prst="teardrop">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97" name="CustomShape 6"/>
          <p:cNvSpPr/>
          <p:nvPr/>
        </p:nvSpPr>
        <p:spPr>
          <a:xfrm flipV="1">
            <a:off x="4442760" y="2139840"/>
            <a:ext cx="1609200" cy="1609200"/>
          </a:xfrm>
          <a:prstGeom prst="teardrop">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98" name="Group 7"/>
          <p:cNvGrpSpPr/>
          <p:nvPr/>
        </p:nvGrpSpPr>
        <p:grpSpPr>
          <a:xfrm>
            <a:off x="4953240" y="2573640"/>
            <a:ext cx="719640" cy="719640"/>
            <a:chOff x="4953240" y="2573640"/>
            <a:chExt cx="719640" cy="719640"/>
          </a:xfrm>
        </p:grpSpPr>
        <p:sp>
          <p:nvSpPr>
            <p:cNvPr id="799" name="CustomShape 8"/>
            <p:cNvSpPr/>
            <p:nvPr/>
          </p:nvSpPr>
          <p:spPr>
            <a:xfrm>
              <a:off x="4953240" y="257364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sp>
          <p:nvSpPr>
            <p:cNvPr id="800" name="CustomShape 9"/>
            <p:cNvSpPr/>
            <p:nvPr/>
          </p:nvSpPr>
          <p:spPr>
            <a:xfrm>
              <a:off x="5168520" y="2746440"/>
              <a:ext cx="289080" cy="386280"/>
            </a:xfrm>
            <a:custGeom>
              <a:avLst/>
              <a:gdLst/>
              <a:ahLst/>
              <a:rect l="l" t="t" r="r" b="b"/>
              <a:pathLst>
                <a:path w="192" h="256">
                  <a:moveTo>
                    <a:pt x="40" y="256"/>
                  </a:moveTo>
                  <a:cubicBezTo>
                    <a:pt x="62" y="256"/>
                    <a:pt x="80" y="238"/>
                    <a:pt x="80" y="216"/>
                  </a:cubicBezTo>
                  <a:cubicBezTo>
                    <a:pt x="80" y="102"/>
                    <a:pt x="80" y="102"/>
                    <a:pt x="80" y="102"/>
                  </a:cubicBezTo>
                  <a:cubicBezTo>
                    <a:pt x="176" y="82"/>
                    <a:pt x="176" y="82"/>
                    <a:pt x="176" y="82"/>
                  </a:cubicBezTo>
                  <a:cubicBezTo>
                    <a:pt x="176" y="160"/>
                    <a:pt x="176" y="160"/>
                    <a:pt x="176" y="160"/>
                  </a:cubicBezTo>
                  <a:cubicBezTo>
                    <a:pt x="168" y="155"/>
                    <a:pt x="161" y="152"/>
                    <a:pt x="152" y="152"/>
                  </a:cubicBezTo>
                  <a:cubicBezTo>
                    <a:pt x="130" y="152"/>
                    <a:pt x="112" y="170"/>
                    <a:pt x="112" y="192"/>
                  </a:cubicBezTo>
                  <a:cubicBezTo>
                    <a:pt x="112" y="214"/>
                    <a:pt x="130" y="232"/>
                    <a:pt x="152" y="232"/>
                  </a:cubicBezTo>
                  <a:cubicBezTo>
                    <a:pt x="174" y="232"/>
                    <a:pt x="192" y="214"/>
                    <a:pt x="192" y="192"/>
                  </a:cubicBezTo>
                  <a:cubicBezTo>
                    <a:pt x="192" y="72"/>
                    <a:pt x="192" y="72"/>
                    <a:pt x="192" y="72"/>
                  </a:cubicBezTo>
                  <a:cubicBezTo>
                    <a:pt x="192" y="72"/>
                    <a:pt x="192" y="72"/>
                    <a:pt x="192" y="72"/>
                  </a:cubicBezTo>
                  <a:cubicBezTo>
                    <a:pt x="192" y="8"/>
                    <a:pt x="192" y="8"/>
                    <a:pt x="192" y="8"/>
                  </a:cubicBezTo>
                  <a:cubicBezTo>
                    <a:pt x="192" y="6"/>
                    <a:pt x="191" y="3"/>
                    <a:pt x="189" y="2"/>
                  </a:cubicBezTo>
                  <a:cubicBezTo>
                    <a:pt x="187" y="0"/>
                    <a:pt x="185" y="0"/>
                    <a:pt x="182" y="0"/>
                  </a:cubicBezTo>
                  <a:cubicBezTo>
                    <a:pt x="70" y="24"/>
                    <a:pt x="70" y="24"/>
                    <a:pt x="70" y="24"/>
                  </a:cubicBezTo>
                  <a:cubicBezTo>
                    <a:pt x="67" y="25"/>
                    <a:pt x="64" y="28"/>
                    <a:pt x="64" y="32"/>
                  </a:cubicBezTo>
                  <a:cubicBezTo>
                    <a:pt x="64" y="96"/>
                    <a:pt x="64" y="96"/>
                    <a:pt x="64" y="96"/>
                  </a:cubicBezTo>
                  <a:cubicBezTo>
                    <a:pt x="64" y="96"/>
                    <a:pt x="64" y="96"/>
                    <a:pt x="64" y="96"/>
                  </a:cubicBezTo>
                  <a:cubicBezTo>
                    <a:pt x="64" y="184"/>
                    <a:pt x="64" y="184"/>
                    <a:pt x="64" y="184"/>
                  </a:cubicBezTo>
                  <a:cubicBezTo>
                    <a:pt x="56" y="179"/>
                    <a:pt x="49" y="176"/>
                    <a:pt x="40" y="176"/>
                  </a:cubicBezTo>
                  <a:cubicBezTo>
                    <a:pt x="18" y="176"/>
                    <a:pt x="0" y="194"/>
                    <a:pt x="0" y="216"/>
                  </a:cubicBezTo>
                  <a:cubicBezTo>
                    <a:pt x="0" y="238"/>
                    <a:pt x="18" y="256"/>
                    <a:pt x="40" y="256"/>
                  </a:cubicBezTo>
                  <a:close/>
                  <a:moveTo>
                    <a:pt x="152" y="216"/>
                  </a:moveTo>
                  <a:cubicBezTo>
                    <a:pt x="139" y="216"/>
                    <a:pt x="128" y="205"/>
                    <a:pt x="128" y="192"/>
                  </a:cubicBezTo>
                  <a:cubicBezTo>
                    <a:pt x="128" y="179"/>
                    <a:pt x="139" y="168"/>
                    <a:pt x="152" y="168"/>
                  </a:cubicBezTo>
                  <a:cubicBezTo>
                    <a:pt x="165" y="168"/>
                    <a:pt x="176" y="179"/>
                    <a:pt x="176" y="192"/>
                  </a:cubicBezTo>
                  <a:cubicBezTo>
                    <a:pt x="176" y="205"/>
                    <a:pt x="165" y="216"/>
                    <a:pt x="152" y="216"/>
                  </a:cubicBezTo>
                  <a:close/>
                  <a:moveTo>
                    <a:pt x="176" y="18"/>
                  </a:moveTo>
                  <a:cubicBezTo>
                    <a:pt x="176" y="66"/>
                    <a:pt x="176" y="66"/>
                    <a:pt x="176" y="66"/>
                  </a:cubicBezTo>
                  <a:cubicBezTo>
                    <a:pt x="80" y="86"/>
                    <a:pt x="80" y="86"/>
                    <a:pt x="80" y="86"/>
                  </a:cubicBezTo>
                  <a:cubicBezTo>
                    <a:pt x="80" y="38"/>
                    <a:pt x="80" y="38"/>
                    <a:pt x="80" y="38"/>
                  </a:cubicBezTo>
                  <a:lnTo>
                    <a:pt x="176" y="18"/>
                  </a:lnTo>
                  <a:close/>
                  <a:moveTo>
                    <a:pt x="40" y="192"/>
                  </a:moveTo>
                  <a:cubicBezTo>
                    <a:pt x="53" y="192"/>
                    <a:pt x="64" y="203"/>
                    <a:pt x="64" y="216"/>
                  </a:cubicBezTo>
                  <a:cubicBezTo>
                    <a:pt x="64" y="229"/>
                    <a:pt x="53" y="240"/>
                    <a:pt x="40" y="240"/>
                  </a:cubicBezTo>
                  <a:cubicBezTo>
                    <a:pt x="27" y="240"/>
                    <a:pt x="16" y="229"/>
                    <a:pt x="16" y="216"/>
                  </a:cubicBezTo>
                  <a:cubicBezTo>
                    <a:pt x="16" y="203"/>
                    <a:pt x="27" y="192"/>
                    <a:pt x="40" y="192"/>
                  </a:cubicBezTo>
                  <a:close/>
                </a:path>
              </a:pathLst>
            </a:custGeom>
            <a:solidFill>
              <a:schemeClr val="bg1"/>
            </a:solidFill>
            <a:ln>
              <a:noFill/>
            </a:ln>
          </p:spPr>
          <p:style>
            <a:lnRef idx="0"/>
            <a:fillRef idx="0"/>
            <a:effectRef idx="0"/>
            <a:fontRef idx="minor"/>
          </p:style>
        </p:sp>
      </p:grpSp>
      <p:grpSp>
        <p:nvGrpSpPr>
          <p:cNvPr id="801" name="Group 10"/>
          <p:cNvGrpSpPr/>
          <p:nvPr/>
        </p:nvGrpSpPr>
        <p:grpSpPr>
          <a:xfrm>
            <a:off x="6774120" y="2573640"/>
            <a:ext cx="719640" cy="719640"/>
            <a:chOff x="6774120" y="2573640"/>
            <a:chExt cx="719640" cy="719640"/>
          </a:xfrm>
        </p:grpSpPr>
        <p:sp>
          <p:nvSpPr>
            <p:cNvPr id="802" name="CustomShape 11"/>
            <p:cNvSpPr/>
            <p:nvPr/>
          </p:nvSpPr>
          <p:spPr>
            <a:xfrm>
              <a:off x="6774120" y="257364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grpSp>
          <p:nvGrpSpPr>
            <p:cNvPr id="803" name="Group 12"/>
            <p:cNvGrpSpPr/>
            <p:nvPr/>
          </p:nvGrpSpPr>
          <p:grpSpPr>
            <a:xfrm>
              <a:off x="6941160" y="2786400"/>
              <a:ext cx="386280" cy="314280"/>
              <a:chOff x="6941160" y="2786400"/>
              <a:chExt cx="386280" cy="314280"/>
            </a:xfrm>
          </p:grpSpPr>
          <p:sp>
            <p:nvSpPr>
              <p:cNvPr id="804" name="CustomShape 13"/>
              <p:cNvSpPr/>
              <p:nvPr/>
            </p:nvSpPr>
            <p:spPr>
              <a:xfrm>
                <a:off x="6941160" y="2786400"/>
                <a:ext cx="386280" cy="314280"/>
              </a:xfrm>
              <a:custGeom>
                <a:avLst/>
                <a:gdLst/>
                <a:ahLst/>
                <a:rect l="l" t="t" r="r" b="b"/>
                <a:pathLst>
                  <a:path w="256" h="208">
                    <a:moveTo>
                      <a:pt x="248" y="0"/>
                    </a:moveTo>
                    <a:cubicBezTo>
                      <a:pt x="40" y="0"/>
                      <a:pt x="40" y="0"/>
                      <a:pt x="40" y="0"/>
                    </a:cubicBezTo>
                    <a:cubicBezTo>
                      <a:pt x="36" y="0"/>
                      <a:pt x="32" y="4"/>
                      <a:pt x="32" y="8"/>
                    </a:cubicBezTo>
                    <a:cubicBezTo>
                      <a:pt x="32" y="32"/>
                      <a:pt x="32" y="32"/>
                      <a:pt x="32" y="32"/>
                    </a:cubicBezTo>
                    <a:cubicBezTo>
                      <a:pt x="8" y="32"/>
                      <a:pt x="8" y="32"/>
                      <a:pt x="8" y="32"/>
                    </a:cubicBezTo>
                    <a:cubicBezTo>
                      <a:pt x="4" y="32"/>
                      <a:pt x="0" y="36"/>
                      <a:pt x="0" y="40"/>
                    </a:cubicBezTo>
                    <a:cubicBezTo>
                      <a:pt x="0" y="200"/>
                      <a:pt x="0" y="200"/>
                      <a:pt x="0" y="200"/>
                    </a:cubicBezTo>
                    <a:cubicBezTo>
                      <a:pt x="0" y="204"/>
                      <a:pt x="4" y="208"/>
                      <a:pt x="8" y="208"/>
                    </a:cubicBezTo>
                    <a:cubicBezTo>
                      <a:pt x="216" y="208"/>
                      <a:pt x="216" y="208"/>
                      <a:pt x="216" y="208"/>
                    </a:cubicBezTo>
                    <a:cubicBezTo>
                      <a:pt x="220" y="208"/>
                      <a:pt x="224" y="204"/>
                      <a:pt x="224" y="200"/>
                    </a:cubicBezTo>
                    <a:cubicBezTo>
                      <a:pt x="224" y="176"/>
                      <a:pt x="224" y="176"/>
                      <a:pt x="224" y="176"/>
                    </a:cubicBezTo>
                    <a:cubicBezTo>
                      <a:pt x="248" y="176"/>
                      <a:pt x="248" y="176"/>
                      <a:pt x="248" y="176"/>
                    </a:cubicBezTo>
                    <a:cubicBezTo>
                      <a:pt x="252" y="176"/>
                      <a:pt x="256" y="172"/>
                      <a:pt x="256" y="168"/>
                    </a:cubicBezTo>
                    <a:cubicBezTo>
                      <a:pt x="256" y="8"/>
                      <a:pt x="256" y="8"/>
                      <a:pt x="256" y="8"/>
                    </a:cubicBezTo>
                    <a:cubicBezTo>
                      <a:pt x="256" y="4"/>
                      <a:pt x="252" y="0"/>
                      <a:pt x="248" y="0"/>
                    </a:cubicBezTo>
                    <a:close/>
                    <a:moveTo>
                      <a:pt x="208" y="48"/>
                    </a:moveTo>
                    <a:cubicBezTo>
                      <a:pt x="208" y="175"/>
                      <a:pt x="208" y="175"/>
                      <a:pt x="208" y="175"/>
                    </a:cubicBezTo>
                    <a:cubicBezTo>
                      <a:pt x="165" y="138"/>
                      <a:pt x="165" y="138"/>
                      <a:pt x="165" y="138"/>
                    </a:cubicBezTo>
                    <a:cubicBezTo>
                      <a:pt x="163" y="136"/>
                      <a:pt x="159" y="135"/>
                      <a:pt x="156" y="137"/>
                    </a:cubicBezTo>
                    <a:cubicBezTo>
                      <a:pt x="122" y="158"/>
                      <a:pt x="122" y="158"/>
                      <a:pt x="122" y="158"/>
                    </a:cubicBezTo>
                    <a:cubicBezTo>
                      <a:pt x="70" y="99"/>
                      <a:pt x="70" y="99"/>
                      <a:pt x="70" y="99"/>
                    </a:cubicBezTo>
                    <a:cubicBezTo>
                      <a:pt x="69" y="97"/>
                      <a:pt x="66" y="96"/>
                      <a:pt x="64" y="96"/>
                    </a:cubicBezTo>
                    <a:cubicBezTo>
                      <a:pt x="62" y="96"/>
                      <a:pt x="60" y="97"/>
                      <a:pt x="58" y="98"/>
                    </a:cubicBezTo>
                    <a:cubicBezTo>
                      <a:pt x="16" y="141"/>
                      <a:pt x="16" y="141"/>
                      <a:pt x="16" y="141"/>
                    </a:cubicBezTo>
                    <a:cubicBezTo>
                      <a:pt x="16" y="48"/>
                      <a:pt x="16" y="48"/>
                      <a:pt x="16" y="48"/>
                    </a:cubicBezTo>
                    <a:lnTo>
                      <a:pt x="208" y="48"/>
                    </a:lnTo>
                    <a:close/>
                    <a:moveTo>
                      <a:pt x="16" y="163"/>
                    </a:moveTo>
                    <a:cubicBezTo>
                      <a:pt x="64" y="116"/>
                      <a:pt x="64" y="116"/>
                      <a:pt x="64" y="116"/>
                    </a:cubicBezTo>
                    <a:cubicBezTo>
                      <a:pt x="114" y="173"/>
                      <a:pt x="114" y="173"/>
                      <a:pt x="114" y="173"/>
                    </a:cubicBezTo>
                    <a:cubicBezTo>
                      <a:pt x="117" y="176"/>
                      <a:pt x="121" y="177"/>
                      <a:pt x="124" y="175"/>
                    </a:cubicBezTo>
                    <a:cubicBezTo>
                      <a:pt x="159" y="154"/>
                      <a:pt x="159" y="154"/>
                      <a:pt x="159" y="154"/>
                    </a:cubicBezTo>
                    <a:cubicBezTo>
                      <a:pt x="204" y="192"/>
                      <a:pt x="204" y="192"/>
                      <a:pt x="204" y="192"/>
                    </a:cubicBezTo>
                    <a:cubicBezTo>
                      <a:pt x="16" y="192"/>
                      <a:pt x="16" y="192"/>
                      <a:pt x="16" y="192"/>
                    </a:cubicBezTo>
                    <a:lnTo>
                      <a:pt x="16" y="163"/>
                    </a:lnTo>
                    <a:close/>
                    <a:moveTo>
                      <a:pt x="240" y="160"/>
                    </a:moveTo>
                    <a:cubicBezTo>
                      <a:pt x="224" y="160"/>
                      <a:pt x="224" y="160"/>
                      <a:pt x="224" y="160"/>
                    </a:cubicBezTo>
                    <a:cubicBezTo>
                      <a:pt x="224" y="40"/>
                      <a:pt x="224" y="40"/>
                      <a:pt x="224" y="40"/>
                    </a:cubicBezTo>
                    <a:cubicBezTo>
                      <a:pt x="224" y="36"/>
                      <a:pt x="220" y="32"/>
                      <a:pt x="216" y="32"/>
                    </a:cubicBezTo>
                    <a:cubicBezTo>
                      <a:pt x="48" y="32"/>
                      <a:pt x="48" y="32"/>
                      <a:pt x="48" y="32"/>
                    </a:cubicBezTo>
                    <a:cubicBezTo>
                      <a:pt x="48" y="16"/>
                      <a:pt x="48" y="16"/>
                      <a:pt x="48" y="16"/>
                    </a:cubicBezTo>
                    <a:cubicBezTo>
                      <a:pt x="240" y="16"/>
                      <a:pt x="240" y="16"/>
                      <a:pt x="240" y="16"/>
                    </a:cubicBezTo>
                    <a:lnTo>
                      <a:pt x="240" y="160"/>
                    </a:lnTo>
                    <a:close/>
                  </a:path>
                </a:pathLst>
              </a:custGeom>
              <a:solidFill>
                <a:schemeClr val="bg1"/>
              </a:solidFill>
              <a:ln>
                <a:noFill/>
              </a:ln>
            </p:spPr>
            <p:style>
              <a:lnRef idx="0"/>
              <a:fillRef idx="0"/>
              <a:effectRef idx="0"/>
              <a:fontRef idx="minor"/>
            </p:style>
          </p:sp>
          <p:sp>
            <p:nvSpPr>
              <p:cNvPr id="805" name="CustomShape 14"/>
              <p:cNvSpPr/>
              <p:nvPr/>
            </p:nvSpPr>
            <p:spPr>
              <a:xfrm>
                <a:off x="7146720" y="2883240"/>
                <a:ext cx="83520" cy="84960"/>
              </a:xfrm>
              <a:custGeom>
                <a:avLst/>
                <a:gdLst/>
                <a:ahLst/>
                <a:rect l="l" t="t" r="r" b="b"/>
                <a:pathLst>
                  <a:path w="56" h="56">
                    <a:moveTo>
                      <a:pt x="28" y="56"/>
                    </a:moveTo>
                    <a:cubicBezTo>
                      <a:pt x="43" y="56"/>
                      <a:pt x="56" y="43"/>
                      <a:pt x="56" y="28"/>
                    </a:cubicBezTo>
                    <a:cubicBezTo>
                      <a:pt x="56" y="13"/>
                      <a:pt x="43" y="0"/>
                      <a:pt x="28" y="0"/>
                    </a:cubicBezTo>
                    <a:cubicBezTo>
                      <a:pt x="13" y="0"/>
                      <a:pt x="0" y="13"/>
                      <a:pt x="0" y="28"/>
                    </a:cubicBezTo>
                    <a:cubicBezTo>
                      <a:pt x="0" y="43"/>
                      <a:pt x="13" y="56"/>
                      <a:pt x="28" y="56"/>
                    </a:cubicBezTo>
                    <a:close/>
                    <a:moveTo>
                      <a:pt x="28" y="16"/>
                    </a:moveTo>
                    <a:cubicBezTo>
                      <a:pt x="35" y="16"/>
                      <a:pt x="40" y="21"/>
                      <a:pt x="40" y="28"/>
                    </a:cubicBezTo>
                    <a:cubicBezTo>
                      <a:pt x="40" y="35"/>
                      <a:pt x="35" y="40"/>
                      <a:pt x="28" y="40"/>
                    </a:cubicBezTo>
                    <a:cubicBezTo>
                      <a:pt x="21" y="40"/>
                      <a:pt x="16" y="35"/>
                      <a:pt x="16" y="28"/>
                    </a:cubicBezTo>
                    <a:cubicBezTo>
                      <a:pt x="16" y="21"/>
                      <a:pt x="21" y="16"/>
                      <a:pt x="28" y="16"/>
                    </a:cubicBezTo>
                    <a:close/>
                  </a:path>
                </a:pathLst>
              </a:custGeom>
              <a:solidFill>
                <a:schemeClr val="bg1"/>
              </a:solidFill>
              <a:ln>
                <a:noFill/>
              </a:ln>
            </p:spPr>
            <p:style>
              <a:lnRef idx="0"/>
              <a:fillRef idx="0"/>
              <a:effectRef idx="0"/>
              <a:fontRef idx="minor"/>
            </p:style>
          </p:sp>
        </p:grpSp>
      </p:grpSp>
      <p:grpSp>
        <p:nvGrpSpPr>
          <p:cNvPr id="806" name="Group 15"/>
          <p:cNvGrpSpPr/>
          <p:nvPr/>
        </p:nvGrpSpPr>
        <p:grpSpPr>
          <a:xfrm>
            <a:off x="4887720" y="4390560"/>
            <a:ext cx="719640" cy="719640"/>
            <a:chOff x="4887720" y="4390560"/>
            <a:chExt cx="719640" cy="719640"/>
          </a:xfrm>
        </p:grpSpPr>
        <p:sp>
          <p:nvSpPr>
            <p:cNvPr id="807" name="CustomShape 16"/>
            <p:cNvSpPr/>
            <p:nvPr/>
          </p:nvSpPr>
          <p:spPr>
            <a:xfrm>
              <a:off x="4887720" y="439056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grpSp>
          <p:nvGrpSpPr>
            <p:cNvPr id="808" name="Group 17"/>
            <p:cNvGrpSpPr/>
            <p:nvPr/>
          </p:nvGrpSpPr>
          <p:grpSpPr>
            <a:xfrm>
              <a:off x="5054400" y="4588920"/>
              <a:ext cx="386280" cy="339120"/>
              <a:chOff x="5054400" y="4588920"/>
              <a:chExt cx="386280" cy="339120"/>
            </a:xfrm>
          </p:grpSpPr>
          <p:sp>
            <p:nvSpPr>
              <p:cNvPr id="809" name="CustomShape 18"/>
              <p:cNvSpPr/>
              <p:nvPr/>
            </p:nvSpPr>
            <p:spPr>
              <a:xfrm>
                <a:off x="5054400" y="4588920"/>
                <a:ext cx="386280" cy="339120"/>
              </a:xfrm>
              <a:custGeom>
                <a:avLst/>
                <a:gdLst/>
                <a:ahLst/>
                <a:rect l="l" t="t" r="r" b="b"/>
                <a:pathLst>
                  <a:path w="256" h="224">
                    <a:moveTo>
                      <a:pt x="248" y="16"/>
                    </a:moveTo>
                    <a:cubicBezTo>
                      <a:pt x="216" y="16"/>
                      <a:pt x="216" y="16"/>
                      <a:pt x="216" y="16"/>
                    </a:cubicBezTo>
                    <a:cubicBezTo>
                      <a:pt x="216" y="8"/>
                      <a:pt x="216" y="8"/>
                      <a:pt x="216" y="8"/>
                    </a:cubicBezTo>
                    <a:cubicBezTo>
                      <a:pt x="216" y="4"/>
                      <a:pt x="212" y="0"/>
                      <a:pt x="208" y="0"/>
                    </a:cubicBezTo>
                    <a:cubicBezTo>
                      <a:pt x="184" y="0"/>
                      <a:pt x="184" y="0"/>
                      <a:pt x="184" y="0"/>
                    </a:cubicBezTo>
                    <a:cubicBezTo>
                      <a:pt x="180" y="0"/>
                      <a:pt x="176" y="4"/>
                      <a:pt x="176" y="8"/>
                    </a:cubicBezTo>
                    <a:cubicBezTo>
                      <a:pt x="176" y="16"/>
                      <a:pt x="176" y="16"/>
                      <a:pt x="176" y="16"/>
                    </a:cubicBezTo>
                    <a:cubicBezTo>
                      <a:pt x="80" y="16"/>
                      <a:pt x="80" y="16"/>
                      <a:pt x="80" y="16"/>
                    </a:cubicBezTo>
                    <a:cubicBezTo>
                      <a:pt x="80" y="8"/>
                      <a:pt x="80" y="8"/>
                      <a:pt x="80" y="8"/>
                    </a:cubicBezTo>
                    <a:cubicBezTo>
                      <a:pt x="80" y="4"/>
                      <a:pt x="76" y="0"/>
                      <a:pt x="72" y="0"/>
                    </a:cubicBezTo>
                    <a:cubicBezTo>
                      <a:pt x="48" y="0"/>
                      <a:pt x="48" y="0"/>
                      <a:pt x="48" y="0"/>
                    </a:cubicBezTo>
                    <a:cubicBezTo>
                      <a:pt x="44" y="0"/>
                      <a:pt x="40" y="4"/>
                      <a:pt x="40" y="8"/>
                    </a:cubicBezTo>
                    <a:cubicBezTo>
                      <a:pt x="40" y="16"/>
                      <a:pt x="40" y="16"/>
                      <a:pt x="40" y="16"/>
                    </a:cubicBezTo>
                    <a:cubicBezTo>
                      <a:pt x="8" y="16"/>
                      <a:pt x="8" y="16"/>
                      <a:pt x="8" y="16"/>
                    </a:cubicBezTo>
                    <a:cubicBezTo>
                      <a:pt x="4" y="16"/>
                      <a:pt x="0" y="20"/>
                      <a:pt x="0" y="24"/>
                    </a:cubicBezTo>
                    <a:cubicBezTo>
                      <a:pt x="0" y="216"/>
                      <a:pt x="0" y="216"/>
                      <a:pt x="0" y="216"/>
                    </a:cubicBezTo>
                    <a:cubicBezTo>
                      <a:pt x="0" y="220"/>
                      <a:pt x="4" y="224"/>
                      <a:pt x="8" y="224"/>
                    </a:cubicBezTo>
                    <a:cubicBezTo>
                      <a:pt x="248" y="224"/>
                      <a:pt x="248" y="224"/>
                      <a:pt x="248" y="224"/>
                    </a:cubicBezTo>
                    <a:cubicBezTo>
                      <a:pt x="252" y="224"/>
                      <a:pt x="256" y="220"/>
                      <a:pt x="256" y="216"/>
                    </a:cubicBezTo>
                    <a:cubicBezTo>
                      <a:pt x="256" y="24"/>
                      <a:pt x="256" y="24"/>
                      <a:pt x="256" y="24"/>
                    </a:cubicBezTo>
                    <a:cubicBezTo>
                      <a:pt x="256" y="20"/>
                      <a:pt x="252" y="16"/>
                      <a:pt x="248" y="16"/>
                    </a:cubicBezTo>
                    <a:close/>
                    <a:moveTo>
                      <a:pt x="192" y="16"/>
                    </a:moveTo>
                    <a:cubicBezTo>
                      <a:pt x="200" y="16"/>
                      <a:pt x="200" y="16"/>
                      <a:pt x="200" y="16"/>
                    </a:cubicBezTo>
                    <a:cubicBezTo>
                      <a:pt x="200" y="32"/>
                      <a:pt x="200" y="32"/>
                      <a:pt x="200" y="32"/>
                    </a:cubicBezTo>
                    <a:cubicBezTo>
                      <a:pt x="192" y="32"/>
                      <a:pt x="192" y="32"/>
                      <a:pt x="192" y="32"/>
                    </a:cubicBezTo>
                    <a:lnTo>
                      <a:pt x="192" y="16"/>
                    </a:lnTo>
                    <a:close/>
                    <a:moveTo>
                      <a:pt x="56" y="16"/>
                    </a:moveTo>
                    <a:cubicBezTo>
                      <a:pt x="64" y="16"/>
                      <a:pt x="64" y="16"/>
                      <a:pt x="64" y="16"/>
                    </a:cubicBezTo>
                    <a:cubicBezTo>
                      <a:pt x="64" y="32"/>
                      <a:pt x="64" y="32"/>
                      <a:pt x="64" y="32"/>
                    </a:cubicBezTo>
                    <a:cubicBezTo>
                      <a:pt x="56" y="32"/>
                      <a:pt x="56" y="32"/>
                      <a:pt x="56" y="32"/>
                    </a:cubicBezTo>
                    <a:lnTo>
                      <a:pt x="56" y="16"/>
                    </a:lnTo>
                    <a:close/>
                    <a:moveTo>
                      <a:pt x="240" y="208"/>
                    </a:moveTo>
                    <a:cubicBezTo>
                      <a:pt x="16" y="208"/>
                      <a:pt x="16" y="208"/>
                      <a:pt x="16" y="208"/>
                    </a:cubicBezTo>
                    <a:cubicBezTo>
                      <a:pt x="16" y="32"/>
                      <a:pt x="16" y="32"/>
                      <a:pt x="16" y="32"/>
                    </a:cubicBezTo>
                    <a:cubicBezTo>
                      <a:pt x="40" y="32"/>
                      <a:pt x="40" y="32"/>
                      <a:pt x="40" y="32"/>
                    </a:cubicBezTo>
                    <a:cubicBezTo>
                      <a:pt x="40" y="40"/>
                      <a:pt x="40" y="40"/>
                      <a:pt x="40" y="40"/>
                    </a:cubicBezTo>
                    <a:cubicBezTo>
                      <a:pt x="40" y="44"/>
                      <a:pt x="44" y="48"/>
                      <a:pt x="48" y="48"/>
                    </a:cubicBezTo>
                    <a:cubicBezTo>
                      <a:pt x="72" y="48"/>
                      <a:pt x="72" y="48"/>
                      <a:pt x="72" y="48"/>
                    </a:cubicBezTo>
                    <a:cubicBezTo>
                      <a:pt x="76" y="48"/>
                      <a:pt x="80" y="44"/>
                      <a:pt x="80" y="40"/>
                    </a:cubicBezTo>
                    <a:cubicBezTo>
                      <a:pt x="80" y="32"/>
                      <a:pt x="80" y="32"/>
                      <a:pt x="80" y="32"/>
                    </a:cubicBezTo>
                    <a:cubicBezTo>
                      <a:pt x="176" y="32"/>
                      <a:pt x="176" y="32"/>
                      <a:pt x="176" y="32"/>
                    </a:cubicBezTo>
                    <a:cubicBezTo>
                      <a:pt x="176" y="40"/>
                      <a:pt x="176" y="40"/>
                      <a:pt x="176" y="40"/>
                    </a:cubicBezTo>
                    <a:cubicBezTo>
                      <a:pt x="176" y="44"/>
                      <a:pt x="180" y="48"/>
                      <a:pt x="184" y="48"/>
                    </a:cubicBezTo>
                    <a:cubicBezTo>
                      <a:pt x="208" y="48"/>
                      <a:pt x="208" y="48"/>
                      <a:pt x="208" y="48"/>
                    </a:cubicBezTo>
                    <a:cubicBezTo>
                      <a:pt x="212" y="48"/>
                      <a:pt x="216" y="44"/>
                      <a:pt x="216" y="40"/>
                    </a:cubicBezTo>
                    <a:cubicBezTo>
                      <a:pt x="216" y="32"/>
                      <a:pt x="216" y="32"/>
                      <a:pt x="216" y="32"/>
                    </a:cubicBezTo>
                    <a:cubicBezTo>
                      <a:pt x="240" y="32"/>
                      <a:pt x="240" y="32"/>
                      <a:pt x="240" y="32"/>
                    </a:cubicBezTo>
                    <a:lnTo>
                      <a:pt x="240" y="208"/>
                    </a:lnTo>
                    <a:close/>
                  </a:path>
                </a:pathLst>
              </a:custGeom>
              <a:solidFill>
                <a:schemeClr val="bg1"/>
              </a:solidFill>
              <a:ln>
                <a:noFill/>
              </a:ln>
            </p:spPr>
            <p:style>
              <a:lnRef idx="0"/>
              <a:fillRef idx="0"/>
              <a:effectRef idx="0"/>
              <a:fontRef idx="minor"/>
            </p:style>
          </p:sp>
          <p:sp>
            <p:nvSpPr>
              <p:cNvPr id="810" name="CustomShape 19"/>
              <p:cNvSpPr/>
              <p:nvPr/>
            </p:nvSpPr>
            <p:spPr>
              <a:xfrm>
                <a:off x="5114880" y="4710960"/>
                <a:ext cx="73080" cy="7164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11" name="CustomShape 20"/>
              <p:cNvSpPr/>
              <p:nvPr/>
            </p:nvSpPr>
            <p:spPr>
              <a:xfrm>
                <a:off x="5211720" y="4710960"/>
                <a:ext cx="71640" cy="7164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12" name="CustomShape 21"/>
              <p:cNvSpPr/>
              <p:nvPr/>
            </p:nvSpPr>
            <p:spPr>
              <a:xfrm>
                <a:off x="5308560" y="4710960"/>
                <a:ext cx="71640" cy="7164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13" name="CustomShape 22"/>
              <p:cNvSpPr/>
              <p:nvPr/>
            </p:nvSpPr>
            <p:spPr>
              <a:xfrm>
                <a:off x="5114880" y="4806360"/>
                <a:ext cx="73080" cy="7308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14" name="CustomShape 23"/>
              <p:cNvSpPr/>
              <p:nvPr/>
            </p:nvSpPr>
            <p:spPr>
              <a:xfrm>
                <a:off x="5211720" y="4806360"/>
                <a:ext cx="71640" cy="7308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sp>
            <p:nvSpPr>
              <p:cNvPr id="815" name="CustomShape 24"/>
              <p:cNvSpPr/>
              <p:nvPr/>
            </p:nvSpPr>
            <p:spPr>
              <a:xfrm>
                <a:off x="5308560" y="4806360"/>
                <a:ext cx="71640" cy="73080"/>
              </a:xfrm>
              <a:custGeom>
                <a:avLst/>
                <a:gdLst/>
                <a:ahLst/>
                <a:rect l="l" t="t"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solidFill>
                <a:schemeClr val="bg1"/>
              </a:solidFill>
              <a:ln>
                <a:noFill/>
              </a:ln>
            </p:spPr>
            <p:style>
              <a:lnRef idx="0"/>
              <a:fillRef idx="0"/>
              <a:effectRef idx="0"/>
              <a:fontRef idx="minor"/>
            </p:style>
          </p:sp>
        </p:grpSp>
      </p:grpSp>
      <p:grpSp>
        <p:nvGrpSpPr>
          <p:cNvPr id="816" name="Group 25"/>
          <p:cNvGrpSpPr/>
          <p:nvPr/>
        </p:nvGrpSpPr>
        <p:grpSpPr>
          <a:xfrm>
            <a:off x="6774120" y="4390560"/>
            <a:ext cx="719640" cy="719640"/>
            <a:chOff x="6774120" y="4390560"/>
            <a:chExt cx="719640" cy="719640"/>
          </a:xfrm>
        </p:grpSpPr>
        <p:sp>
          <p:nvSpPr>
            <p:cNvPr id="817" name="CustomShape 26"/>
            <p:cNvSpPr/>
            <p:nvPr/>
          </p:nvSpPr>
          <p:spPr>
            <a:xfrm>
              <a:off x="6774120" y="4390560"/>
              <a:ext cx="719640" cy="719640"/>
            </a:xfrm>
            <a:custGeom>
              <a:avLst/>
              <a:gdLst/>
              <a:ahLst/>
              <a:rect l="l" t="t"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360">
              <a:noFill/>
            </a:ln>
          </p:spPr>
          <p:style>
            <a:lnRef idx="0"/>
            <a:fillRef idx="0"/>
            <a:effectRef idx="0"/>
            <a:fontRef idx="minor"/>
          </p:style>
        </p:sp>
        <p:grpSp>
          <p:nvGrpSpPr>
            <p:cNvPr id="818" name="Group 27"/>
            <p:cNvGrpSpPr/>
            <p:nvPr/>
          </p:nvGrpSpPr>
          <p:grpSpPr>
            <a:xfrm>
              <a:off x="6940800" y="4557240"/>
              <a:ext cx="386640" cy="386280"/>
              <a:chOff x="6940800" y="4557240"/>
              <a:chExt cx="386640" cy="386280"/>
            </a:xfrm>
          </p:grpSpPr>
          <p:sp>
            <p:nvSpPr>
              <p:cNvPr id="819" name="CustomShape 28"/>
              <p:cNvSpPr/>
              <p:nvPr/>
            </p:nvSpPr>
            <p:spPr>
              <a:xfrm>
                <a:off x="6940800" y="4557240"/>
                <a:ext cx="168840" cy="168840"/>
              </a:xfrm>
              <a:custGeom>
                <a:avLst/>
                <a:gdLst/>
                <a:ahLst/>
                <a:rect l="l" t="t" r="r" b="b"/>
                <a:pathLst>
                  <a:path w="112" h="112">
                    <a:moveTo>
                      <a:pt x="8" y="112"/>
                    </a:moveTo>
                    <a:cubicBezTo>
                      <a:pt x="104" y="112"/>
                      <a:pt x="104" y="112"/>
                      <a:pt x="104" y="112"/>
                    </a:cubicBezTo>
                    <a:cubicBezTo>
                      <a:pt x="108" y="112"/>
                      <a:pt x="112" y="108"/>
                      <a:pt x="112" y="104"/>
                    </a:cubicBezTo>
                    <a:cubicBezTo>
                      <a:pt x="112" y="8"/>
                      <a:pt x="112" y="8"/>
                      <a:pt x="112" y="8"/>
                    </a:cubicBez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lose/>
                    <a:moveTo>
                      <a:pt x="16" y="16"/>
                    </a:moveTo>
                    <a:cubicBezTo>
                      <a:pt x="96" y="16"/>
                      <a:pt x="96" y="16"/>
                      <a:pt x="96" y="16"/>
                    </a:cubicBezTo>
                    <a:cubicBezTo>
                      <a:pt x="96" y="96"/>
                      <a:pt x="96" y="96"/>
                      <a:pt x="96" y="96"/>
                    </a:cubicBezTo>
                    <a:cubicBezTo>
                      <a:pt x="16" y="96"/>
                      <a:pt x="16" y="96"/>
                      <a:pt x="16" y="96"/>
                    </a:cubicBezTo>
                    <a:lnTo>
                      <a:pt x="16" y="16"/>
                    </a:lnTo>
                    <a:close/>
                  </a:path>
                </a:pathLst>
              </a:custGeom>
              <a:solidFill>
                <a:schemeClr val="bg1"/>
              </a:solidFill>
              <a:ln>
                <a:noFill/>
              </a:ln>
            </p:spPr>
            <p:style>
              <a:lnRef idx="0"/>
              <a:fillRef idx="0"/>
              <a:effectRef idx="0"/>
              <a:fontRef idx="minor"/>
            </p:style>
          </p:sp>
          <p:sp>
            <p:nvSpPr>
              <p:cNvPr id="820" name="CustomShape 29"/>
              <p:cNvSpPr/>
              <p:nvPr/>
            </p:nvSpPr>
            <p:spPr>
              <a:xfrm>
                <a:off x="7158600" y="4557240"/>
                <a:ext cx="168840" cy="168840"/>
              </a:xfrm>
              <a:custGeom>
                <a:avLst/>
                <a:gdLst/>
                <a:ahLst/>
                <a:rect l="l" t="t" r="r" b="b"/>
                <a:pathLst>
                  <a:path w="112" h="112">
                    <a:moveTo>
                      <a:pt x="112" y="8"/>
                    </a:move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lnTo>
                      <a:pt x="112" y="8"/>
                    </a:lnTo>
                    <a:close/>
                    <a:moveTo>
                      <a:pt x="96" y="96"/>
                    </a:moveTo>
                    <a:cubicBezTo>
                      <a:pt x="16" y="96"/>
                      <a:pt x="16" y="96"/>
                      <a:pt x="16" y="96"/>
                    </a:cubicBezTo>
                    <a:cubicBezTo>
                      <a:pt x="16" y="16"/>
                      <a:pt x="16" y="16"/>
                      <a:pt x="16" y="16"/>
                    </a:cubicBezTo>
                    <a:cubicBezTo>
                      <a:pt x="96" y="16"/>
                      <a:pt x="96" y="16"/>
                      <a:pt x="96" y="16"/>
                    </a:cubicBezTo>
                    <a:lnTo>
                      <a:pt x="96" y="96"/>
                    </a:lnTo>
                    <a:close/>
                  </a:path>
                </a:pathLst>
              </a:custGeom>
              <a:solidFill>
                <a:schemeClr val="bg1"/>
              </a:solidFill>
              <a:ln>
                <a:noFill/>
              </a:ln>
            </p:spPr>
            <p:style>
              <a:lnRef idx="0"/>
              <a:fillRef idx="0"/>
              <a:effectRef idx="0"/>
              <a:fontRef idx="minor"/>
            </p:style>
          </p:sp>
          <p:sp>
            <p:nvSpPr>
              <p:cNvPr id="821" name="CustomShape 30"/>
              <p:cNvSpPr/>
              <p:nvPr/>
            </p:nvSpPr>
            <p:spPr>
              <a:xfrm>
                <a:off x="6940800" y="4768200"/>
                <a:ext cx="175320" cy="175320"/>
              </a:xfrm>
              <a:custGeom>
                <a:avLst/>
                <a:gdLst/>
                <a:ahLst/>
                <a:rect l="l" t="t" r="r" b="b"/>
                <a:pathLst>
                  <a:path w="116" h="116">
                    <a:moveTo>
                      <a:pt x="8" y="116"/>
                    </a:moveTo>
                    <a:cubicBezTo>
                      <a:pt x="108" y="116"/>
                      <a:pt x="108" y="116"/>
                      <a:pt x="108" y="116"/>
                    </a:cubicBezTo>
                    <a:cubicBezTo>
                      <a:pt x="112" y="116"/>
                      <a:pt x="116" y="112"/>
                      <a:pt x="116" y="108"/>
                    </a:cubicBezTo>
                    <a:cubicBezTo>
                      <a:pt x="116" y="8"/>
                      <a:pt x="116" y="8"/>
                      <a:pt x="116" y="8"/>
                    </a:cubicBezTo>
                    <a:cubicBezTo>
                      <a:pt x="116" y="4"/>
                      <a:pt x="112" y="0"/>
                      <a:pt x="108" y="0"/>
                    </a:cubicBezTo>
                    <a:cubicBezTo>
                      <a:pt x="8" y="0"/>
                      <a:pt x="8" y="0"/>
                      <a:pt x="8" y="0"/>
                    </a:cubicBezTo>
                    <a:cubicBezTo>
                      <a:pt x="4" y="0"/>
                      <a:pt x="0" y="4"/>
                      <a:pt x="0" y="8"/>
                    </a:cubicBezTo>
                    <a:cubicBezTo>
                      <a:pt x="0" y="108"/>
                      <a:pt x="0" y="108"/>
                      <a:pt x="0" y="108"/>
                    </a:cubicBezTo>
                    <a:cubicBezTo>
                      <a:pt x="0" y="112"/>
                      <a:pt x="4" y="116"/>
                      <a:pt x="8" y="116"/>
                    </a:cubicBezTo>
                    <a:close/>
                    <a:moveTo>
                      <a:pt x="16" y="16"/>
                    </a:moveTo>
                    <a:cubicBezTo>
                      <a:pt x="100" y="16"/>
                      <a:pt x="100" y="16"/>
                      <a:pt x="100" y="16"/>
                    </a:cubicBezTo>
                    <a:cubicBezTo>
                      <a:pt x="100" y="100"/>
                      <a:pt x="100" y="100"/>
                      <a:pt x="100" y="100"/>
                    </a:cubicBezTo>
                    <a:cubicBezTo>
                      <a:pt x="16" y="100"/>
                      <a:pt x="16" y="100"/>
                      <a:pt x="16" y="100"/>
                    </a:cubicBezTo>
                    <a:lnTo>
                      <a:pt x="16" y="16"/>
                    </a:lnTo>
                    <a:close/>
                  </a:path>
                </a:pathLst>
              </a:custGeom>
              <a:solidFill>
                <a:schemeClr val="bg1"/>
              </a:solidFill>
              <a:ln>
                <a:noFill/>
              </a:ln>
            </p:spPr>
            <p:style>
              <a:lnRef idx="0"/>
              <a:fillRef idx="0"/>
              <a:effectRef idx="0"/>
              <a:fontRef idx="minor"/>
            </p:style>
          </p:sp>
          <p:sp>
            <p:nvSpPr>
              <p:cNvPr id="822" name="CustomShape 31"/>
              <p:cNvSpPr/>
              <p:nvPr/>
            </p:nvSpPr>
            <p:spPr>
              <a:xfrm>
                <a:off x="7158600" y="4774680"/>
                <a:ext cx="168840" cy="168840"/>
              </a:xfrm>
              <a:custGeom>
                <a:avLst/>
                <a:gdLst/>
                <a:ahLst/>
                <a:rect l="l" t="t" r="r" b="b"/>
                <a:pathLst>
                  <a:path w="112" h="112">
                    <a:moveTo>
                      <a:pt x="104" y="0"/>
                    </a:move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cubicBezTo>
                      <a:pt x="112" y="8"/>
                      <a:pt x="112" y="8"/>
                      <a:pt x="112" y="8"/>
                    </a:cubicBezTo>
                    <a:cubicBezTo>
                      <a:pt x="112" y="4"/>
                      <a:pt x="108" y="0"/>
                      <a:pt x="104" y="0"/>
                    </a:cubicBezTo>
                    <a:close/>
                    <a:moveTo>
                      <a:pt x="96" y="96"/>
                    </a:moveTo>
                    <a:cubicBezTo>
                      <a:pt x="16" y="96"/>
                      <a:pt x="16" y="96"/>
                      <a:pt x="16" y="96"/>
                    </a:cubicBezTo>
                    <a:cubicBezTo>
                      <a:pt x="16" y="16"/>
                      <a:pt x="16" y="16"/>
                      <a:pt x="16" y="16"/>
                    </a:cubicBezTo>
                    <a:cubicBezTo>
                      <a:pt x="96" y="16"/>
                      <a:pt x="96" y="16"/>
                      <a:pt x="96" y="16"/>
                    </a:cubicBezTo>
                    <a:lnTo>
                      <a:pt x="96" y="96"/>
                    </a:lnTo>
                    <a:close/>
                  </a:path>
                </a:pathLst>
              </a:custGeom>
              <a:solidFill>
                <a:schemeClr val="bg1"/>
              </a:solidFill>
              <a:ln>
                <a:noFill/>
              </a:ln>
            </p:spPr>
            <p:style>
              <a:lnRef idx="0"/>
              <a:fillRef idx="0"/>
              <a:effectRef idx="0"/>
              <a:fontRef idx="minor"/>
            </p:style>
          </p:sp>
        </p:grpSp>
      </p:grpSp>
      <p:grpSp>
        <p:nvGrpSpPr>
          <p:cNvPr id="823" name="Group 32"/>
          <p:cNvGrpSpPr/>
          <p:nvPr/>
        </p:nvGrpSpPr>
        <p:grpSpPr>
          <a:xfrm>
            <a:off x="1846080" y="2491920"/>
            <a:ext cx="2327760" cy="1071360"/>
            <a:chOff x="1846080" y="2491920"/>
            <a:chExt cx="2327760" cy="1071360"/>
          </a:xfrm>
        </p:grpSpPr>
        <p:sp>
          <p:nvSpPr>
            <p:cNvPr id="824" name="CustomShape 33"/>
            <p:cNvSpPr/>
            <p:nvPr/>
          </p:nvSpPr>
          <p:spPr>
            <a:xfrm>
              <a:off x="2535840" y="2491920"/>
              <a:ext cx="1638000" cy="3952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25" name="CustomShape 34"/>
            <p:cNvSpPr/>
            <p:nvPr/>
          </p:nvSpPr>
          <p:spPr>
            <a:xfrm>
              <a:off x="1846080" y="2970720"/>
              <a:ext cx="2166840" cy="59256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grpSp>
        <p:nvGrpSpPr>
          <p:cNvPr id="826" name="Group 35"/>
          <p:cNvGrpSpPr/>
          <p:nvPr/>
        </p:nvGrpSpPr>
        <p:grpSpPr>
          <a:xfrm>
            <a:off x="1819080" y="4242240"/>
            <a:ext cx="2289240" cy="1055520"/>
            <a:chOff x="1819080" y="4242240"/>
            <a:chExt cx="2289240" cy="1055520"/>
          </a:xfrm>
        </p:grpSpPr>
        <p:sp>
          <p:nvSpPr>
            <p:cNvPr id="827" name="CustomShape 36"/>
            <p:cNvSpPr/>
            <p:nvPr/>
          </p:nvSpPr>
          <p:spPr>
            <a:xfrm>
              <a:off x="2470320" y="4242240"/>
              <a:ext cx="1638000" cy="3952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28" name="CustomShape 37"/>
            <p:cNvSpPr/>
            <p:nvPr/>
          </p:nvSpPr>
          <p:spPr>
            <a:xfrm>
              <a:off x="1819080" y="4705200"/>
              <a:ext cx="2166840" cy="59256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grpSp>
        <p:nvGrpSpPr>
          <p:cNvPr id="829" name="Group 38"/>
          <p:cNvGrpSpPr/>
          <p:nvPr/>
        </p:nvGrpSpPr>
        <p:grpSpPr>
          <a:xfrm>
            <a:off x="8367840" y="2491920"/>
            <a:ext cx="2256480" cy="1071360"/>
            <a:chOff x="8367840" y="2491920"/>
            <a:chExt cx="2256480" cy="1071360"/>
          </a:xfrm>
        </p:grpSpPr>
        <p:sp>
          <p:nvSpPr>
            <p:cNvPr id="830" name="CustomShape 39"/>
            <p:cNvSpPr/>
            <p:nvPr/>
          </p:nvSpPr>
          <p:spPr>
            <a:xfrm>
              <a:off x="8367840" y="2491920"/>
              <a:ext cx="163800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31" name="CustomShape 40"/>
            <p:cNvSpPr/>
            <p:nvPr/>
          </p:nvSpPr>
          <p:spPr>
            <a:xfrm>
              <a:off x="8457480" y="2970720"/>
              <a:ext cx="2166840" cy="592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grpSp>
        <p:nvGrpSpPr>
          <p:cNvPr id="832" name="Group 41"/>
          <p:cNvGrpSpPr/>
          <p:nvPr/>
        </p:nvGrpSpPr>
        <p:grpSpPr>
          <a:xfrm>
            <a:off x="8371440" y="4199040"/>
            <a:ext cx="2252880" cy="1098720"/>
            <a:chOff x="8371440" y="4199040"/>
            <a:chExt cx="2252880" cy="1098720"/>
          </a:xfrm>
        </p:grpSpPr>
        <p:sp>
          <p:nvSpPr>
            <p:cNvPr id="833" name="CustomShape 42"/>
            <p:cNvSpPr/>
            <p:nvPr/>
          </p:nvSpPr>
          <p:spPr>
            <a:xfrm>
              <a:off x="8371440" y="4199040"/>
              <a:ext cx="163800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id-ID" sz="2000" spc="-1" strike="noStrike">
                  <a:solidFill>
                    <a:srgbClr val="000000"/>
                  </a:solidFill>
                  <a:latin typeface="Raleway"/>
                  <a:ea typeface="Lato"/>
                </a:rPr>
                <a:t>HIPSTYLE </a:t>
              </a:r>
              <a:endParaRPr b="0" lang="en-US" sz="2000" spc="-1" strike="noStrike">
                <a:latin typeface="Arial"/>
              </a:endParaRPr>
            </a:p>
          </p:txBody>
        </p:sp>
        <p:sp>
          <p:nvSpPr>
            <p:cNvPr id="834" name="CustomShape 43"/>
            <p:cNvSpPr/>
            <p:nvPr/>
          </p:nvSpPr>
          <p:spPr>
            <a:xfrm>
              <a:off x="8457480" y="4705200"/>
              <a:ext cx="2166840" cy="592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id-ID" sz="1100" spc="-1" strike="noStrike">
                  <a:solidFill>
                    <a:srgbClr val="000000"/>
                  </a:solidFill>
                  <a:latin typeface="Raleway"/>
                  <a:ea typeface="Lato"/>
                </a:rPr>
                <a:t>Suitable for all categories business and personal presentation</a:t>
              </a:r>
              <a:endParaRPr b="0" lang="en-US" sz="1100" spc="-1" strike="noStrike">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36"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aphicFrame>
        <p:nvGraphicFramePr>
          <p:cNvPr id="837" name="Chart 30"/>
          <p:cNvGraphicFramePr/>
          <p:nvPr/>
        </p:nvGraphicFramePr>
        <p:xfrm>
          <a:off x="395280" y="2102040"/>
          <a:ext cx="5570640" cy="3713760"/>
        </p:xfrm>
        <a:graphic>
          <a:graphicData uri="http://schemas.openxmlformats.org/drawingml/2006/chart">
            <c:chart xmlns:c="http://schemas.openxmlformats.org/drawingml/2006/chart" xmlns:r="http://schemas.openxmlformats.org/officeDocument/2006/relationships" r:id="rId1"/>
          </a:graphicData>
        </a:graphic>
      </p:graphicFrame>
      <p:sp>
        <p:nvSpPr>
          <p:cNvPr id="838" name="CustomShape 3"/>
          <p:cNvSpPr/>
          <p:nvPr/>
        </p:nvSpPr>
        <p:spPr>
          <a:xfrm>
            <a:off x="2098080" y="3538800"/>
            <a:ext cx="2165040" cy="748080"/>
          </a:xfrm>
          <a:prstGeom prst="rect">
            <a:avLst/>
          </a:prstGeom>
          <a:noFill/>
          <a:ln>
            <a:noFill/>
          </a:ln>
        </p:spPr>
        <p:style>
          <a:lnRef idx="0"/>
          <a:fillRef idx="0"/>
          <a:effectRef idx="0"/>
          <a:fontRef idx="minor"/>
        </p:style>
        <p:txBody>
          <a:bodyPr lIns="90000" rIns="90000" tIns="45000" bIns="45000">
            <a:spAutoFit/>
          </a:bodyPr>
          <a:p>
            <a:pPr algn="ctr">
              <a:lnSpc>
                <a:spcPct val="90000"/>
              </a:lnSpc>
            </a:pPr>
            <a:r>
              <a:rPr b="0" lang="id-ID" sz="4800" spc="29" strike="noStrike">
                <a:solidFill>
                  <a:srgbClr val="000000"/>
                </a:solidFill>
                <a:latin typeface="Raleway"/>
                <a:ea typeface="Lato"/>
              </a:rPr>
              <a:t>100</a:t>
            </a:r>
            <a:r>
              <a:rPr b="0" lang="en-US" sz="4800" spc="29" strike="noStrike">
                <a:latin typeface="Raleway"/>
                <a:ea typeface="Lato"/>
              </a:rPr>
              <a:t>%</a:t>
            </a:r>
            <a:endParaRPr b="0" lang="en-US" sz="4800" spc="-1" strike="noStrike">
              <a:latin typeface="Arial"/>
            </a:endParaRPr>
          </a:p>
        </p:txBody>
      </p:sp>
      <p:sp>
        <p:nvSpPr>
          <p:cNvPr id="839" name="CustomShape 4"/>
          <p:cNvSpPr/>
          <p:nvPr/>
        </p:nvSpPr>
        <p:spPr>
          <a:xfrm>
            <a:off x="6246720" y="238104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40" name="CustomShape 5"/>
          <p:cNvSpPr/>
          <p:nvPr/>
        </p:nvSpPr>
        <p:spPr>
          <a:xfrm>
            <a:off x="6265800" y="272988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17406d"/>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17406d"/>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17406d"/>
                </a:solidFill>
                <a:latin typeface="Raleway"/>
                <a:ea typeface="Lato"/>
              </a:rPr>
              <a:t>roin cursus ligula. </a:t>
            </a:r>
            <a:endParaRPr b="0" lang="en-US" sz="1100" spc="-1" strike="noStrike">
              <a:latin typeface="Arial"/>
            </a:endParaRPr>
          </a:p>
        </p:txBody>
      </p:sp>
      <p:sp>
        <p:nvSpPr>
          <p:cNvPr id="841" name="CustomShape 6"/>
          <p:cNvSpPr/>
          <p:nvPr/>
        </p:nvSpPr>
        <p:spPr>
          <a:xfrm>
            <a:off x="5757120" y="2502720"/>
            <a:ext cx="418320" cy="4183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842" name="CustomShape 7"/>
          <p:cNvSpPr/>
          <p:nvPr/>
        </p:nvSpPr>
        <p:spPr>
          <a:xfrm>
            <a:off x="9242280" y="238104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43" name="CustomShape 8"/>
          <p:cNvSpPr/>
          <p:nvPr/>
        </p:nvSpPr>
        <p:spPr>
          <a:xfrm>
            <a:off x="9261360" y="272988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17406d"/>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17406d"/>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17406d"/>
                </a:solidFill>
                <a:latin typeface="Raleway"/>
                <a:ea typeface="Lato"/>
              </a:rPr>
              <a:t>roin cursus ligula. </a:t>
            </a:r>
            <a:endParaRPr b="0" lang="en-US" sz="1100" spc="-1" strike="noStrike">
              <a:latin typeface="Arial"/>
            </a:endParaRPr>
          </a:p>
        </p:txBody>
      </p:sp>
      <p:sp>
        <p:nvSpPr>
          <p:cNvPr id="844" name="CustomShape 9"/>
          <p:cNvSpPr/>
          <p:nvPr/>
        </p:nvSpPr>
        <p:spPr>
          <a:xfrm>
            <a:off x="8752680" y="2502720"/>
            <a:ext cx="418320" cy="418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45" name="CustomShape 10"/>
          <p:cNvSpPr/>
          <p:nvPr/>
        </p:nvSpPr>
        <p:spPr>
          <a:xfrm>
            <a:off x="6246720" y="432036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46" name="CustomShape 11"/>
          <p:cNvSpPr/>
          <p:nvPr/>
        </p:nvSpPr>
        <p:spPr>
          <a:xfrm>
            <a:off x="6265800" y="466920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17406d"/>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17406d"/>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17406d"/>
                </a:solidFill>
                <a:latin typeface="Raleway"/>
                <a:ea typeface="Lato"/>
              </a:rPr>
              <a:t>roin cursus ligula. </a:t>
            </a:r>
            <a:endParaRPr b="0" lang="en-US" sz="1100" spc="-1" strike="noStrike">
              <a:latin typeface="Arial"/>
            </a:endParaRPr>
          </a:p>
        </p:txBody>
      </p:sp>
      <p:sp>
        <p:nvSpPr>
          <p:cNvPr id="847" name="CustomShape 12"/>
          <p:cNvSpPr/>
          <p:nvPr/>
        </p:nvSpPr>
        <p:spPr>
          <a:xfrm>
            <a:off x="5757120" y="4442040"/>
            <a:ext cx="418320" cy="418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48" name="CustomShape 13"/>
          <p:cNvSpPr/>
          <p:nvPr/>
        </p:nvSpPr>
        <p:spPr>
          <a:xfrm>
            <a:off x="9242280" y="4320360"/>
            <a:ext cx="137988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29" strike="noStrike">
                <a:solidFill>
                  <a:srgbClr val="000000"/>
                </a:solidFill>
                <a:latin typeface="Raleway"/>
                <a:ea typeface="Lato"/>
              </a:rPr>
              <a:t>Element Text</a:t>
            </a:r>
            <a:endParaRPr b="0" lang="en-US" sz="1400" spc="-1" strike="noStrike">
              <a:latin typeface="Arial"/>
            </a:endParaRPr>
          </a:p>
        </p:txBody>
      </p:sp>
      <p:sp>
        <p:nvSpPr>
          <p:cNvPr id="849" name="CustomShape 14"/>
          <p:cNvSpPr/>
          <p:nvPr/>
        </p:nvSpPr>
        <p:spPr>
          <a:xfrm>
            <a:off x="9261360" y="4669200"/>
            <a:ext cx="2187000" cy="79344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100" spc="-1" strike="noStrike">
                <a:solidFill>
                  <a:srgbClr val="17406d"/>
                </a:solidFill>
                <a:latin typeface="Raleway"/>
                <a:ea typeface="Lato"/>
              </a:rPr>
              <a:t>Lorem ipsum dolor amet</a:t>
            </a:r>
            <a:endParaRPr b="0" lang="en-US" sz="1100" spc="-1" strike="noStrike">
              <a:latin typeface="Arial"/>
            </a:endParaRPr>
          </a:p>
          <a:p>
            <a:pPr>
              <a:lnSpc>
                <a:spcPct val="140000"/>
              </a:lnSpc>
            </a:pPr>
            <a:r>
              <a:rPr b="0" lang="en-US" sz="1100" spc="-1" strike="noStrike">
                <a:solidFill>
                  <a:srgbClr val="17406d"/>
                </a:solidFill>
                <a:latin typeface="Raleway"/>
                <a:ea typeface="Lato"/>
              </a:rPr>
              <a:t>consectetur adipiscing elit</a:t>
            </a:r>
            <a:endParaRPr b="0" lang="en-US" sz="1100" spc="-1" strike="noStrike">
              <a:latin typeface="Arial"/>
            </a:endParaRPr>
          </a:p>
          <a:p>
            <a:pPr>
              <a:lnSpc>
                <a:spcPct val="140000"/>
              </a:lnSpc>
            </a:pPr>
            <a:r>
              <a:rPr b="0" lang="en-US" sz="1100" spc="-1" strike="noStrike">
                <a:solidFill>
                  <a:srgbClr val="17406d"/>
                </a:solidFill>
                <a:latin typeface="Raleway"/>
                <a:ea typeface="Lato"/>
              </a:rPr>
              <a:t>roin cursus ligula. </a:t>
            </a:r>
            <a:endParaRPr b="0" lang="en-US" sz="1100" spc="-1" strike="noStrike">
              <a:latin typeface="Arial"/>
            </a:endParaRPr>
          </a:p>
        </p:txBody>
      </p:sp>
      <p:sp>
        <p:nvSpPr>
          <p:cNvPr id="850" name="CustomShape 15"/>
          <p:cNvSpPr/>
          <p:nvPr/>
        </p:nvSpPr>
        <p:spPr>
          <a:xfrm>
            <a:off x="8752680" y="4442040"/>
            <a:ext cx="418320" cy="4183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52"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sp>
        <p:nvSpPr>
          <p:cNvPr id="853" name="CustomShape 3"/>
          <p:cNvSpPr/>
          <p:nvPr/>
        </p:nvSpPr>
        <p:spPr>
          <a:xfrm>
            <a:off x="84816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4" name="CustomShape 4"/>
          <p:cNvSpPr/>
          <p:nvPr/>
        </p:nvSpPr>
        <p:spPr>
          <a:xfrm>
            <a:off x="298152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5" name="CustomShape 5"/>
          <p:cNvSpPr/>
          <p:nvPr/>
        </p:nvSpPr>
        <p:spPr>
          <a:xfrm>
            <a:off x="498888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6" name="CustomShape 6"/>
          <p:cNvSpPr/>
          <p:nvPr/>
        </p:nvSpPr>
        <p:spPr>
          <a:xfrm>
            <a:off x="699624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r>
              <a:rPr b="0" lang="en-US" sz="1400" spc="-1" strike="noStrike">
                <a:solidFill>
                  <a:srgbClr val="000000"/>
                </a:solidFill>
                <a:latin typeface="Raleway"/>
                <a:ea typeface="Lato"/>
              </a:rPr>
              <a:t> </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7" name="CustomShape 7"/>
          <p:cNvSpPr/>
          <p:nvPr/>
        </p:nvSpPr>
        <p:spPr>
          <a:xfrm>
            <a:off x="9003240" y="4032000"/>
            <a:ext cx="1939320" cy="91260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0" lang="id-ID" sz="1400" spc="-1" strike="noStrike">
                <a:solidFill>
                  <a:srgbClr val="000000"/>
                </a:solidFill>
                <a:latin typeface="Raleway"/>
                <a:ea typeface="Lato"/>
              </a:rPr>
              <a:t>Text here</a:t>
            </a:r>
            <a:endParaRPr b="0" lang="en-US" sz="1400" spc="-1" strike="noStrike">
              <a:latin typeface="Arial"/>
            </a:endParaRPr>
          </a:p>
          <a:p>
            <a:pPr>
              <a:lnSpc>
                <a:spcPct val="100000"/>
              </a:lnSpc>
              <a:spcBef>
                <a:spcPts val="1199"/>
              </a:spcBef>
            </a:pPr>
            <a:r>
              <a:rPr b="0" lang="en-US" sz="1000" spc="-1" strike="noStrike">
                <a:solidFill>
                  <a:srgbClr val="000000"/>
                </a:solidFill>
                <a:latin typeface="Raleway"/>
                <a:ea typeface="Lato"/>
              </a:rPr>
              <a:t>Nam eu ex ut leo euismod tempus. Nunc at lobortis urna.</a:t>
            </a:r>
            <a:endParaRPr b="0" lang="en-US" sz="1000" spc="-1" strike="noStrike">
              <a:latin typeface="Arial"/>
            </a:endParaRPr>
          </a:p>
        </p:txBody>
      </p:sp>
      <p:sp>
        <p:nvSpPr>
          <p:cNvPr id="858" name="CustomShape 8"/>
          <p:cNvSpPr/>
          <p:nvPr/>
        </p:nvSpPr>
        <p:spPr>
          <a:xfrm>
            <a:off x="6928560" y="2062440"/>
            <a:ext cx="2660760" cy="1689120"/>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endParaRPr b="0" lang="en-US" sz="1800" spc="-1" strike="noStrike">
              <a:latin typeface="Arial"/>
            </a:endParaRPr>
          </a:p>
          <a:p>
            <a:pPr algn="ctr">
              <a:lnSpc>
                <a:spcPct val="100000"/>
              </a:lnSpc>
            </a:pPr>
            <a:r>
              <a:rPr b="0" lang="en-US" sz="1400" spc="-1" strike="noStrike">
                <a:solidFill>
                  <a:srgbClr val="feffff"/>
                </a:solidFill>
                <a:latin typeface="Raleway"/>
                <a:ea typeface="Lato"/>
              </a:rPr>
              <a:t>Step 04</a:t>
            </a:r>
            <a:endParaRPr b="0" lang="en-US" sz="1400" spc="-1" strike="noStrike">
              <a:latin typeface="Arial"/>
            </a:endParaRPr>
          </a:p>
        </p:txBody>
      </p:sp>
      <p:sp>
        <p:nvSpPr>
          <p:cNvPr id="859" name="CustomShape 9"/>
          <p:cNvSpPr/>
          <p:nvPr/>
        </p:nvSpPr>
        <p:spPr>
          <a:xfrm>
            <a:off x="906840" y="2062440"/>
            <a:ext cx="2660760" cy="1689120"/>
          </a:xfrm>
          <a:prstGeom prst="chevron">
            <a:avLst>
              <a:gd name="adj" fmla="val 41715"/>
            </a:avLst>
          </a:prstGeom>
          <a:solidFill>
            <a:schemeClr val="accent1"/>
          </a:solidFill>
          <a:ln>
            <a:noFill/>
          </a:ln>
          <a:effectLst>
            <a:outerShdw algn="ctr" blurRad="330200" dir="5400000" dist="50760" rotWithShape="0">
              <a:srgbClr val="000000">
                <a:alpha val="43000"/>
              </a:srgbClr>
            </a:outerShdw>
          </a:effectLst>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01</a:t>
            </a:r>
            <a:endParaRPr b="0" lang="en-US" sz="1400" spc="-1" strike="noStrike">
              <a:latin typeface="Arial"/>
            </a:endParaRPr>
          </a:p>
        </p:txBody>
      </p:sp>
      <p:sp>
        <p:nvSpPr>
          <p:cNvPr id="860" name="CustomShape 10"/>
          <p:cNvSpPr/>
          <p:nvPr/>
        </p:nvSpPr>
        <p:spPr>
          <a:xfrm>
            <a:off x="2913840" y="2062440"/>
            <a:ext cx="2660760" cy="1689120"/>
          </a:xfrm>
          <a:prstGeom prst="chevron">
            <a:avLst>
              <a:gd name="adj" fmla="val 41715"/>
            </a:avLst>
          </a:prstGeom>
          <a:solidFill>
            <a:schemeClr val="accent2"/>
          </a:solidFill>
          <a:ln>
            <a:noFill/>
          </a:ln>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02</a:t>
            </a:r>
            <a:endParaRPr b="0" lang="en-US" sz="1400" spc="-1" strike="noStrike">
              <a:latin typeface="Arial"/>
            </a:endParaRPr>
          </a:p>
        </p:txBody>
      </p:sp>
      <p:sp>
        <p:nvSpPr>
          <p:cNvPr id="861" name="CustomShape 11"/>
          <p:cNvSpPr/>
          <p:nvPr/>
        </p:nvSpPr>
        <p:spPr>
          <a:xfrm>
            <a:off x="4921200" y="2062440"/>
            <a:ext cx="2660760" cy="1689120"/>
          </a:xfrm>
          <a:prstGeom prst="chevron">
            <a:avLst>
              <a:gd name="adj" fmla="val 41715"/>
            </a:avLst>
          </a:prstGeom>
          <a:solidFill>
            <a:schemeClr val="tx1">
              <a:lumMod val="75000"/>
              <a:lumOff val="25000"/>
            </a:schemeClr>
          </a:solidFill>
          <a:ln>
            <a:noFill/>
          </a:ln>
          <a:effectLst>
            <a:outerShdw algn="ctr" blurRad="330200" dir="5400000" dist="50760" rotWithShape="0">
              <a:srgbClr val="000000">
                <a:alpha val="43000"/>
              </a:srgbClr>
            </a:outerShdw>
          </a:effectLst>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03</a:t>
            </a:r>
            <a:endParaRPr b="0" lang="en-US" sz="1400" spc="-1" strike="noStrike">
              <a:latin typeface="Arial"/>
            </a:endParaRPr>
          </a:p>
        </p:txBody>
      </p:sp>
      <p:sp>
        <p:nvSpPr>
          <p:cNvPr id="862" name="CustomShape 12"/>
          <p:cNvSpPr/>
          <p:nvPr/>
        </p:nvSpPr>
        <p:spPr>
          <a:xfrm>
            <a:off x="8935920" y="2062440"/>
            <a:ext cx="2660760" cy="1689120"/>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p:style>
        <p:txBody>
          <a:bodyPr lIns="90000" rIns="90000" tIns="45000" bIns="182880" anchor="b">
            <a:noAutofit/>
          </a:bodyPr>
          <a:p>
            <a:pPr algn="ctr">
              <a:lnSpc>
                <a:spcPct val="100000"/>
              </a:lnSpc>
            </a:pPr>
            <a:r>
              <a:rPr b="0" lang="en-US" sz="1400" spc="-1" strike="noStrike">
                <a:solidFill>
                  <a:srgbClr val="feffff"/>
                </a:solidFill>
                <a:latin typeface="Raleway"/>
                <a:ea typeface="Lato"/>
              </a:rPr>
              <a:t>Step 05</a:t>
            </a:r>
            <a:endParaRPr b="0" lang="en-US" sz="1400" spc="-1" strike="noStrike">
              <a:latin typeface="Arial"/>
            </a:endParaRPr>
          </a:p>
        </p:txBody>
      </p:sp>
      <p:sp>
        <p:nvSpPr>
          <p:cNvPr id="863" name="CustomShape 13"/>
          <p:cNvSpPr/>
          <p:nvPr/>
        </p:nvSpPr>
        <p:spPr>
          <a:xfrm>
            <a:off x="2133000" y="2616480"/>
            <a:ext cx="372600" cy="371160"/>
          </a:xfrm>
          <a:custGeom>
            <a:avLst/>
            <a:gdLst/>
            <a:ahLst/>
            <a:rect l="l" t="t" r="r" b="b"/>
            <a:pathLst>
              <a:path w="21600" h="2160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bg1"/>
          </a:solidFill>
          <a:ln w="12600">
            <a:noFill/>
          </a:ln>
        </p:spPr>
        <p:style>
          <a:lnRef idx="0"/>
          <a:fillRef idx="0"/>
          <a:effectRef idx="0"/>
          <a:fontRef idx="minor"/>
        </p:style>
      </p:sp>
      <p:sp>
        <p:nvSpPr>
          <p:cNvPr id="864" name="CustomShape 14"/>
          <p:cNvSpPr/>
          <p:nvPr/>
        </p:nvSpPr>
        <p:spPr>
          <a:xfrm>
            <a:off x="4110480" y="2569680"/>
            <a:ext cx="402120" cy="405720"/>
          </a:xfrm>
          <a:custGeom>
            <a:avLst/>
            <a:gdLst/>
            <a:ahLst/>
            <a:rect l="l" t="t" r="r" b="b"/>
            <a:pathLst>
              <a:path w="21600" h="21388">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bg1"/>
          </a:solidFill>
          <a:ln w="12600">
            <a:noFill/>
          </a:ln>
        </p:spPr>
        <p:style>
          <a:lnRef idx="0"/>
          <a:fillRef idx="0"/>
          <a:effectRef idx="0"/>
          <a:fontRef idx="minor"/>
        </p:style>
      </p:sp>
      <p:sp>
        <p:nvSpPr>
          <p:cNvPr id="865" name="CustomShape 15"/>
          <p:cNvSpPr/>
          <p:nvPr/>
        </p:nvSpPr>
        <p:spPr>
          <a:xfrm>
            <a:off x="10007280" y="2578680"/>
            <a:ext cx="534960" cy="476280"/>
          </a:xfrm>
          <a:custGeom>
            <a:avLst/>
            <a:gdLst/>
            <a:ahLst/>
            <a:rect l="l" t="t" r="r" b="b"/>
            <a:pathLst>
              <a:path w="21600" h="2160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bg1"/>
          </a:solidFill>
          <a:ln w="12600">
            <a:noFill/>
          </a:ln>
        </p:spPr>
        <p:style>
          <a:lnRef idx="0"/>
          <a:fillRef idx="0"/>
          <a:effectRef idx="0"/>
          <a:fontRef idx="minor"/>
        </p:style>
      </p:sp>
      <p:sp>
        <p:nvSpPr>
          <p:cNvPr id="866" name="CustomShape 16"/>
          <p:cNvSpPr/>
          <p:nvPr/>
        </p:nvSpPr>
        <p:spPr>
          <a:xfrm>
            <a:off x="8128080" y="2565720"/>
            <a:ext cx="457920" cy="473040"/>
          </a:xfrm>
          <a:custGeom>
            <a:avLst/>
            <a:gdLst/>
            <a:ahLst/>
            <a:rect l="l" t="t" r="r" b="b"/>
            <a:pathLst>
              <a:path w="21600" h="2160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600">
            <a:noFill/>
          </a:ln>
        </p:spPr>
        <p:style>
          <a:lnRef idx="0"/>
          <a:fillRef idx="0"/>
          <a:effectRef idx="0"/>
          <a:fontRef idx="minor"/>
        </p:style>
      </p:sp>
      <p:sp>
        <p:nvSpPr>
          <p:cNvPr id="867" name="CustomShape 17"/>
          <p:cNvSpPr/>
          <p:nvPr/>
        </p:nvSpPr>
        <p:spPr>
          <a:xfrm>
            <a:off x="6083280" y="2511360"/>
            <a:ext cx="426960" cy="464040"/>
          </a:xfrm>
          <a:custGeom>
            <a:avLst/>
            <a:gdLst/>
            <a:ahLst/>
            <a:rect l="l" t="t" r="r" b="b"/>
            <a:pathLst>
              <a:path w="21600" h="21319">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515160" y="2872080"/>
            <a:ext cx="4314240" cy="3594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Hipstyle</a:t>
            </a:r>
            <a:endParaRPr b="0" lang="en-US" sz="11500" spc="-1" strike="noStrike">
              <a:latin typeface="Arial"/>
            </a:endParaRPr>
          </a:p>
        </p:txBody>
      </p:sp>
      <p:sp>
        <p:nvSpPr>
          <p:cNvPr id="597" name="CustomShape 2"/>
          <p:cNvSpPr/>
          <p:nvPr/>
        </p:nvSpPr>
        <p:spPr>
          <a:xfrm>
            <a:off x="6642000" y="1851840"/>
            <a:ext cx="383328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id-ID" sz="7200" spc="299" strike="noStrike">
                <a:solidFill>
                  <a:srgbClr val="0f6fc6"/>
                </a:solidFill>
                <a:latin typeface="Attemptyon"/>
                <a:ea typeface="Source Sans Pro"/>
              </a:rPr>
              <a:t>A</a:t>
            </a:r>
            <a:r>
              <a:rPr b="1" lang="id-ID" sz="7200" spc="299" strike="noStrike">
                <a:solidFill>
                  <a:srgbClr val="404040"/>
                </a:solidFill>
                <a:latin typeface="Attemptyon"/>
                <a:ea typeface="Source Sans Pro"/>
              </a:rPr>
              <a:t>bout</a:t>
            </a:r>
            <a:endParaRPr b="0" lang="en-US" sz="7200" spc="-1" strike="noStrike">
              <a:latin typeface="Arial"/>
            </a:endParaRPr>
          </a:p>
        </p:txBody>
      </p:sp>
      <p:sp>
        <p:nvSpPr>
          <p:cNvPr id="598" name="CustomShape 3"/>
          <p:cNvSpPr/>
          <p:nvPr/>
        </p:nvSpPr>
        <p:spPr>
          <a:xfrm>
            <a:off x="6642000" y="3052440"/>
            <a:ext cx="42127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404040"/>
                </a:solidFill>
                <a:latin typeface="Raleway"/>
                <a:ea typeface="Lato"/>
              </a:rPr>
              <a:t>SUBTITLE HERE</a:t>
            </a:r>
            <a:endParaRPr b="0" lang="en-US" sz="2000" spc="-1" strike="noStrike">
              <a:latin typeface="Arial"/>
            </a:endParaRPr>
          </a:p>
        </p:txBody>
      </p:sp>
      <p:sp>
        <p:nvSpPr>
          <p:cNvPr id="599" name="CustomShape 4"/>
          <p:cNvSpPr/>
          <p:nvPr/>
        </p:nvSpPr>
        <p:spPr>
          <a:xfrm>
            <a:off x="6669000" y="3746880"/>
            <a:ext cx="2774880" cy="15663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00" name="CustomShape 5"/>
          <p:cNvSpPr/>
          <p:nvPr/>
        </p:nvSpPr>
        <p:spPr>
          <a:xfrm>
            <a:off x="1050264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01" name="CustomShape 6"/>
          <p:cNvSpPr/>
          <p:nvPr/>
        </p:nvSpPr>
        <p:spPr>
          <a:xfrm>
            <a:off x="3658680" y="5389920"/>
            <a:ext cx="1944000" cy="70020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Creative </a:t>
            </a:r>
            <a:endParaRPr b="0" lang="en-US" sz="2000" spc="-1" strike="noStrike">
              <a:latin typeface="Arial"/>
            </a:endParaRPr>
          </a:p>
          <a:p>
            <a:pPr algn="ctr">
              <a:lnSpc>
                <a:spcPct val="100000"/>
              </a:lnSpc>
            </a:pPr>
            <a:r>
              <a:rPr b="0" i="1" lang="id-ID" sz="2000" spc="599" strike="noStrike">
                <a:solidFill>
                  <a:srgbClr val="ffffff"/>
                </a:solidFill>
                <a:latin typeface="Raleway"/>
                <a:ea typeface="Lato"/>
              </a:rPr>
              <a:t>Slides</a:t>
            </a:r>
            <a:endParaRPr b="0" lang="en-US" sz="2000" spc="-1" strike="noStrike">
              <a:latin typeface="Arial"/>
            </a:endParaRPr>
          </a:p>
        </p:txBody>
      </p:sp>
      <p:sp>
        <p:nvSpPr>
          <p:cNvPr id="602" name="CustomShape 7"/>
          <p:cNvSpPr/>
          <p:nvPr/>
        </p:nvSpPr>
        <p:spPr>
          <a:xfrm rot="2700000">
            <a:off x="10814040" y="588816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603" name="Picture Placeholder 1" descr=""/>
          <p:cNvPicPr/>
          <p:nvPr/>
        </p:nvPicPr>
        <p:blipFill>
          <a:blip r:embed="rId1"/>
          <a:stretch/>
        </p:blipFill>
        <p:spPr>
          <a:xfrm>
            <a:off x="515160" y="0"/>
            <a:ext cx="4314240" cy="57434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69"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870" name="Group 3"/>
          <p:cNvGrpSpPr/>
          <p:nvPr/>
        </p:nvGrpSpPr>
        <p:grpSpPr>
          <a:xfrm>
            <a:off x="3358440" y="3922560"/>
            <a:ext cx="5031720" cy="713880"/>
            <a:chOff x="3358440" y="3922560"/>
            <a:chExt cx="5031720" cy="713880"/>
          </a:xfrm>
        </p:grpSpPr>
        <p:sp>
          <p:nvSpPr>
            <p:cNvPr id="871" name="CustomShape 4"/>
            <p:cNvSpPr/>
            <p:nvPr/>
          </p:nvSpPr>
          <p:spPr>
            <a:xfrm>
              <a:off x="4394520" y="4346280"/>
              <a:ext cx="3995640" cy="274680"/>
            </a:xfrm>
            <a:prstGeom prst="rect">
              <a:avLst/>
            </a:prstGeom>
            <a:noFill/>
            <a:ln>
              <a:noFill/>
            </a:ln>
          </p:spPr>
          <p:style>
            <a:lnRef idx="0"/>
            <a:fillRef idx="0"/>
            <a:effectRef idx="0"/>
            <a:fontRef idx="minor"/>
          </p:style>
          <p:txBody>
            <a:bodyPr lIns="0" rIns="0" tIns="0" bIns="0">
              <a:spAutoFit/>
            </a:bodyPr>
            <a:p>
              <a:pPr>
                <a:lnSpc>
                  <a:spcPct val="100000"/>
                </a:lnSpc>
                <a:spcBef>
                  <a:spcPts val="181"/>
                </a:spcBef>
              </a:pPr>
              <a:r>
                <a:rPr b="0" lang="en-US" sz="900" spc="-1" strike="noStrike">
                  <a:solidFill>
                    <a:srgbClr val="000000"/>
                  </a:solidFill>
                  <a:latin typeface="Raleway"/>
                  <a:ea typeface="Lato"/>
                </a:rPr>
                <a:t>There are many of the variations passages lorem available majority have suffered</a:t>
              </a:r>
              <a:endParaRPr b="0" lang="en-US" sz="900" spc="-1" strike="noStrike">
                <a:latin typeface="Arial"/>
              </a:endParaRPr>
            </a:p>
          </p:txBody>
        </p:sp>
        <p:sp>
          <p:nvSpPr>
            <p:cNvPr id="872" name="CustomShape 5"/>
            <p:cNvSpPr/>
            <p:nvPr/>
          </p:nvSpPr>
          <p:spPr>
            <a:xfrm>
              <a:off x="3418560" y="3922560"/>
              <a:ext cx="2675880" cy="305280"/>
            </a:xfrm>
            <a:prstGeom prst="rect">
              <a:avLst/>
            </a:prstGeom>
            <a:noFill/>
            <a:ln>
              <a:noFill/>
            </a:ln>
          </p:spPr>
          <p:style>
            <a:lnRef idx="0"/>
            <a:fillRef idx="0"/>
            <a:effectRef idx="0"/>
            <a:fontRef idx="minor"/>
          </p:style>
          <p:txBody>
            <a:bodyPr lIns="0" rIns="0" tIns="0" bIns="0">
              <a:spAutoFit/>
            </a:bodyPr>
            <a:p>
              <a:pPr>
                <a:lnSpc>
                  <a:spcPct val="100000"/>
                </a:lnSpc>
              </a:pPr>
              <a:r>
                <a:rPr b="0" lang="en-US" sz="2000" spc="-1" strike="noStrike">
                  <a:solidFill>
                    <a:srgbClr val="000000"/>
                  </a:solidFill>
                  <a:latin typeface="Raleway"/>
                  <a:ea typeface="Lato"/>
                </a:rPr>
                <a:t>Description Here</a:t>
              </a:r>
              <a:endParaRPr b="0" lang="en-US" sz="2000" spc="-1" strike="noStrike">
                <a:latin typeface="Arial"/>
              </a:endParaRPr>
            </a:p>
          </p:txBody>
        </p:sp>
        <p:sp>
          <p:nvSpPr>
            <p:cNvPr id="873" name="CustomShape 6"/>
            <p:cNvSpPr/>
            <p:nvPr/>
          </p:nvSpPr>
          <p:spPr>
            <a:xfrm>
              <a:off x="3358440" y="4270320"/>
              <a:ext cx="728280" cy="36612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2400" spc="-1" strike="noStrike">
                  <a:solidFill>
                    <a:srgbClr val="000000"/>
                  </a:solidFill>
                  <a:latin typeface="Raleway"/>
                  <a:ea typeface="Lato"/>
                </a:rPr>
                <a:t>50</a:t>
              </a:r>
              <a:r>
                <a:rPr b="1" lang="en-US" sz="2400" spc="-1" strike="noStrike">
                  <a:solidFill>
                    <a:srgbClr val="000000"/>
                  </a:solidFill>
                  <a:latin typeface="Raleway"/>
                  <a:ea typeface="Lato"/>
                </a:rPr>
                <a:t>%</a:t>
              </a:r>
              <a:endParaRPr b="0" lang="en-US" sz="2400" spc="-1" strike="noStrike">
                <a:latin typeface="Arial"/>
              </a:endParaRPr>
            </a:p>
          </p:txBody>
        </p:sp>
      </p:grpSp>
      <p:grpSp>
        <p:nvGrpSpPr>
          <p:cNvPr id="874" name="Group 7"/>
          <p:cNvGrpSpPr/>
          <p:nvPr/>
        </p:nvGrpSpPr>
        <p:grpSpPr>
          <a:xfrm>
            <a:off x="3357000" y="1801080"/>
            <a:ext cx="4858200" cy="779400"/>
            <a:chOff x="3357000" y="1801080"/>
            <a:chExt cx="4858200" cy="779400"/>
          </a:xfrm>
        </p:grpSpPr>
        <p:sp>
          <p:nvSpPr>
            <p:cNvPr id="875" name="CustomShape 8"/>
            <p:cNvSpPr/>
            <p:nvPr/>
          </p:nvSpPr>
          <p:spPr>
            <a:xfrm>
              <a:off x="4347360" y="2289960"/>
              <a:ext cx="3867840" cy="274680"/>
            </a:xfrm>
            <a:prstGeom prst="rect">
              <a:avLst/>
            </a:prstGeom>
            <a:noFill/>
            <a:ln>
              <a:noFill/>
            </a:ln>
          </p:spPr>
          <p:style>
            <a:lnRef idx="0"/>
            <a:fillRef idx="0"/>
            <a:effectRef idx="0"/>
            <a:fontRef idx="minor"/>
          </p:style>
          <p:txBody>
            <a:bodyPr lIns="0" rIns="0" tIns="0" bIns="0">
              <a:spAutoFit/>
            </a:bodyPr>
            <a:p>
              <a:pPr>
                <a:lnSpc>
                  <a:spcPct val="100000"/>
                </a:lnSpc>
                <a:spcBef>
                  <a:spcPts val="181"/>
                </a:spcBef>
              </a:pPr>
              <a:r>
                <a:rPr b="0" lang="en-US" sz="900" spc="-1" strike="noStrike">
                  <a:solidFill>
                    <a:srgbClr val="000000"/>
                  </a:solidFill>
                  <a:latin typeface="Raleway"/>
                  <a:ea typeface="Lato"/>
                </a:rPr>
                <a:t>There are many of the variations passages lorem ipsum available majority have suffered</a:t>
              </a:r>
              <a:endParaRPr b="0" lang="en-US" sz="900" spc="-1" strike="noStrike">
                <a:latin typeface="Arial"/>
              </a:endParaRPr>
            </a:p>
          </p:txBody>
        </p:sp>
        <p:sp>
          <p:nvSpPr>
            <p:cNvPr id="876" name="CustomShape 9"/>
            <p:cNvSpPr/>
            <p:nvPr/>
          </p:nvSpPr>
          <p:spPr>
            <a:xfrm>
              <a:off x="3444120" y="1801080"/>
              <a:ext cx="3206880" cy="305280"/>
            </a:xfrm>
            <a:prstGeom prst="rect">
              <a:avLst/>
            </a:prstGeom>
            <a:noFill/>
            <a:ln>
              <a:noFill/>
            </a:ln>
          </p:spPr>
          <p:style>
            <a:lnRef idx="0"/>
            <a:fillRef idx="0"/>
            <a:effectRef idx="0"/>
            <a:fontRef idx="minor"/>
          </p:style>
          <p:txBody>
            <a:bodyPr lIns="0" rIns="0" tIns="0" bIns="0">
              <a:spAutoFit/>
            </a:bodyPr>
            <a:p>
              <a:pPr>
                <a:lnSpc>
                  <a:spcPct val="100000"/>
                </a:lnSpc>
              </a:pPr>
              <a:r>
                <a:rPr b="0" lang="en-US" sz="2000" spc="-1" strike="noStrike">
                  <a:solidFill>
                    <a:srgbClr val="000000"/>
                  </a:solidFill>
                  <a:latin typeface="Raleway"/>
                  <a:ea typeface="Lato"/>
                </a:rPr>
                <a:t>Description Here</a:t>
              </a:r>
              <a:endParaRPr b="0" lang="en-US" sz="2000" spc="-1" strike="noStrike">
                <a:latin typeface="Arial"/>
              </a:endParaRPr>
            </a:p>
          </p:txBody>
        </p:sp>
        <p:sp>
          <p:nvSpPr>
            <p:cNvPr id="877" name="CustomShape 10"/>
            <p:cNvSpPr/>
            <p:nvPr/>
          </p:nvSpPr>
          <p:spPr>
            <a:xfrm>
              <a:off x="3357000" y="2214360"/>
              <a:ext cx="728280" cy="366120"/>
            </a:xfrm>
            <a:prstGeom prst="rect">
              <a:avLst/>
            </a:prstGeom>
            <a:noFill/>
            <a:ln>
              <a:noFill/>
            </a:ln>
          </p:spPr>
          <p:style>
            <a:lnRef idx="0"/>
            <a:fillRef idx="0"/>
            <a:effectRef idx="0"/>
            <a:fontRef idx="minor"/>
          </p:style>
          <p:txBody>
            <a:bodyPr wrap="none" lIns="0" rIns="0" tIns="0" bIns="0">
              <a:spAutoFit/>
            </a:bodyPr>
            <a:p>
              <a:pPr>
                <a:lnSpc>
                  <a:spcPct val="100000"/>
                </a:lnSpc>
              </a:pPr>
              <a:r>
                <a:rPr b="1" lang="id-ID" sz="2400" spc="-1" strike="noStrike">
                  <a:solidFill>
                    <a:srgbClr val="000000"/>
                  </a:solidFill>
                  <a:latin typeface="Raleway"/>
                  <a:ea typeface="Lato"/>
                </a:rPr>
                <a:t>50</a:t>
              </a:r>
              <a:r>
                <a:rPr b="1" lang="en-US" sz="2400" spc="-1" strike="noStrike">
                  <a:solidFill>
                    <a:srgbClr val="000000"/>
                  </a:solidFill>
                  <a:latin typeface="Raleway"/>
                  <a:ea typeface="Lato"/>
                </a:rPr>
                <a:t>%</a:t>
              </a:r>
              <a:endParaRPr b="0" lang="en-US" sz="2400" spc="-1" strike="noStrike">
                <a:latin typeface="Arial"/>
              </a:endParaRPr>
            </a:p>
          </p:txBody>
        </p:sp>
      </p:grpSp>
      <p:grpSp>
        <p:nvGrpSpPr>
          <p:cNvPr id="878" name="Group 11"/>
          <p:cNvGrpSpPr/>
          <p:nvPr/>
        </p:nvGrpSpPr>
        <p:grpSpPr>
          <a:xfrm>
            <a:off x="3392280" y="4839480"/>
            <a:ext cx="4812120" cy="875160"/>
            <a:chOff x="3392280" y="4839480"/>
            <a:chExt cx="4812120" cy="875160"/>
          </a:xfrm>
        </p:grpSpPr>
        <p:grpSp>
          <p:nvGrpSpPr>
            <p:cNvPr id="879" name="Group 12"/>
            <p:cNvGrpSpPr/>
            <p:nvPr/>
          </p:nvGrpSpPr>
          <p:grpSpPr>
            <a:xfrm>
              <a:off x="3392280" y="4839480"/>
              <a:ext cx="471240" cy="875160"/>
              <a:chOff x="3392280" y="4839480"/>
              <a:chExt cx="471240" cy="875160"/>
            </a:xfrm>
          </p:grpSpPr>
          <p:sp>
            <p:nvSpPr>
              <p:cNvPr id="880" name="CustomShape 13"/>
              <p:cNvSpPr/>
              <p:nvPr/>
            </p:nvSpPr>
            <p:spPr>
              <a:xfrm>
                <a:off x="3553920" y="4839480"/>
                <a:ext cx="151200" cy="130680"/>
              </a:xfrm>
              <a:prstGeom prst="ellipse">
                <a:avLst/>
              </a:prstGeom>
              <a:noFill/>
              <a:ln w="9360">
                <a:noFill/>
              </a:ln>
            </p:spPr>
            <p:style>
              <a:lnRef idx="0"/>
              <a:fillRef idx="0"/>
              <a:effectRef idx="0"/>
              <a:fontRef idx="minor"/>
            </p:style>
          </p:sp>
          <p:sp>
            <p:nvSpPr>
              <p:cNvPr id="881" name="CustomShape 14"/>
              <p:cNvSpPr/>
              <p:nvPr/>
            </p:nvSpPr>
            <p:spPr>
              <a:xfrm>
                <a:off x="339228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82" name="Group 15"/>
            <p:cNvGrpSpPr/>
            <p:nvPr/>
          </p:nvGrpSpPr>
          <p:grpSpPr>
            <a:xfrm>
              <a:off x="3874680" y="4839480"/>
              <a:ext cx="471240" cy="875160"/>
              <a:chOff x="3874680" y="4839480"/>
              <a:chExt cx="471240" cy="875160"/>
            </a:xfrm>
          </p:grpSpPr>
          <p:sp>
            <p:nvSpPr>
              <p:cNvPr id="883" name="CustomShape 16"/>
              <p:cNvSpPr/>
              <p:nvPr/>
            </p:nvSpPr>
            <p:spPr>
              <a:xfrm>
                <a:off x="4035960" y="4839480"/>
                <a:ext cx="151200" cy="130680"/>
              </a:xfrm>
              <a:prstGeom prst="ellipse">
                <a:avLst/>
              </a:prstGeom>
              <a:noFill/>
              <a:ln w="9360">
                <a:noFill/>
              </a:ln>
            </p:spPr>
            <p:style>
              <a:lnRef idx="0"/>
              <a:fillRef idx="0"/>
              <a:effectRef idx="0"/>
              <a:fontRef idx="minor"/>
            </p:style>
          </p:sp>
          <p:sp>
            <p:nvSpPr>
              <p:cNvPr id="884" name="CustomShape 17"/>
              <p:cNvSpPr/>
              <p:nvPr/>
            </p:nvSpPr>
            <p:spPr>
              <a:xfrm>
                <a:off x="387468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85" name="Group 18"/>
            <p:cNvGrpSpPr/>
            <p:nvPr/>
          </p:nvGrpSpPr>
          <p:grpSpPr>
            <a:xfrm>
              <a:off x="4356720" y="4839480"/>
              <a:ext cx="471240" cy="875160"/>
              <a:chOff x="4356720" y="4839480"/>
              <a:chExt cx="471240" cy="875160"/>
            </a:xfrm>
          </p:grpSpPr>
          <p:sp>
            <p:nvSpPr>
              <p:cNvPr id="886" name="CustomShape 19"/>
              <p:cNvSpPr/>
              <p:nvPr/>
            </p:nvSpPr>
            <p:spPr>
              <a:xfrm>
                <a:off x="4518360" y="4839480"/>
                <a:ext cx="151200" cy="130680"/>
              </a:xfrm>
              <a:prstGeom prst="ellipse">
                <a:avLst/>
              </a:prstGeom>
              <a:noFill/>
              <a:ln w="9360">
                <a:noFill/>
              </a:ln>
            </p:spPr>
            <p:style>
              <a:lnRef idx="0"/>
              <a:fillRef idx="0"/>
              <a:effectRef idx="0"/>
              <a:fontRef idx="minor"/>
            </p:style>
          </p:sp>
          <p:sp>
            <p:nvSpPr>
              <p:cNvPr id="887" name="CustomShape 20"/>
              <p:cNvSpPr/>
              <p:nvPr/>
            </p:nvSpPr>
            <p:spPr>
              <a:xfrm>
                <a:off x="43567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88" name="Group 21"/>
            <p:cNvGrpSpPr/>
            <p:nvPr/>
          </p:nvGrpSpPr>
          <p:grpSpPr>
            <a:xfrm>
              <a:off x="4839120" y="4839480"/>
              <a:ext cx="471240" cy="875160"/>
              <a:chOff x="4839120" y="4839480"/>
              <a:chExt cx="471240" cy="875160"/>
            </a:xfrm>
          </p:grpSpPr>
          <p:sp>
            <p:nvSpPr>
              <p:cNvPr id="889" name="CustomShape 22"/>
              <p:cNvSpPr/>
              <p:nvPr/>
            </p:nvSpPr>
            <p:spPr>
              <a:xfrm>
                <a:off x="5000760" y="4839480"/>
                <a:ext cx="151200" cy="130680"/>
              </a:xfrm>
              <a:prstGeom prst="ellipse">
                <a:avLst/>
              </a:prstGeom>
              <a:noFill/>
              <a:ln w="9360">
                <a:noFill/>
              </a:ln>
            </p:spPr>
            <p:style>
              <a:lnRef idx="0"/>
              <a:fillRef idx="0"/>
              <a:effectRef idx="0"/>
              <a:fontRef idx="minor"/>
            </p:style>
          </p:sp>
          <p:sp>
            <p:nvSpPr>
              <p:cNvPr id="890" name="CustomShape 23"/>
              <p:cNvSpPr/>
              <p:nvPr/>
            </p:nvSpPr>
            <p:spPr>
              <a:xfrm>
                <a:off x="48391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91" name="Group 24"/>
            <p:cNvGrpSpPr/>
            <p:nvPr/>
          </p:nvGrpSpPr>
          <p:grpSpPr>
            <a:xfrm>
              <a:off x="5321520" y="4839480"/>
              <a:ext cx="471240" cy="875160"/>
              <a:chOff x="5321520" y="4839480"/>
              <a:chExt cx="471240" cy="875160"/>
            </a:xfrm>
          </p:grpSpPr>
          <p:sp>
            <p:nvSpPr>
              <p:cNvPr id="892" name="CustomShape 25"/>
              <p:cNvSpPr/>
              <p:nvPr/>
            </p:nvSpPr>
            <p:spPr>
              <a:xfrm>
                <a:off x="5483160" y="4839480"/>
                <a:ext cx="151200" cy="130680"/>
              </a:xfrm>
              <a:prstGeom prst="ellipse">
                <a:avLst/>
              </a:prstGeom>
              <a:noFill/>
              <a:ln w="9360">
                <a:noFill/>
              </a:ln>
            </p:spPr>
            <p:style>
              <a:lnRef idx="0"/>
              <a:fillRef idx="0"/>
              <a:effectRef idx="0"/>
              <a:fontRef idx="minor"/>
            </p:style>
          </p:sp>
          <p:sp>
            <p:nvSpPr>
              <p:cNvPr id="893" name="CustomShape 26"/>
              <p:cNvSpPr/>
              <p:nvPr/>
            </p:nvSpPr>
            <p:spPr>
              <a:xfrm>
                <a:off x="53215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94" name="Group 27"/>
            <p:cNvGrpSpPr/>
            <p:nvPr/>
          </p:nvGrpSpPr>
          <p:grpSpPr>
            <a:xfrm>
              <a:off x="5803920" y="4839480"/>
              <a:ext cx="471240" cy="875160"/>
              <a:chOff x="5803920" y="4839480"/>
              <a:chExt cx="471240" cy="875160"/>
            </a:xfrm>
          </p:grpSpPr>
          <p:sp>
            <p:nvSpPr>
              <p:cNvPr id="895" name="CustomShape 28"/>
              <p:cNvSpPr/>
              <p:nvPr/>
            </p:nvSpPr>
            <p:spPr>
              <a:xfrm>
                <a:off x="5965560" y="4839480"/>
                <a:ext cx="151200" cy="130680"/>
              </a:xfrm>
              <a:prstGeom prst="ellipse">
                <a:avLst/>
              </a:prstGeom>
              <a:noFill/>
              <a:ln w="9360">
                <a:noFill/>
              </a:ln>
            </p:spPr>
            <p:style>
              <a:lnRef idx="0"/>
              <a:fillRef idx="0"/>
              <a:effectRef idx="0"/>
              <a:fontRef idx="minor"/>
            </p:style>
          </p:sp>
          <p:sp>
            <p:nvSpPr>
              <p:cNvPr id="896" name="CustomShape 29"/>
              <p:cNvSpPr/>
              <p:nvPr/>
            </p:nvSpPr>
            <p:spPr>
              <a:xfrm>
                <a:off x="58039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897" name="Group 30"/>
            <p:cNvGrpSpPr/>
            <p:nvPr/>
          </p:nvGrpSpPr>
          <p:grpSpPr>
            <a:xfrm>
              <a:off x="6286320" y="4839480"/>
              <a:ext cx="471240" cy="875160"/>
              <a:chOff x="6286320" y="4839480"/>
              <a:chExt cx="471240" cy="875160"/>
            </a:xfrm>
          </p:grpSpPr>
          <p:sp>
            <p:nvSpPr>
              <p:cNvPr id="898" name="CustomShape 31"/>
              <p:cNvSpPr/>
              <p:nvPr/>
            </p:nvSpPr>
            <p:spPr>
              <a:xfrm>
                <a:off x="6447600" y="4839480"/>
                <a:ext cx="151200" cy="130680"/>
              </a:xfrm>
              <a:prstGeom prst="ellipse">
                <a:avLst/>
              </a:prstGeom>
              <a:noFill/>
              <a:ln w="9360">
                <a:noFill/>
              </a:ln>
            </p:spPr>
            <p:style>
              <a:lnRef idx="0"/>
              <a:fillRef idx="0"/>
              <a:effectRef idx="0"/>
              <a:fontRef idx="minor"/>
            </p:style>
          </p:sp>
          <p:sp>
            <p:nvSpPr>
              <p:cNvPr id="899" name="CustomShape 32"/>
              <p:cNvSpPr/>
              <p:nvPr/>
            </p:nvSpPr>
            <p:spPr>
              <a:xfrm>
                <a:off x="628632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900" name="Group 33"/>
            <p:cNvGrpSpPr/>
            <p:nvPr/>
          </p:nvGrpSpPr>
          <p:grpSpPr>
            <a:xfrm>
              <a:off x="6768360" y="4839480"/>
              <a:ext cx="471240" cy="875160"/>
              <a:chOff x="6768360" y="4839480"/>
              <a:chExt cx="471240" cy="875160"/>
            </a:xfrm>
          </p:grpSpPr>
          <p:sp>
            <p:nvSpPr>
              <p:cNvPr id="901" name="CustomShape 34"/>
              <p:cNvSpPr/>
              <p:nvPr/>
            </p:nvSpPr>
            <p:spPr>
              <a:xfrm>
                <a:off x="6930000" y="4839480"/>
                <a:ext cx="151200" cy="130680"/>
              </a:xfrm>
              <a:prstGeom prst="ellipse">
                <a:avLst/>
              </a:prstGeom>
              <a:noFill/>
              <a:ln w="9360">
                <a:noFill/>
              </a:ln>
            </p:spPr>
            <p:style>
              <a:lnRef idx="0"/>
              <a:fillRef idx="0"/>
              <a:effectRef idx="0"/>
              <a:fontRef idx="minor"/>
            </p:style>
          </p:sp>
          <p:sp>
            <p:nvSpPr>
              <p:cNvPr id="902" name="CustomShape 35"/>
              <p:cNvSpPr/>
              <p:nvPr/>
            </p:nvSpPr>
            <p:spPr>
              <a:xfrm>
                <a:off x="676836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903" name="Group 36"/>
            <p:cNvGrpSpPr/>
            <p:nvPr/>
          </p:nvGrpSpPr>
          <p:grpSpPr>
            <a:xfrm>
              <a:off x="7250760" y="4839480"/>
              <a:ext cx="471240" cy="875160"/>
              <a:chOff x="7250760" y="4839480"/>
              <a:chExt cx="471240" cy="875160"/>
            </a:xfrm>
          </p:grpSpPr>
          <p:sp>
            <p:nvSpPr>
              <p:cNvPr id="904" name="CustomShape 37"/>
              <p:cNvSpPr/>
              <p:nvPr/>
            </p:nvSpPr>
            <p:spPr>
              <a:xfrm>
                <a:off x="7412400" y="4839480"/>
                <a:ext cx="151200" cy="130680"/>
              </a:xfrm>
              <a:prstGeom prst="ellipse">
                <a:avLst/>
              </a:prstGeom>
              <a:noFill/>
              <a:ln w="9360">
                <a:noFill/>
              </a:ln>
            </p:spPr>
            <p:style>
              <a:lnRef idx="0"/>
              <a:fillRef idx="0"/>
              <a:effectRef idx="0"/>
              <a:fontRef idx="minor"/>
            </p:style>
          </p:sp>
          <p:sp>
            <p:nvSpPr>
              <p:cNvPr id="905" name="CustomShape 38"/>
              <p:cNvSpPr/>
              <p:nvPr/>
            </p:nvSpPr>
            <p:spPr>
              <a:xfrm>
                <a:off x="725076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nvGrpSpPr>
            <p:cNvPr id="906" name="Group 39"/>
            <p:cNvGrpSpPr/>
            <p:nvPr/>
          </p:nvGrpSpPr>
          <p:grpSpPr>
            <a:xfrm>
              <a:off x="7733160" y="4839480"/>
              <a:ext cx="471240" cy="875160"/>
              <a:chOff x="7733160" y="4839480"/>
              <a:chExt cx="471240" cy="875160"/>
            </a:xfrm>
          </p:grpSpPr>
          <p:sp>
            <p:nvSpPr>
              <p:cNvPr id="907" name="CustomShape 40"/>
              <p:cNvSpPr/>
              <p:nvPr/>
            </p:nvSpPr>
            <p:spPr>
              <a:xfrm>
                <a:off x="7894800" y="4839480"/>
                <a:ext cx="151200" cy="130680"/>
              </a:xfrm>
              <a:prstGeom prst="ellipse">
                <a:avLst/>
              </a:prstGeom>
              <a:noFill/>
              <a:ln w="9360">
                <a:noFill/>
              </a:ln>
            </p:spPr>
            <p:style>
              <a:lnRef idx="0"/>
              <a:fillRef idx="0"/>
              <a:effectRef idx="0"/>
              <a:fontRef idx="minor"/>
            </p:style>
          </p:sp>
          <p:sp>
            <p:nvSpPr>
              <p:cNvPr id="908" name="CustomShape 41"/>
              <p:cNvSpPr/>
              <p:nvPr/>
            </p:nvSpPr>
            <p:spPr>
              <a:xfrm>
                <a:off x="7733160" y="4999320"/>
                <a:ext cx="471240" cy="715320"/>
              </a:xfrm>
              <a:custGeom>
                <a:avLst/>
                <a:gdLst/>
                <a:ahLst/>
                <a:rect l="l" t="t"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noFill/>
              <a:ln w="9360">
                <a:noFill/>
              </a:ln>
            </p:spPr>
            <p:style>
              <a:lnRef idx="0"/>
              <a:fillRef idx="0"/>
              <a:effectRef idx="0"/>
              <a:fontRef idx="minor"/>
            </p:style>
          </p:sp>
        </p:grpSp>
      </p:grpSp>
      <p:grpSp>
        <p:nvGrpSpPr>
          <p:cNvPr id="909" name="Group 42"/>
          <p:cNvGrpSpPr/>
          <p:nvPr/>
        </p:nvGrpSpPr>
        <p:grpSpPr>
          <a:xfrm>
            <a:off x="3392280" y="2884680"/>
            <a:ext cx="4757400" cy="899280"/>
            <a:chOff x="3392280" y="2884680"/>
            <a:chExt cx="4757400" cy="899280"/>
          </a:xfrm>
        </p:grpSpPr>
        <p:grpSp>
          <p:nvGrpSpPr>
            <p:cNvPr id="910" name="Group 43"/>
            <p:cNvGrpSpPr/>
            <p:nvPr/>
          </p:nvGrpSpPr>
          <p:grpSpPr>
            <a:xfrm>
              <a:off x="3392280" y="2884680"/>
              <a:ext cx="427680" cy="899280"/>
              <a:chOff x="3392280" y="2884680"/>
              <a:chExt cx="427680" cy="899280"/>
            </a:xfrm>
          </p:grpSpPr>
          <p:sp>
            <p:nvSpPr>
              <p:cNvPr id="911" name="CustomShape 44"/>
              <p:cNvSpPr/>
              <p:nvPr/>
            </p:nvSpPr>
            <p:spPr>
              <a:xfrm>
                <a:off x="339228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12" name="CustomShape 45"/>
              <p:cNvSpPr/>
              <p:nvPr/>
            </p:nvSpPr>
            <p:spPr>
              <a:xfrm>
                <a:off x="3519000" y="2884680"/>
                <a:ext cx="170280" cy="142560"/>
              </a:xfrm>
              <a:prstGeom prst="ellipse">
                <a:avLst/>
              </a:prstGeom>
              <a:noFill/>
              <a:ln w="9360">
                <a:noFill/>
              </a:ln>
            </p:spPr>
            <p:style>
              <a:lnRef idx="0"/>
              <a:fillRef idx="0"/>
              <a:effectRef idx="0"/>
              <a:fontRef idx="minor"/>
            </p:style>
          </p:sp>
        </p:grpSp>
        <p:grpSp>
          <p:nvGrpSpPr>
            <p:cNvPr id="913" name="Group 46"/>
            <p:cNvGrpSpPr/>
            <p:nvPr/>
          </p:nvGrpSpPr>
          <p:grpSpPr>
            <a:xfrm>
              <a:off x="3873240" y="2884680"/>
              <a:ext cx="427680" cy="899280"/>
              <a:chOff x="3873240" y="2884680"/>
              <a:chExt cx="427680" cy="899280"/>
            </a:xfrm>
          </p:grpSpPr>
          <p:sp>
            <p:nvSpPr>
              <p:cNvPr id="914" name="CustomShape 47"/>
              <p:cNvSpPr/>
              <p:nvPr/>
            </p:nvSpPr>
            <p:spPr>
              <a:xfrm>
                <a:off x="387324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15" name="CustomShape 48"/>
              <p:cNvSpPr/>
              <p:nvPr/>
            </p:nvSpPr>
            <p:spPr>
              <a:xfrm>
                <a:off x="4000320" y="2884680"/>
                <a:ext cx="170280" cy="142560"/>
              </a:xfrm>
              <a:prstGeom prst="ellipse">
                <a:avLst/>
              </a:prstGeom>
              <a:noFill/>
              <a:ln w="9360">
                <a:noFill/>
              </a:ln>
            </p:spPr>
            <p:style>
              <a:lnRef idx="0"/>
              <a:fillRef idx="0"/>
              <a:effectRef idx="0"/>
              <a:fontRef idx="minor"/>
            </p:style>
          </p:sp>
        </p:grpSp>
        <p:grpSp>
          <p:nvGrpSpPr>
            <p:cNvPr id="916" name="Group 49"/>
            <p:cNvGrpSpPr/>
            <p:nvPr/>
          </p:nvGrpSpPr>
          <p:grpSpPr>
            <a:xfrm>
              <a:off x="4354560" y="2884680"/>
              <a:ext cx="427680" cy="899280"/>
              <a:chOff x="4354560" y="2884680"/>
              <a:chExt cx="427680" cy="899280"/>
            </a:xfrm>
          </p:grpSpPr>
          <p:sp>
            <p:nvSpPr>
              <p:cNvPr id="917" name="CustomShape 50"/>
              <p:cNvSpPr/>
              <p:nvPr/>
            </p:nvSpPr>
            <p:spPr>
              <a:xfrm>
                <a:off x="435456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18" name="CustomShape 51"/>
              <p:cNvSpPr/>
              <p:nvPr/>
            </p:nvSpPr>
            <p:spPr>
              <a:xfrm>
                <a:off x="4481280" y="2884680"/>
                <a:ext cx="170280" cy="142560"/>
              </a:xfrm>
              <a:prstGeom prst="ellipse">
                <a:avLst/>
              </a:prstGeom>
              <a:noFill/>
              <a:ln w="9360">
                <a:noFill/>
              </a:ln>
            </p:spPr>
            <p:style>
              <a:lnRef idx="0"/>
              <a:fillRef idx="0"/>
              <a:effectRef idx="0"/>
              <a:fontRef idx="minor"/>
            </p:style>
          </p:sp>
        </p:grpSp>
        <p:grpSp>
          <p:nvGrpSpPr>
            <p:cNvPr id="919" name="Group 52"/>
            <p:cNvGrpSpPr/>
            <p:nvPr/>
          </p:nvGrpSpPr>
          <p:grpSpPr>
            <a:xfrm>
              <a:off x="4835520" y="2884680"/>
              <a:ext cx="427680" cy="899280"/>
              <a:chOff x="4835520" y="2884680"/>
              <a:chExt cx="427680" cy="899280"/>
            </a:xfrm>
          </p:grpSpPr>
          <p:sp>
            <p:nvSpPr>
              <p:cNvPr id="920" name="CustomShape 53"/>
              <p:cNvSpPr/>
              <p:nvPr/>
            </p:nvSpPr>
            <p:spPr>
              <a:xfrm>
                <a:off x="483552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21" name="CustomShape 54"/>
              <p:cNvSpPr/>
              <p:nvPr/>
            </p:nvSpPr>
            <p:spPr>
              <a:xfrm>
                <a:off x="4962600" y="2884680"/>
                <a:ext cx="170280" cy="142560"/>
              </a:xfrm>
              <a:prstGeom prst="ellipse">
                <a:avLst/>
              </a:prstGeom>
              <a:noFill/>
              <a:ln w="9360">
                <a:noFill/>
              </a:ln>
            </p:spPr>
            <p:style>
              <a:lnRef idx="0"/>
              <a:fillRef idx="0"/>
              <a:effectRef idx="0"/>
              <a:fontRef idx="minor"/>
            </p:style>
          </p:sp>
        </p:grpSp>
        <p:grpSp>
          <p:nvGrpSpPr>
            <p:cNvPr id="922" name="Group 55"/>
            <p:cNvGrpSpPr/>
            <p:nvPr/>
          </p:nvGrpSpPr>
          <p:grpSpPr>
            <a:xfrm>
              <a:off x="5316480" y="2884680"/>
              <a:ext cx="427680" cy="899280"/>
              <a:chOff x="5316480" y="2884680"/>
              <a:chExt cx="427680" cy="899280"/>
            </a:xfrm>
          </p:grpSpPr>
          <p:sp>
            <p:nvSpPr>
              <p:cNvPr id="923" name="CustomShape 56"/>
              <p:cNvSpPr/>
              <p:nvPr/>
            </p:nvSpPr>
            <p:spPr>
              <a:xfrm>
                <a:off x="531648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24" name="CustomShape 57"/>
              <p:cNvSpPr/>
              <p:nvPr/>
            </p:nvSpPr>
            <p:spPr>
              <a:xfrm>
                <a:off x="5443560" y="2884680"/>
                <a:ext cx="170280" cy="142560"/>
              </a:xfrm>
              <a:prstGeom prst="ellipse">
                <a:avLst/>
              </a:prstGeom>
              <a:noFill/>
              <a:ln w="9360">
                <a:noFill/>
              </a:ln>
            </p:spPr>
            <p:style>
              <a:lnRef idx="0"/>
              <a:fillRef idx="0"/>
              <a:effectRef idx="0"/>
              <a:fontRef idx="minor"/>
            </p:style>
          </p:sp>
        </p:grpSp>
        <p:grpSp>
          <p:nvGrpSpPr>
            <p:cNvPr id="925" name="Group 58"/>
            <p:cNvGrpSpPr/>
            <p:nvPr/>
          </p:nvGrpSpPr>
          <p:grpSpPr>
            <a:xfrm>
              <a:off x="5797800" y="2884680"/>
              <a:ext cx="427680" cy="899280"/>
              <a:chOff x="5797800" y="2884680"/>
              <a:chExt cx="427680" cy="899280"/>
            </a:xfrm>
          </p:grpSpPr>
          <p:sp>
            <p:nvSpPr>
              <p:cNvPr id="926" name="CustomShape 59"/>
              <p:cNvSpPr/>
              <p:nvPr/>
            </p:nvSpPr>
            <p:spPr>
              <a:xfrm>
                <a:off x="579780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27" name="CustomShape 60"/>
              <p:cNvSpPr/>
              <p:nvPr/>
            </p:nvSpPr>
            <p:spPr>
              <a:xfrm>
                <a:off x="5924520" y="2884680"/>
                <a:ext cx="170280" cy="142560"/>
              </a:xfrm>
              <a:prstGeom prst="ellipse">
                <a:avLst/>
              </a:prstGeom>
              <a:noFill/>
              <a:ln w="9360">
                <a:noFill/>
              </a:ln>
            </p:spPr>
            <p:style>
              <a:lnRef idx="0"/>
              <a:fillRef idx="0"/>
              <a:effectRef idx="0"/>
              <a:fontRef idx="minor"/>
            </p:style>
          </p:sp>
        </p:grpSp>
        <p:grpSp>
          <p:nvGrpSpPr>
            <p:cNvPr id="928" name="Group 61"/>
            <p:cNvGrpSpPr/>
            <p:nvPr/>
          </p:nvGrpSpPr>
          <p:grpSpPr>
            <a:xfrm>
              <a:off x="6278760" y="2884680"/>
              <a:ext cx="427680" cy="899280"/>
              <a:chOff x="6278760" y="2884680"/>
              <a:chExt cx="427680" cy="899280"/>
            </a:xfrm>
          </p:grpSpPr>
          <p:sp>
            <p:nvSpPr>
              <p:cNvPr id="929" name="CustomShape 62"/>
              <p:cNvSpPr/>
              <p:nvPr/>
            </p:nvSpPr>
            <p:spPr>
              <a:xfrm>
                <a:off x="627876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30" name="CustomShape 63"/>
              <p:cNvSpPr/>
              <p:nvPr/>
            </p:nvSpPr>
            <p:spPr>
              <a:xfrm>
                <a:off x="6405840" y="2884680"/>
                <a:ext cx="170280" cy="142560"/>
              </a:xfrm>
              <a:prstGeom prst="ellipse">
                <a:avLst/>
              </a:prstGeom>
              <a:noFill/>
              <a:ln w="9360">
                <a:noFill/>
              </a:ln>
            </p:spPr>
            <p:style>
              <a:lnRef idx="0"/>
              <a:fillRef idx="0"/>
              <a:effectRef idx="0"/>
              <a:fontRef idx="minor"/>
            </p:style>
          </p:sp>
        </p:grpSp>
        <p:grpSp>
          <p:nvGrpSpPr>
            <p:cNvPr id="931" name="Group 64"/>
            <p:cNvGrpSpPr/>
            <p:nvPr/>
          </p:nvGrpSpPr>
          <p:grpSpPr>
            <a:xfrm>
              <a:off x="6759720" y="2884680"/>
              <a:ext cx="427680" cy="899280"/>
              <a:chOff x="6759720" y="2884680"/>
              <a:chExt cx="427680" cy="899280"/>
            </a:xfrm>
          </p:grpSpPr>
          <p:sp>
            <p:nvSpPr>
              <p:cNvPr id="932" name="CustomShape 65"/>
              <p:cNvSpPr/>
              <p:nvPr/>
            </p:nvSpPr>
            <p:spPr>
              <a:xfrm>
                <a:off x="675972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33" name="CustomShape 66"/>
              <p:cNvSpPr/>
              <p:nvPr/>
            </p:nvSpPr>
            <p:spPr>
              <a:xfrm>
                <a:off x="6886800" y="2884680"/>
                <a:ext cx="170280" cy="142560"/>
              </a:xfrm>
              <a:prstGeom prst="ellipse">
                <a:avLst/>
              </a:prstGeom>
              <a:noFill/>
              <a:ln w="9360">
                <a:noFill/>
              </a:ln>
            </p:spPr>
            <p:style>
              <a:lnRef idx="0"/>
              <a:fillRef idx="0"/>
              <a:effectRef idx="0"/>
              <a:fontRef idx="minor"/>
            </p:style>
          </p:sp>
        </p:grpSp>
        <p:grpSp>
          <p:nvGrpSpPr>
            <p:cNvPr id="934" name="Group 67"/>
            <p:cNvGrpSpPr/>
            <p:nvPr/>
          </p:nvGrpSpPr>
          <p:grpSpPr>
            <a:xfrm>
              <a:off x="7241040" y="2884680"/>
              <a:ext cx="427680" cy="899280"/>
              <a:chOff x="7241040" y="2884680"/>
              <a:chExt cx="427680" cy="899280"/>
            </a:xfrm>
          </p:grpSpPr>
          <p:sp>
            <p:nvSpPr>
              <p:cNvPr id="935" name="CustomShape 68"/>
              <p:cNvSpPr/>
              <p:nvPr/>
            </p:nvSpPr>
            <p:spPr>
              <a:xfrm>
                <a:off x="724104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36" name="CustomShape 69"/>
              <p:cNvSpPr/>
              <p:nvPr/>
            </p:nvSpPr>
            <p:spPr>
              <a:xfrm>
                <a:off x="7367760" y="2884680"/>
                <a:ext cx="170280" cy="142560"/>
              </a:xfrm>
              <a:prstGeom prst="ellipse">
                <a:avLst/>
              </a:prstGeom>
              <a:noFill/>
              <a:ln w="9360">
                <a:noFill/>
              </a:ln>
            </p:spPr>
            <p:style>
              <a:lnRef idx="0"/>
              <a:fillRef idx="0"/>
              <a:effectRef idx="0"/>
              <a:fontRef idx="minor"/>
            </p:style>
          </p:sp>
        </p:grpSp>
        <p:grpSp>
          <p:nvGrpSpPr>
            <p:cNvPr id="937" name="Group 70"/>
            <p:cNvGrpSpPr/>
            <p:nvPr/>
          </p:nvGrpSpPr>
          <p:grpSpPr>
            <a:xfrm>
              <a:off x="7722000" y="2884680"/>
              <a:ext cx="427680" cy="899280"/>
              <a:chOff x="7722000" y="2884680"/>
              <a:chExt cx="427680" cy="899280"/>
            </a:xfrm>
          </p:grpSpPr>
          <p:sp>
            <p:nvSpPr>
              <p:cNvPr id="938" name="CustomShape 71"/>
              <p:cNvSpPr/>
              <p:nvPr/>
            </p:nvSpPr>
            <p:spPr>
              <a:xfrm>
                <a:off x="7722000" y="3036600"/>
                <a:ext cx="427680" cy="747360"/>
              </a:xfrm>
              <a:custGeom>
                <a:avLst/>
                <a:gdLst/>
                <a:ahLst/>
                <a:rect l="l" t="t"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noFill/>
              <a:ln w="9360">
                <a:noFill/>
              </a:ln>
            </p:spPr>
            <p:style>
              <a:lnRef idx="0"/>
              <a:fillRef idx="0"/>
              <a:effectRef idx="0"/>
              <a:fontRef idx="minor"/>
            </p:style>
          </p:sp>
          <p:sp>
            <p:nvSpPr>
              <p:cNvPr id="939" name="CustomShape 72"/>
              <p:cNvSpPr/>
              <p:nvPr/>
            </p:nvSpPr>
            <p:spPr>
              <a:xfrm>
                <a:off x="7849080" y="2884680"/>
                <a:ext cx="170280" cy="142560"/>
              </a:xfrm>
              <a:prstGeom prst="ellipse">
                <a:avLst/>
              </a:prstGeom>
              <a:noFill/>
              <a:ln w="936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0"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41"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942" name="Group 3"/>
          <p:cNvGrpSpPr/>
          <p:nvPr/>
        </p:nvGrpSpPr>
        <p:grpSpPr>
          <a:xfrm>
            <a:off x="4203000" y="2181960"/>
            <a:ext cx="3767760" cy="3764520"/>
            <a:chOff x="4203000" y="2181960"/>
            <a:chExt cx="3767760" cy="3764520"/>
          </a:xfrm>
        </p:grpSpPr>
        <p:grpSp>
          <p:nvGrpSpPr>
            <p:cNvPr id="943" name="Group 4"/>
            <p:cNvGrpSpPr/>
            <p:nvPr/>
          </p:nvGrpSpPr>
          <p:grpSpPr>
            <a:xfrm>
              <a:off x="6177600" y="2181960"/>
              <a:ext cx="1669320" cy="2818440"/>
              <a:chOff x="6177600" y="2181960"/>
              <a:chExt cx="1669320" cy="2818440"/>
            </a:xfrm>
          </p:grpSpPr>
          <p:sp>
            <p:nvSpPr>
              <p:cNvPr id="944" name="CustomShape 5"/>
              <p:cNvSpPr/>
              <p:nvPr/>
            </p:nvSpPr>
            <p:spPr>
              <a:xfrm rot="3238800">
                <a:off x="6414480" y="3567600"/>
                <a:ext cx="1195200" cy="1195200"/>
              </a:xfrm>
              <a:prstGeom prst="ellipse">
                <a:avLst/>
              </a:prstGeom>
              <a:solidFill>
                <a:schemeClr val="accent1"/>
              </a:solidFill>
              <a:ln>
                <a:noFill/>
              </a:ln>
            </p:spPr>
            <p:style>
              <a:lnRef idx="0"/>
              <a:fillRef idx="0"/>
              <a:effectRef idx="0"/>
              <a:fontRef idx="minor"/>
            </p:style>
          </p:sp>
          <p:sp>
            <p:nvSpPr>
              <p:cNvPr id="945" name="CustomShape 6"/>
              <p:cNvSpPr/>
              <p:nvPr/>
            </p:nvSpPr>
            <p:spPr>
              <a:xfrm rot="3238800">
                <a:off x="6846120" y="2342880"/>
                <a:ext cx="812520" cy="812520"/>
              </a:xfrm>
              <a:prstGeom prst="ellipse">
                <a:avLst/>
              </a:prstGeom>
              <a:solidFill>
                <a:schemeClr val="accent1"/>
              </a:solidFill>
              <a:ln>
                <a:noFill/>
              </a:ln>
            </p:spPr>
            <p:style>
              <a:lnRef idx="0"/>
              <a:fillRef idx="0"/>
              <a:effectRef idx="0"/>
              <a:fontRef idx="minor"/>
            </p:style>
          </p:sp>
          <p:sp>
            <p:nvSpPr>
              <p:cNvPr id="946" name="CustomShape 7"/>
              <p:cNvSpPr/>
              <p:nvPr/>
            </p:nvSpPr>
            <p:spPr>
              <a:xfrm rot="3238800">
                <a:off x="6640200" y="2908080"/>
                <a:ext cx="1002960" cy="1002960"/>
              </a:xfrm>
              <a:custGeom>
                <a:avLst/>
                <a:gdLst/>
                <a:ahLst/>
                <a:rect l="l" t="t"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solidFill>
                <a:schemeClr val="accent1"/>
              </a:solidFill>
              <a:ln>
                <a:noFill/>
              </a:ln>
            </p:spPr>
            <p:style>
              <a:lnRef idx="0"/>
              <a:fillRef idx="0"/>
              <a:effectRef idx="0"/>
              <a:fontRef idx="minor"/>
            </p:style>
          </p:sp>
        </p:grpSp>
        <p:sp>
          <p:nvSpPr>
            <p:cNvPr id="947" name="CustomShape 8"/>
            <p:cNvSpPr/>
            <p:nvPr/>
          </p:nvSpPr>
          <p:spPr>
            <a:xfrm rot="2554800">
              <a:off x="7093800" y="259560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48" name="Group 9"/>
            <p:cNvGrpSpPr/>
            <p:nvPr/>
          </p:nvGrpSpPr>
          <p:grpSpPr>
            <a:xfrm>
              <a:off x="5151600" y="4192560"/>
              <a:ext cx="2819160" cy="1670400"/>
              <a:chOff x="5151600" y="4192560"/>
              <a:chExt cx="2819160" cy="1670400"/>
            </a:xfrm>
          </p:grpSpPr>
          <p:sp>
            <p:nvSpPr>
              <p:cNvPr id="949" name="CustomShape 10"/>
              <p:cNvSpPr/>
              <p:nvPr/>
            </p:nvSpPr>
            <p:spPr>
              <a:xfrm rot="3238800">
                <a:off x="5388840" y="4429080"/>
                <a:ext cx="1195200" cy="1196640"/>
              </a:xfrm>
              <a:prstGeom prst="ellipse">
                <a:avLst/>
              </a:prstGeom>
              <a:solidFill>
                <a:schemeClr val="accent4"/>
              </a:solidFill>
              <a:ln>
                <a:noFill/>
              </a:ln>
            </p:spPr>
            <p:style>
              <a:lnRef idx="0"/>
              <a:fillRef idx="0"/>
              <a:effectRef idx="0"/>
              <a:fontRef idx="minor"/>
            </p:style>
          </p:sp>
          <p:sp>
            <p:nvSpPr>
              <p:cNvPr id="950" name="CustomShape 11"/>
              <p:cNvSpPr/>
              <p:nvPr/>
            </p:nvSpPr>
            <p:spPr>
              <a:xfrm rot="3238800">
                <a:off x="6996960" y="4861080"/>
                <a:ext cx="812520" cy="812520"/>
              </a:xfrm>
              <a:prstGeom prst="ellipse">
                <a:avLst/>
              </a:prstGeom>
              <a:solidFill>
                <a:schemeClr val="accent4"/>
              </a:solidFill>
              <a:ln>
                <a:noFill/>
              </a:ln>
            </p:spPr>
            <p:style>
              <a:lnRef idx="0"/>
              <a:fillRef idx="0"/>
              <a:effectRef idx="0"/>
              <a:fontRef idx="minor"/>
            </p:style>
          </p:sp>
          <p:sp>
            <p:nvSpPr>
              <p:cNvPr id="951" name="CustomShape 12"/>
              <p:cNvSpPr/>
              <p:nvPr/>
            </p:nvSpPr>
            <p:spPr>
              <a:xfrm rot="3238800">
                <a:off x="6240600" y="4656240"/>
                <a:ext cx="1001520" cy="1001520"/>
              </a:xfrm>
              <a:custGeom>
                <a:avLst/>
                <a:gdLst/>
                <a:ahLst/>
                <a:rect l="l" t="t"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solidFill>
                <a:schemeClr val="accent4"/>
              </a:solidFill>
              <a:ln>
                <a:noFill/>
              </a:ln>
            </p:spPr>
            <p:style>
              <a:lnRef idx="0"/>
              <a:fillRef idx="0"/>
              <a:effectRef idx="0"/>
              <a:fontRef idx="minor"/>
            </p:style>
          </p:sp>
        </p:grpSp>
        <p:sp>
          <p:nvSpPr>
            <p:cNvPr id="952" name="CustomShape 13"/>
            <p:cNvSpPr/>
            <p:nvPr/>
          </p:nvSpPr>
          <p:spPr>
            <a:xfrm rot="2554800">
              <a:off x="7250400" y="511596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53" name="Group 14"/>
            <p:cNvGrpSpPr/>
            <p:nvPr/>
          </p:nvGrpSpPr>
          <p:grpSpPr>
            <a:xfrm>
              <a:off x="4344120" y="3128040"/>
              <a:ext cx="1671480" cy="2818440"/>
              <a:chOff x="4344120" y="3128040"/>
              <a:chExt cx="1671480" cy="2818440"/>
            </a:xfrm>
          </p:grpSpPr>
          <p:sp>
            <p:nvSpPr>
              <p:cNvPr id="954" name="CustomShape 15"/>
              <p:cNvSpPr/>
              <p:nvPr/>
            </p:nvSpPr>
            <p:spPr>
              <a:xfrm rot="3238800">
                <a:off x="4581360" y="3365280"/>
                <a:ext cx="1196640" cy="1196640"/>
              </a:xfrm>
              <a:prstGeom prst="ellipse">
                <a:avLst/>
              </a:prstGeom>
              <a:solidFill>
                <a:schemeClr val="tx1">
                  <a:lumMod val="75000"/>
                  <a:lumOff val="25000"/>
                </a:schemeClr>
              </a:solidFill>
              <a:ln>
                <a:noFill/>
              </a:ln>
            </p:spPr>
            <p:style>
              <a:lnRef idx="0"/>
              <a:fillRef idx="0"/>
              <a:effectRef idx="0"/>
              <a:fontRef idx="minor"/>
            </p:style>
          </p:sp>
          <p:sp>
            <p:nvSpPr>
              <p:cNvPr id="955" name="CustomShape 16"/>
              <p:cNvSpPr/>
              <p:nvPr/>
            </p:nvSpPr>
            <p:spPr>
              <a:xfrm rot="3238800">
                <a:off x="4533480" y="4974480"/>
                <a:ext cx="811080" cy="811080"/>
              </a:xfrm>
              <a:prstGeom prst="ellipse">
                <a:avLst/>
              </a:prstGeom>
              <a:solidFill>
                <a:schemeClr val="tx1">
                  <a:lumMod val="75000"/>
                  <a:lumOff val="25000"/>
                </a:schemeClr>
              </a:solidFill>
              <a:ln>
                <a:noFill/>
              </a:ln>
            </p:spPr>
            <p:style>
              <a:lnRef idx="0"/>
              <a:fillRef idx="0"/>
              <a:effectRef idx="0"/>
              <a:fontRef idx="minor"/>
            </p:style>
          </p:sp>
          <p:sp>
            <p:nvSpPr>
              <p:cNvPr id="956" name="CustomShape 17"/>
              <p:cNvSpPr/>
              <p:nvPr/>
            </p:nvSpPr>
            <p:spPr>
              <a:xfrm rot="3238800">
                <a:off x="4550040" y="4216320"/>
                <a:ext cx="1000080" cy="1002960"/>
              </a:xfrm>
              <a:custGeom>
                <a:avLst/>
                <a:gdLst/>
                <a:ahLst/>
                <a:rect l="l" t="t"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solidFill>
                <a:schemeClr val="tx1">
                  <a:lumMod val="75000"/>
                  <a:lumOff val="25000"/>
                </a:schemeClr>
              </a:solidFill>
              <a:ln>
                <a:noFill/>
              </a:ln>
            </p:spPr>
            <p:style>
              <a:lnRef idx="0"/>
              <a:fillRef idx="0"/>
              <a:effectRef idx="0"/>
              <a:fontRef idx="minor"/>
            </p:style>
          </p:sp>
        </p:grpSp>
        <p:sp>
          <p:nvSpPr>
            <p:cNvPr id="957" name="CustomShape 18"/>
            <p:cNvSpPr/>
            <p:nvPr/>
          </p:nvSpPr>
          <p:spPr>
            <a:xfrm rot="2554800">
              <a:off x="4781160" y="522576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958" name="Group 19"/>
            <p:cNvGrpSpPr/>
            <p:nvPr/>
          </p:nvGrpSpPr>
          <p:grpSpPr>
            <a:xfrm>
              <a:off x="4203000" y="2241720"/>
              <a:ext cx="2819880" cy="1670760"/>
              <a:chOff x="4203000" y="2241720"/>
              <a:chExt cx="2819880" cy="1670760"/>
            </a:xfrm>
          </p:grpSpPr>
          <p:sp>
            <p:nvSpPr>
              <p:cNvPr id="959" name="CustomShape 20"/>
              <p:cNvSpPr/>
              <p:nvPr/>
            </p:nvSpPr>
            <p:spPr>
              <a:xfrm rot="3238800">
                <a:off x="5589000" y="2479320"/>
                <a:ext cx="1196640" cy="1195200"/>
              </a:xfrm>
              <a:prstGeom prst="ellipse">
                <a:avLst/>
              </a:prstGeom>
              <a:solidFill>
                <a:schemeClr val="tx1">
                  <a:lumMod val="75000"/>
                  <a:lumOff val="25000"/>
                </a:schemeClr>
              </a:solidFill>
              <a:ln>
                <a:noFill/>
              </a:ln>
            </p:spPr>
            <p:style>
              <a:lnRef idx="0"/>
              <a:fillRef idx="0"/>
              <a:effectRef idx="0"/>
              <a:fontRef idx="minor"/>
            </p:style>
          </p:sp>
          <p:sp>
            <p:nvSpPr>
              <p:cNvPr id="960" name="CustomShape 21"/>
              <p:cNvSpPr/>
              <p:nvPr/>
            </p:nvSpPr>
            <p:spPr>
              <a:xfrm rot="3238800">
                <a:off x="4364640" y="2430720"/>
                <a:ext cx="812520" cy="813960"/>
              </a:xfrm>
              <a:prstGeom prst="ellipse">
                <a:avLst/>
              </a:prstGeom>
              <a:solidFill>
                <a:schemeClr val="tx1">
                  <a:lumMod val="75000"/>
                  <a:lumOff val="25000"/>
                </a:schemeClr>
              </a:solidFill>
              <a:ln>
                <a:noFill/>
              </a:ln>
            </p:spPr>
            <p:style>
              <a:lnRef idx="0"/>
              <a:fillRef idx="0"/>
              <a:effectRef idx="0"/>
              <a:fontRef idx="minor"/>
            </p:style>
          </p:sp>
          <p:sp>
            <p:nvSpPr>
              <p:cNvPr id="961" name="CustomShape 22"/>
              <p:cNvSpPr/>
              <p:nvPr/>
            </p:nvSpPr>
            <p:spPr>
              <a:xfrm rot="3238800">
                <a:off x="4931640" y="2447280"/>
                <a:ext cx="1002960" cy="1002960"/>
              </a:xfrm>
              <a:custGeom>
                <a:avLst/>
                <a:gdLst/>
                <a:ahLst/>
                <a:rect l="l" t="t"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solidFill>
                <a:schemeClr val="tx1">
                  <a:lumMod val="75000"/>
                  <a:lumOff val="25000"/>
                </a:schemeClr>
              </a:solidFill>
              <a:ln>
                <a:noFill/>
              </a:ln>
            </p:spPr>
            <p:style>
              <a:lnRef idx="0"/>
              <a:fillRef idx="0"/>
              <a:effectRef idx="0"/>
              <a:fontRef idx="minor"/>
            </p:style>
          </p:sp>
        </p:grpSp>
        <p:sp>
          <p:nvSpPr>
            <p:cNvPr id="962" name="CustomShape 23"/>
            <p:cNvSpPr/>
            <p:nvPr/>
          </p:nvSpPr>
          <p:spPr>
            <a:xfrm rot="2554800">
              <a:off x="4595400" y="2676600"/>
              <a:ext cx="311760" cy="311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sp>
        <p:nvSpPr>
          <p:cNvPr id="963" name="CustomShape 24"/>
          <p:cNvSpPr/>
          <p:nvPr/>
        </p:nvSpPr>
        <p:spPr>
          <a:xfrm>
            <a:off x="9158400" y="2625480"/>
            <a:ext cx="2189160" cy="85644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64" name="CustomShape 25"/>
          <p:cNvSpPr/>
          <p:nvPr/>
        </p:nvSpPr>
        <p:spPr>
          <a:xfrm>
            <a:off x="8407080" y="2696040"/>
            <a:ext cx="603360" cy="6033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65" name="CustomShape 26"/>
          <p:cNvSpPr/>
          <p:nvPr/>
        </p:nvSpPr>
        <p:spPr>
          <a:xfrm>
            <a:off x="9158400" y="4687920"/>
            <a:ext cx="2189160" cy="8557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66" name="CustomShape 27"/>
          <p:cNvSpPr/>
          <p:nvPr/>
        </p:nvSpPr>
        <p:spPr>
          <a:xfrm>
            <a:off x="8407080" y="4758840"/>
            <a:ext cx="603360" cy="603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67" name="CustomShape 28"/>
          <p:cNvSpPr/>
          <p:nvPr/>
        </p:nvSpPr>
        <p:spPr>
          <a:xfrm>
            <a:off x="1778760" y="2625480"/>
            <a:ext cx="2189160" cy="8557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68" name="CustomShape 29"/>
          <p:cNvSpPr/>
          <p:nvPr/>
        </p:nvSpPr>
        <p:spPr>
          <a:xfrm>
            <a:off x="1027080" y="2696040"/>
            <a:ext cx="603360" cy="60336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969" name="CustomShape 30"/>
          <p:cNvSpPr/>
          <p:nvPr/>
        </p:nvSpPr>
        <p:spPr>
          <a:xfrm>
            <a:off x="1778760" y="4687920"/>
            <a:ext cx="2189160" cy="8557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1050" spc="-1" strike="noStrike">
                <a:solidFill>
                  <a:srgbClr val="000000"/>
                </a:solidFill>
                <a:latin typeface="Raleway"/>
                <a:ea typeface="Lato"/>
              </a:rPr>
              <a:t>Simple Subtitle</a:t>
            </a:r>
            <a:endParaRPr b="0" lang="en-US" sz="1050" spc="-1" strike="noStrike">
              <a:latin typeface="Arial"/>
            </a:endParaRPr>
          </a:p>
          <a:p>
            <a:pPr>
              <a:lnSpc>
                <a:spcPct val="120000"/>
              </a:lnSpc>
            </a:pPr>
            <a:r>
              <a:rPr b="0" lang="id-ID" sz="1050" spc="-1" strike="noStrike">
                <a:solidFill>
                  <a:srgbClr val="000000"/>
                </a:solidFill>
                <a:latin typeface="Raleway"/>
                <a:ea typeface="Lato"/>
              </a:rPr>
              <a:t>Lorem ipsum dolor sit amet populii juara satu dalam lomba design be the best</a:t>
            </a:r>
            <a:endParaRPr b="0" lang="en-US" sz="1050" spc="-1" strike="noStrike">
              <a:latin typeface="Arial"/>
            </a:endParaRPr>
          </a:p>
        </p:txBody>
      </p:sp>
      <p:sp>
        <p:nvSpPr>
          <p:cNvPr id="970" name="CustomShape 31"/>
          <p:cNvSpPr/>
          <p:nvPr/>
        </p:nvSpPr>
        <p:spPr>
          <a:xfrm>
            <a:off x="1027080" y="4758840"/>
            <a:ext cx="603360" cy="60336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72"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973" name="Group 3"/>
          <p:cNvGrpSpPr/>
          <p:nvPr/>
        </p:nvGrpSpPr>
        <p:grpSpPr>
          <a:xfrm>
            <a:off x="4274640" y="2215800"/>
            <a:ext cx="1826280" cy="1823400"/>
            <a:chOff x="4274640" y="2215800"/>
            <a:chExt cx="1826280" cy="1823400"/>
          </a:xfrm>
        </p:grpSpPr>
        <p:sp>
          <p:nvSpPr>
            <p:cNvPr id="974" name="CustomShape 4"/>
            <p:cNvSpPr/>
            <p:nvPr/>
          </p:nvSpPr>
          <p:spPr>
            <a:xfrm>
              <a:off x="4274640" y="2215800"/>
              <a:ext cx="1826280" cy="1823400"/>
            </a:xfrm>
            <a:custGeom>
              <a:avLst/>
              <a:gdLst/>
              <a:ahLst/>
              <a:rect l="l" t="t"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4"/>
                    <a:pt x="770" y="97"/>
                  </a:cubicBezTo>
                  <a:cubicBezTo>
                    <a:pt x="770" y="34"/>
                    <a:pt x="720" y="0"/>
                    <a:pt x="658" y="0"/>
                  </a:cubicBezTo>
                  <a:cubicBezTo>
                    <a:pt x="596" y="0"/>
                    <a:pt x="546" y="34"/>
                    <a:pt x="546" y="97"/>
                  </a:cubicBezTo>
                  <a:cubicBezTo>
                    <a:pt x="546" y="124"/>
                    <a:pt x="557" y="159"/>
                    <a:pt x="574" y="192"/>
                  </a:cubicBezTo>
                  <a:cubicBezTo>
                    <a:pt x="586"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2"/>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6"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7" y="732"/>
                    <a:pt x="1024" y="743"/>
                  </a:cubicBezTo>
                  <a:cubicBezTo>
                    <a:pt x="991" y="759"/>
                    <a:pt x="955" y="769"/>
                    <a:pt x="929" y="769"/>
                  </a:cubicBezTo>
                  <a:cubicBezTo>
                    <a:pt x="866" y="769"/>
                    <a:pt x="831" y="719"/>
                    <a:pt x="831" y="657"/>
                  </a:cubicBezTo>
                  <a:cubicBezTo>
                    <a:pt x="831" y="595"/>
                    <a:pt x="866" y="545"/>
                    <a:pt x="929" y="545"/>
                  </a:cubicBezTo>
                  <a:close/>
                </a:path>
              </a:pathLst>
            </a:custGeom>
            <a:solidFill>
              <a:schemeClr val="accent1"/>
            </a:solidFill>
            <a:ln>
              <a:noFill/>
            </a:ln>
          </p:spPr>
          <p:style>
            <a:lnRef idx="0"/>
            <a:fillRef idx="0"/>
            <a:effectRef idx="0"/>
            <a:fontRef idx="minor"/>
          </p:style>
        </p:sp>
        <p:sp>
          <p:nvSpPr>
            <p:cNvPr id="975" name="CustomShape 5"/>
            <p:cNvSpPr/>
            <p:nvPr/>
          </p:nvSpPr>
          <p:spPr>
            <a:xfrm>
              <a:off x="4996080" y="3046680"/>
              <a:ext cx="444240" cy="444240"/>
            </a:xfrm>
            <a:custGeom>
              <a:avLst/>
              <a:gdLst/>
              <a:ahLst/>
              <a:rect l="l" t="t" r="r" b="b"/>
              <a:pathLst>
                <a:path w="21600" h="2160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600">
              <a:noFill/>
            </a:ln>
          </p:spPr>
          <p:style>
            <a:lnRef idx="0"/>
            <a:fillRef idx="0"/>
            <a:effectRef idx="0"/>
            <a:fontRef idx="minor"/>
          </p:style>
        </p:sp>
      </p:grpSp>
      <p:grpSp>
        <p:nvGrpSpPr>
          <p:cNvPr id="976" name="Group 6"/>
          <p:cNvGrpSpPr/>
          <p:nvPr/>
        </p:nvGrpSpPr>
        <p:grpSpPr>
          <a:xfrm>
            <a:off x="1756080" y="2503800"/>
            <a:ext cx="2291760" cy="957600"/>
            <a:chOff x="1756080" y="2503800"/>
            <a:chExt cx="2291760" cy="957600"/>
          </a:xfrm>
        </p:grpSpPr>
        <p:sp>
          <p:nvSpPr>
            <p:cNvPr id="977" name="CustomShape 7"/>
            <p:cNvSpPr/>
            <p:nvPr/>
          </p:nvSpPr>
          <p:spPr>
            <a:xfrm>
              <a:off x="3453840" y="2503800"/>
              <a:ext cx="344880" cy="344880"/>
            </a:xfrm>
            <a:custGeom>
              <a:avLst/>
              <a:gdLst/>
              <a:ahLst/>
              <a:rect l="l" t="t" r="r" b="b"/>
              <a:pathLst>
                <a:path w="21600" h="2160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600">
              <a:noFill/>
            </a:ln>
          </p:spPr>
          <p:style>
            <a:lnRef idx="0"/>
            <a:fillRef idx="0"/>
            <a:effectRef idx="0"/>
            <a:fontRef idx="minor"/>
          </p:style>
        </p:sp>
        <p:sp>
          <p:nvSpPr>
            <p:cNvPr id="978" name="CustomShape 8"/>
            <p:cNvSpPr/>
            <p:nvPr/>
          </p:nvSpPr>
          <p:spPr>
            <a:xfrm>
              <a:off x="2065320" y="251460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79" name="CustomShape 9"/>
            <p:cNvSpPr/>
            <p:nvPr/>
          </p:nvSpPr>
          <p:spPr>
            <a:xfrm>
              <a:off x="1756080" y="292392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17406d"/>
                  </a:solidFill>
                  <a:latin typeface="Calibri"/>
                  <a:ea typeface="Lato"/>
                </a:rPr>
                <a:t>Lorem ipsum dolor, consectetur</a:t>
              </a:r>
              <a:endParaRPr b="0" lang="en-US" sz="1050" spc="-1" strike="noStrike">
                <a:latin typeface="Arial"/>
              </a:endParaRPr>
            </a:p>
            <a:p>
              <a:pPr algn="r">
                <a:lnSpc>
                  <a:spcPct val="140000"/>
                </a:lnSpc>
              </a:pPr>
              <a:r>
                <a:rPr b="0" lang="en-US" sz="1050" spc="-1" strike="noStrike">
                  <a:solidFill>
                    <a:srgbClr val="17406d"/>
                  </a:solidFill>
                  <a:latin typeface="Calibri"/>
                  <a:ea typeface="Lato"/>
                </a:rPr>
                <a:t>adipiscing elit roin cursu</a:t>
              </a:r>
              <a:endParaRPr b="0" lang="en-US" sz="1050" spc="-1" strike="noStrike">
                <a:latin typeface="Arial"/>
              </a:endParaRPr>
            </a:p>
          </p:txBody>
        </p:sp>
      </p:grpSp>
      <p:grpSp>
        <p:nvGrpSpPr>
          <p:cNvPr id="980" name="Group 10"/>
          <p:cNvGrpSpPr/>
          <p:nvPr/>
        </p:nvGrpSpPr>
        <p:grpSpPr>
          <a:xfrm>
            <a:off x="1756080" y="4577400"/>
            <a:ext cx="2291760" cy="959040"/>
            <a:chOff x="1756080" y="4577400"/>
            <a:chExt cx="2291760" cy="959040"/>
          </a:xfrm>
        </p:grpSpPr>
        <p:sp>
          <p:nvSpPr>
            <p:cNvPr id="981" name="CustomShape 11"/>
            <p:cNvSpPr/>
            <p:nvPr/>
          </p:nvSpPr>
          <p:spPr>
            <a:xfrm>
              <a:off x="3454560" y="4577400"/>
              <a:ext cx="344880" cy="344880"/>
            </a:xfrm>
            <a:custGeom>
              <a:avLst/>
              <a:gdLst/>
              <a:ahLst/>
              <a:rect l="l" t="t" r="r" b="b"/>
              <a:pathLst>
                <a:path w="21600" h="2160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600">
              <a:noFill/>
            </a:ln>
          </p:spPr>
          <p:style>
            <a:lnRef idx="0"/>
            <a:fillRef idx="0"/>
            <a:effectRef idx="0"/>
            <a:fontRef idx="minor"/>
          </p:style>
        </p:sp>
        <p:sp>
          <p:nvSpPr>
            <p:cNvPr id="982" name="CustomShape 12"/>
            <p:cNvSpPr/>
            <p:nvPr/>
          </p:nvSpPr>
          <p:spPr>
            <a:xfrm>
              <a:off x="2065320" y="458928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83" name="CustomShape 13"/>
            <p:cNvSpPr/>
            <p:nvPr/>
          </p:nvSpPr>
          <p:spPr>
            <a:xfrm>
              <a:off x="1756080" y="499896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17406d"/>
                  </a:solidFill>
                  <a:latin typeface="Calibri"/>
                  <a:ea typeface="Lato"/>
                </a:rPr>
                <a:t>Lorem ipsum dolor, consectetur</a:t>
              </a:r>
              <a:endParaRPr b="0" lang="en-US" sz="1050" spc="-1" strike="noStrike">
                <a:latin typeface="Arial"/>
              </a:endParaRPr>
            </a:p>
            <a:p>
              <a:pPr algn="r">
                <a:lnSpc>
                  <a:spcPct val="140000"/>
                </a:lnSpc>
              </a:pPr>
              <a:r>
                <a:rPr b="0" lang="en-US" sz="1050" spc="-1" strike="noStrike">
                  <a:solidFill>
                    <a:srgbClr val="17406d"/>
                  </a:solidFill>
                  <a:latin typeface="Calibri"/>
                  <a:ea typeface="Lato"/>
                </a:rPr>
                <a:t>adipiscing elit roin cursu</a:t>
              </a:r>
              <a:endParaRPr b="0" lang="en-US" sz="1050" spc="-1" strike="noStrike">
                <a:latin typeface="Arial"/>
              </a:endParaRPr>
            </a:p>
          </p:txBody>
        </p:sp>
      </p:grpSp>
      <p:grpSp>
        <p:nvGrpSpPr>
          <p:cNvPr id="984" name="Group 14"/>
          <p:cNvGrpSpPr/>
          <p:nvPr/>
        </p:nvGrpSpPr>
        <p:grpSpPr>
          <a:xfrm>
            <a:off x="8137800" y="2514600"/>
            <a:ext cx="2334600" cy="946800"/>
            <a:chOff x="8137800" y="2514600"/>
            <a:chExt cx="2334600" cy="946800"/>
          </a:xfrm>
        </p:grpSpPr>
        <p:sp>
          <p:nvSpPr>
            <p:cNvPr id="985" name="CustomShape 15"/>
            <p:cNvSpPr/>
            <p:nvPr/>
          </p:nvSpPr>
          <p:spPr>
            <a:xfrm>
              <a:off x="8671320" y="251460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86" name="CustomShape 16"/>
            <p:cNvSpPr/>
            <p:nvPr/>
          </p:nvSpPr>
          <p:spPr>
            <a:xfrm>
              <a:off x="8137800" y="292392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17406d"/>
                  </a:solidFill>
                  <a:latin typeface="Calibri"/>
                  <a:ea typeface="Lato"/>
                </a:rPr>
                <a:t>Lorem ipsum dolor, consectetur </a:t>
              </a:r>
              <a:endParaRPr b="0" lang="en-US" sz="1050" spc="-1" strike="noStrike">
                <a:latin typeface="Arial"/>
              </a:endParaRPr>
            </a:p>
            <a:p>
              <a:pPr>
                <a:lnSpc>
                  <a:spcPct val="140000"/>
                </a:lnSpc>
              </a:pPr>
              <a:r>
                <a:rPr b="0" lang="en-US" sz="1050" spc="-1" strike="noStrike">
                  <a:solidFill>
                    <a:srgbClr val="17406d"/>
                  </a:solidFill>
                  <a:latin typeface="Calibri"/>
                  <a:ea typeface="Lato"/>
                </a:rPr>
                <a:t>adipiscing elit roin cursu.</a:t>
              </a:r>
              <a:endParaRPr b="0" lang="en-US" sz="1050" spc="-1" strike="noStrike">
                <a:latin typeface="Arial"/>
              </a:endParaRPr>
            </a:p>
          </p:txBody>
        </p:sp>
        <p:sp>
          <p:nvSpPr>
            <p:cNvPr id="987" name="CustomShape 17"/>
            <p:cNvSpPr/>
            <p:nvPr/>
          </p:nvSpPr>
          <p:spPr>
            <a:xfrm>
              <a:off x="8362080" y="2514600"/>
              <a:ext cx="344880" cy="344880"/>
            </a:xfrm>
            <a:custGeom>
              <a:avLst/>
              <a:gdLst/>
              <a:ahLst/>
              <a:rect l="l" t="t" r="r" b="b"/>
              <a:pathLst>
                <a:path w="21600" h="2160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600">
              <a:noFill/>
            </a:ln>
          </p:spPr>
          <p:style>
            <a:lnRef idx="0"/>
            <a:fillRef idx="0"/>
            <a:effectRef idx="0"/>
            <a:fontRef idx="minor"/>
          </p:style>
        </p:sp>
      </p:grpSp>
      <p:grpSp>
        <p:nvGrpSpPr>
          <p:cNvPr id="988" name="Group 18"/>
          <p:cNvGrpSpPr/>
          <p:nvPr/>
        </p:nvGrpSpPr>
        <p:grpSpPr>
          <a:xfrm>
            <a:off x="8137800" y="4577400"/>
            <a:ext cx="2334600" cy="959040"/>
            <a:chOff x="8137800" y="4577400"/>
            <a:chExt cx="2334600" cy="959040"/>
          </a:xfrm>
        </p:grpSpPr>
        <p:sp>
          <p:nvSpPr>
            <p:cNvPr id="989" name="CustomShape 19"/>
            <p:cNvSpPr/>
            <p:nvPr/>
          </p:nvSpPr>
          <p:spPr>
            <a:xfrm>
              <a:off x="8671320" y="458928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Calibri"/>
                  <a:ea typeface="Lato"/>
                </a:rPr>
                <a:t>Write your title</a:t>
              </a:r>
              <a:endParaRPr b="0" lang="en-US" sz="1200" spc="-1" strike="noStrike">
                <a:latin typeface="Arial"/>
              </a:endParaRPr>
            </a:p>
          </p:txBody>
        </p:sp>
        <p:sp>
          <p:nvSpPr>
            <p:cNvPr id="990" name="CustomShape 20"/>
            <p:cNvSpPr/>
            <p:nvPr/>
          </p:nvSpPr>
          <p:spPr>
            <a:xfrm>
              <a:off x="8137800" y="499896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17406d"/>
                  </a:solidFill>
                  <a:latin typeface="Calibri"/>
                  <a:ea typeface="Lato"/>
                </a:rPr>
                <a:t>Lorem ipsum dolor, consectetur </a:t>
              </a:r>
              <a:endParaRPr b="0" lang="en-US" sz="1050" spc="-1" strike="noStrike">
                <a:latin typeface="Arial"/>
              </a:endParaRPr>
            </a:p>
            <a:p>
              <a:pPr>
                <a:lnSpc>
                  <a:spcPct val="140000"/>
                </a:lnSpc>
              </a:pPr>
              <a:r>
                <a:rPr b="0" lang="en-US" sz="1050" spc="-1" strike="noStrike">
                  <a:solidFill>
                    <a:srgbClr val="17406d"/>
                  </a:solidFill>
                  <a:latin typeface="Calibri"/>
                  <a:ea typeface="Lato"/>
                </a:rPr>
                <a:t>adipiscing elit roin cursu.</a:t>
              </a:r>
              <a:endParaRPr b="0" lang="en-US" sz="1050" spc="-1" strike="noStrike">
                <a:latin typeface="Arial"/>
              </a:endParaRPr>
            </a:p>
          </p:txBody>
        </p:sp>
        <p:sp>
          <p:nvSpPr>
            <p:cNvPr id="991" name="CustomShape 21"/>
            <p:cNvSpPr/>
            <p:nvPr/>
          </p:nvSpPr>
          <p:spPr>
            <a:xfrm>
              <a:off x="8345520" y="4577400"/>
              <a:ext cx="344880" cy="344880"/>
            </a:xfrm>
            <a:custGeom>
              <a:avLst/>
              <a:gdLst/>
              <a:ahLst/>
              <a:rect l="l" t="t" r="r" b="b"/>
              <a:pathLst>
                <a:path w="21600" h="2160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600">
              <a:noFill/>
            </a:ln>
          </p:spPr>
          <p:style>
            <a:lnRef idx="0"/>
            <a:fillRef idx="0"/>
            <a:effectRef idx="0"/>
            <a:fontRef idx="minor"/>
          </p:style>
        </p:sp>
      </p:grpSp>
      <p:grpSp>
        <p:nvGrpSpPr>
          <p:cNvPr id="992" name="Group 22"/>
          <p:cNvGrpSpPr/>
          <p:nvPr/>
        </p:nvGrpSpPr>
        <p:grpSpPr>
          <a:xfrm>
            <a:off x="4686840" y="3631320"/>
            <a:ext cx="1826280" cy="1825560"/>
            <a:chOff x="4686840" y="3631320"/>
            <a:chExt cx="1826280" cy="1825560"/>
          </a:xfrm>
        </p:grpSpPr>
        <p:sp>
          <p:nvSpPr>
            <p:cNvPr id="993" name="CustomShape 23"/>
            <p:cNvSpPr/>
            <p:nvPr/>
          </p:nvSpPr>
          <p:spPr>
            <a:xfrm>
              <a:off x="4686840" y="3631320"/>
              <a:ext cx="1826280" cy="1825560"/>
            </a:xfrm>
            <a:custGeom>
              <a:avLst/>
              <a:gdLst/>
              <a:ahLst/>
              <a:rect l="l" t="t" r="r" b="b"/>
              <a:pathLst>
                <a:path w="1073" h="1073">
                  <a:moveTo>
                    <a:pt x="144" y="546"/>
                  </a:moveTo>
                  <a:cubicBezTo>
                    <a:pt x="118" y="546"/>
                    <a:pt x="82" y="557"/>
                    <a:pt x="49" y="574"/>
                  </a:cubicBezTo>
                  <a:cubicBezTo>
                    <a:pt x="26" y="586"/>
                    <a:pt x="0" y="569"/>
                    <a:pt x="0" y="544"/>
                  </a:cubicBezTo>
                  <a:cubicBezTo>
                    <a:pt x="0" y="242"/>
                    <a:pt x="0" y="242"/>
                    <a:pt x="0" y="242"/>
                  </a:cubicBezTo>
                  <a:cubicBezTo>
                    <a:pt x="299" y="242"/>
                    <a:pt x="299" y="242"/>
                    <a:pt x="299" y="242"/>
                  </a:cubicBezTo>
                  <a:cubicBezTo>
                    <a:pt x="325" y="242"/>
                    <a:pt x="341" y="215"/>
                    <a:pt x="330" y="193"/>
                  </a:cubicBezTo>
                  <a:cubicBezTo>
                    <a:pt x="314" y="160"/>
                    <a:pt x="303" y="124"/>
                    <a:pt x="303" y="98"/>
                  </a:cubicBezTo>
                  <a:cubicBezTo>
                    <a:pt x="303" y="35"/>
                    <a:pt x="353" y="0"/>
                    <a:pt x="415" y="0"/>
                  </a:cubicBezTo>
                  <a:cubicBezTo>
                    <a:pt x="477" y="0"/>
                    <a:pt x="527" y="35"/>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8" y="586"/>
                    <a:pt x="880" y="574"/>
                  </a:cubicBezTo>
                  <a:cubicBezTo>
                    <a:pt x="913" y="557"/>
                    <a:pt x="949" y="546"/>
                    <a:pt x="975" y="546"/>
                  </a:cubicBezTo>
                  <a:cubicBezTo>
                    <a:pt x="1038" y="546"/>
                    <a:pt x="1073" y="596"/>
                    <a:pt x="1073" y="658"/>
                  </a:cubicBezTo>
                  <a:cubicBezTo>
                    <a:pt x="1073"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4" y="991"/>
                    <a:pt x="330" y="1024"/>
                  </a:cubicBezTo>
                  <a:cubicBezTo>
                    <a:pt x="341" y="1047"/>
                    <a:pt x="325" y="1073"/>
                    <a:pt x="299" y="1073"/>
                  </a:cubicBezTo>
                  <a:cubicBezTo>
                    <a:pt x="0" y="1073"/>
                    <a:pt x="0" y="1073"/>
                    <a:pt x="0" y="1073"/>
                  </a:cubicBezTo>
                  <a:cubicBezTo>
                    <a:pt x="0" y="773"/>
                    <a:pt x="0" y="773"/>
                    <a:pt x="0" y="773"/>
                  </a:cubicBezTo>
                  <a:cubicBezTo>
                    <a:pt x="0" y="748"/>
                    <a:pt x="26" y="732"/>
                    <a:pt x="49" y="743"/>
                  </a:cubicBezTo>
                  <a:cubicBezTo>
                    <a:pt x="82" y="759"/>
                    <a:pt x="118" y="770"/>
                    <a:pt x="144" y="770"/>
                  </a:cubicBezTo>
                  <a:cubicBezTo>
                    <a:pt x="207" y="770"/>
                    <a:pt x="241" y="720"/>
                    <a:pt x="241" y="658"/>
                  </a:cubicBezTo>
                  <a:cubicBezTo>
                    <a:pt x="241" y="596"/>
                    <a:pt x="207" y="546"/>
                    <a:pt x="144" y="546"/>
                  </a:cubicBezTo>
                  <a:close/>
                </a:path>
              </a:pathLst>
            </a:custGeom>
            <a:solidFill>
              <a:schemeClr val="tx1">
                <a:lumMod val="75000"/>
                <a:lumOff val="25000"/>
              </a:schemeClr>
            </a:solidFill>
            <a:ln>
              <a:noFill/>
            </a:ln>
          </p:spPr>
          <p:style>
            <a:lnRef idx="0"/>
            <a:fillRef idx="0"/>
            <a:effectRef idx="0"/>
            <a:fontRef idx="minor"/>
          </p:style>
        </p:sp>
        <p:sp>
          <p:nvSpPr>
            <p:cNvPr id="994" name="CustomShape 24"/>
            <p:cNvSpPr/>
            <p:nvPr/>
          </p:nvSpPr>
          <p:spPr>
            <a:xfrm>
              <a:off x="5268960" y="4428720"/>
              <a:ext cx="413280" cy="413280"/>
            </a:xfrm>
            <a:custGeom>
              <a:avLst/>
              <a:gdLst/>
              <a:ahLst/>
              <a:rect l="l" t="t" r="r" b="b"/>
              <a:pathLst>
                <a:path w="21600" h="2160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600">
              <a:noFill/>
            </a:ln>
          </p:spPr>
          <p:style>
            <a:lnRef idx="0"/>
            <a:fillRef idx="0"/>
            <a:effectRef idx="0"/>
            <a:fontRef idx="minor"/>
          </p:style>
        </p:sp>
      </p:grpSp>
      <p:grpSp>
        <p:nvGrpSpPr>
          <p:cNvPr id="995" name="Group 25"/>
          <p:cNvGrpSpPr/>
          <p:nvPr/>
        </p:nvGrpSpPr>
        <p:grpSpPr>
          <a:xfrm>
            <a:off x="5689440" y="2625840"/>
            <a:ext cx="1824480" cy="1823400"/>
            <a:chOff x="5689440" y="2625840"/>
            <a:chExt cx="1824480" cy="1823400"/>
          </a:xfrm>
        </p:grpSpPr>
        <p:sp>
          <p:nvSpPr>
            <p:cNvPr id="996" name="CustomShape 26"/>
            <p:cNvSpPr/>
            <p:nvPr/>
          </p:nvSpPr>
          <p:spPr>
            <a:xfrm>
              <a:off x="5689440" y="2625840"/>
              <a:ext cx="1824480" cy="1823400"/>
            </a:xfrm>
            <a:custGeom>
              <a:avLst/>
              <a:gdLst/>
              <a:ahLst/>
              <a:rect l="l" t="t" r="r" b="b"/>
              <a:pathLst>
                <a:path w="1072" h="1072">
                  <a:moveTo>
                    <a:pt x="929" y="527"/>
                  </a:moveTo>
                  <a:cubicBezTo>
                    <a:pt x="955" y="527"/>
                    <a:pt x="990" y="515"/>
                    <a:pt x="1023" y="498"/>
                  </a:cubicBezTo>
                  <a:cubicBezTo>
                    <a:pt x="1046" y="487"/>
                    <a:pt x="1072" y="504"/>
                    <a:pt x="1072" y="529"/>
                  </a:cubicBezTo>
                  <a:cubicBezTo>
                    <a:pt x="1072" y="831"/>
                    <a:pt x="1072" y="831"/>
                    <a:pt x="1072" y="831"/>
                  </a:cubicBezTo>
                  <a:cubicBezTo>
                    <a:pt x="773" y="831"/>
                    <a:pt x="773" y="831"/>
                    <a:pt x="773" y="831"/>
                  </a:cubicBezTo>
                  <a:cubicBezTo>
                    <a:pt x="748" y="831"/>
                    <a:pt x="732" y="857"/>
                    <a:pt x="743" y="880"/>
                  </a:cubicBezTo>
                  <a:cubicBezTo>
                    <a:pt x="759" y="913"/>
                    <a:pt x="770" y="948"/>
                    <a:pt x="770" y="975"/>
                  </a:cubicBezTo>
                  <a:cubicBezTo>
                    <a:pt x="770" y="1038"/>
                    <a:pt x="719" y="1072"/>
                    <a:pt x="657" y="1072"/>
                  </a:cubicBezTo>
                  <a:cubicBezTo>
                    <a:pt x="595" y="1072"/>
                    <a:pt x="545" y="1038"/>
                    <a:pt x="545" y="975"/>
                  </a:cubicBezTo>
                  <a:cubicBezTo>
                    <a:pt x="545" y="948"/>
                    <a:pt x="557" y="913"/>
                    <a:pt x="574" y="880"/>
                  </a:cubicBezTo>
                  <a:cubicBezTo>
                    <a:pt x="585" y="857"/>
                    <a:pt x="568" y="831"/>
                    <a:pt x="543" y="831"/>
                  </a:cubicBezTo>
                  <a:cubicBezTo>
                    <a:pt x="241" y="831"/>
                    <a:pt x="241" y="831"/>
                    <a:pt x="241" y="831"/>
                  </a:cubicBezTo>
                  <a:cubicBezTo>
                    <a:pt x="241" y="831"/>
                    <a:pt x="241" y="831"/>
                    <a:pt x="241" y="831"/>
                  </a:cubicBezTo>
                  <a:cubicBezTo>
                    <a:pt x="241" y="831"/>
                    <a:pt x="241" y="831"/>
                    <a:pt x="241" y="831"/>
                  </a:cubicBezTo>
                  <a:cubicBezTo>
                    <a:pt x="241" y="529"/>
                    <a:pt x="241" y="529"/>
                    <a:pt x="241" y="529"/>
                  </a:cubicBezTo>
                  <a:cubicBezTo>
                    <a:pt x="241" y="504"/>
                    <a:pt x="215" y="487"/>
                    <a:pt x="192" y="498"/>
                  </a:cubicBezTo>
                  <a:cubicBezTo>
                    <a:pt x="159" y="515"/>
                    <a:pt x="124" y="527"/>
                    <a:pt x="97" y="527"/>
                  </a:cubicBezTo>
                  <a:cubicBezTo>
                    <a:pt x="34" y="527"/>
                    <a:pt x="0" y="477"/>
                    <a:pt x="0" y="415"/>
                  </a:cubicBezTo>
                  <a:cubicBezTo>
                    <a:pt x="0" y="353"/>
                    <a:pt x="34" y="303"/>
                    <a:pt x="97" y="303"/>
                  </a:cubicBezTo>
                  <a:cubicBezTo>
                    <a:pt x="124" y="303"/>
                    <a:pt x="159" y="313"/>
                    <a:pt x="192" y="329"/>
                  </a:cubicBezTo>
                  <a:cubicBezTo>
                    <a:pt x="215" y="340"/>
                    <a:pt x="241" y="324"/>
                    <a:pt x="241" y="299"/>
                  </a:cubicBezTo>
                  <a:cubicBezTo>
                    <a:pt x="241" y="0"/>
                    <a:pt x="241" y="0"/>
                    <a:pt x="241" y="0"/>
                  </a:cubicBezTo>
                  <a:cubicBezTo>
                    <a:pt x="241" y="57"/>
                    <a:pt x="241" y="57"/>
                    <a:pt x="241" y="57"/>
                  </a:cubicBezTo>
                  <a:cubicBezTo>
                    <a:pt x="241" y="0"/>
                    <a:pt x="241" y="0"/>
                    <a:pt x="241" y="0"/>
                  </a:cubicBezTo>
                  <a:cubicBezTo>
                    <a:pt x="543" y="0"/>
                    <a:pt x="543" y="0"/>
                    <a:pt x="543" y="0"/>
                  </a:cubicBezTo>
                  <a:cubicBezTo>
                    <a:pt x="568" y="0"/>
                    <a:pt x="585" y="26"/>
                    <a:pt x="574" y="49"/>
                  </a:cubicBezTo>
                  <a:cubicBezTo>
                    <a:pt x="557" y="82"/>
                    <a:pt x="545" y="117"/>
                    <a:pt x="545" y="143"/>
                  </a:cubicBezTo>
                  <a:cubicBezTo>
                    <a:pt x="545" y="207"/>
                    <a:pt x="595" y="241"/>
                    <a:pt x="657" y="241"/>
                  </a:cubicBezTo>
                  <a:cubicBezTo>
                    <a:pt x="719" y="241"/>
                    <a:pt x="770" y="207"/>
                    <a:pt x="770" y="143"/>
                  </a:cubicBezTo>
                  <a:cubicBezTo>
                    <a:pt x="770" y="117"/>
                    <a:pt x="759" y="82"/>
                    <a:pt x="743" y="49"/>
                  </a:cubicBezTo>
                  <a:cubicBezTo>
                    <a:pt x="732" y="26"/>
                    <a:pt x="748" y="0"/>
                    <a:pt x="773" y="0"/>
                  </a:cubicBezTo>
                  <a:cubicBezTo>
                    <a:pt x="1072" y="0"/>
                    <a:pt x="1072" y="0"/>
                    <a:pt x="1072" y="0"/>
                  </a:cubicBezTo>
                  <a:cubicBezTo>
                    <a:pt x="1072" y="299"/>
                    <a:pt x="1072" y="299"/>
                    <a:pt x="1072" y="299"/>
                  </a:cubicBezTo>
                  <a:cubicBezTo>
                    <a:pt x="1072" y="324"/>
                    <a:pt x="1046" y="340"/>
                    <a:pt x="1023" y="329"/>
                  </a:cubicBezTo>
                  <a:cubicBezTo>
                    <a:pt x="990" y="313"/>
                    <a:pt x="955" y="303"/>
                    <a:pt x="929" y="303"/>
                  </a:cubicBezTo>
                  <a:cubicBezTo>
                    <a:pt x="865" y="303"/>
                    <a:pt x="831" y="353"/>
                    <a:pt x="831" y="415"/>
                  </a:cubicBezTo>
                  <a:cubicBezTo>
                    <a:pt x="831" y="477"/>
                    <a:pt x="865" y="527"/>
                    <a:pt x="929" y="527"/>
                  </a:cubicBezTo>
                  <a:close/>
                </a:path>
              </a:pathLst>
            </a:custGeom>
            <a:solidFill>
              <a:schemeClr val="accent2"/>
            </a:solidFill>
            <a:ln>
              <a:noFill/>
            </a:ln>
          </p:spPr>
          <p:style>
            <a:lnRef idx="0"/>
            <a:fillRef idx="0"/>
            <a:effectRef idx="0"/>
            <a:fontRef idx="minor"/>
          </p:style>
        </p:sp>
        <p:sp>
          <p:nvSpPr>
            <p:cNvPr id="997" name="CustomShape 27"/>
            <p:cNvSpPr/>
            <p:nvPr/>
          </p:nvSpPr>
          <p:spPr>
            <a:xfrm>
              <a:off x="6499440" y="3359520"/>
              <a:ext cx="420840" cy="420840"/>
            </a:xfrm>
            <a:custGeom>
              <a:avLst/>
              <a:gdLst/>
              <a:ahLst/>
              <a:rect l="l" t="t" r="r" b="b"/>
              <a:pathLst>
                <a:path w="21600" h="2160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600">
              <a:noFill/>
            </a:ln>
          </p:spPr>
          <p:style>
            <a:lnRef idx="0"/>
            <a:fillRef idx="0"/>
            <a:effectRef idx="0"/>
            <a:fontRef idx="minor"/>
          </p:style>
        </p:sp>
      </p:grpSp>
      <p:grpSp>
        <p:nvGrpSpPr>
          <p:cNvPr id="998" name="Group 28"/>
          <p:cNvGrpSpPr/>
          <p:nvPr/>
        </p:nvGrpSpPr>
        <p:grpSpPr>
          <a:xfrm>
            <a:off x="6101640" y="4039200"/>
            <a:ext cx="1825560" cy="1825560"/>
            <a:chOff x="6101640" y="4039200"/>
            <a:chExt cx="1825560" cy="1825560"/>
          </a:xfrm>
        </p:grpSpPr>
        <p:sp>
          <p:nvSpPr>
            <p:cNvPr id="999" name="CustomShape 29"/>
            <p:cNvSpPr/>
            <p:nvPr/>
          </p:nvSpPr>
          <p:spPr>
            <a:xfrm>
              <a:off x="6101640" y="4039200"/>
              <a:ext cx="1825560" cy="1825560"/>
            </a:xfrm>
            <a:custGeom>
              <a:avLst/>
              <a:gdLst/>
              <a:ahLst/>
              <a:rect l="l" t="t" r="r" b="b"/>
              <a:pathLst>
                <a:path w="1073" h="1073">
                  <a:moveTo>
                    <a:pt x="144" y="528"/>
                  </a:moveTo>
                  <a:cubicBezTo>
                    <a:pt x="118" y="528"/>
                    <a:pt x="82" y="516"/>
                    <a:pt x="49" y="499"/>
                  </a:cubicBezTo>
                  <a:cubicBezTo>
                    <a:pt x="27" y="488"/>
                    <a:pt x="0" y="505"/>
                    <a:pt x="0" y="530"/>
                  </a:cubicBezTo>
                  <a:cubicBezTo>
                    <a:pt x="0" y="832"/>
                    <a:pt x="0" y="832"/>
                    <a:pt x="0" y="832"/>
                  </a:cubicBezTo>
                  <a:cubicBezTo>
                    <a:pt x="300" y="832"/>
                    <a:pt x="300" y="832"/>
                    <a:pt x="300"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6"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9" y="528"/>
                    <a:pt x="1073" y="478"/>
                    <a:pt x="1073" y="416"/>
                  </a:cubicBezTo>
                  <a:cubicBezTo>
                    <a:pt x="1073" y="354"/>
                    <a:pt x="1039" y="303"/>
                    <a:pt x="975" y="303"/>
                  </a:cubicBezTo>
                  <a:cubicBezTo>
                    <a:pt x="949" y="303"/>
                    <a:pt x="913" y="314"/>
                    <a:pt x="880" y="330"/>
                  </a:cubicBezTo>
                  <a:cubicBezTo>
                    <a:pt x="858"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50"/>
                  </a:cubicBezTo>
                  <a:cubicBezTo>
                    <a:pt x="516" y="83"/>
                    <a:pt x="527" y="118"/>
                    <a:pt x="527" y="144"/>
                  </a:cubicBezTo>
                  <a:cubicBezTo>
                    <a:pt x="527" y="208"/>
                    <a:pt x="477" y="242"/>
                    <a:pt x="415" y="242"/>
                  </a:cubicBezTo>
                  <a:cubicBezTo>
                    <a:pt x="353" y="242"/>
                    <a:pt x="303" y="208"/>
                    <a:pt x="303" y="144"/>
                  </a:cubicBezTo>
                  <a:cubicBezTo>
                    <a:pt x="303" y="118"/>
                    <a:pt x="314" y="82"/>
                    <a:pt x="330" y="49"/>
                  </a:cubicBezTo>
                  <a:cubicBezTo>
                    <a:pt x="341" y="27"/>
                    <a:pt x="325" y="0"/>
                    <a:pt x="300"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2" y="354"/>
                    <a:pt x="242" y="416"/>
                  </a:cubicBezTo>
                  <a:cubicBezTo>
                    <a:pt x="242" y="478"/>
                    <a:pt x="207" y="528"/>
                    <a:pt x="144" y="528"/>
                  </a:cubicBezTo>
                  <a:close/>
                </a:path>
              </a:pathLst>
            </a:custGeom>
            <a:solidFill>
              <a:schemeClr val="tx1">
                <a:lumMod val="75000"/>
                <a:lumOff val="25000"/>
              </a:schemeClr>
            </a:solidFill>
            <a:ln>
              <a:noFill/>
            </a:ln>
          </p:spPr>
          <p:style>
            <a:lnRef idx="0"/>
            <a:fillRef idx="0"/>
            <a:effectRef idx="0"/>
            <a:fontRef idx="minor"/>
          </p:style>
        </p:sp>
        <p:sp>
          <p:nvSpPr>
            <p:cNvPr id="1000" name="CustomShape 30"/>
            <p:cNvSpPr/>
            <p:nvPr/>
          </p:nvSpPr>
          <p:spPr>
            <a:xfrm>
              <a:off x="6710040" y="4622760"/>
              <a:ext cx="420840" cy="420840"/>
            </a:xfrm>
            <a:custGeom>
              <a:avLst/>
              <a:gdLst/>
              <a:ahLst/>
              <a:rect l="l" t="t" r="r" b="b"/>
              <a:pathLst>
                <a:path w="21600" h="2160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60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02"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1003" name="Group 3"/>
          <p:cNvGrpSpPr/>
          <p:nvPr/>
        </p:nvGrpSpPr>
        <p:grpSpPr>
          <a:xfrm>
            <a:off x="4088160" y="1873440"/>
            <a:ext cx="4015080" cy="3981600"/>
            <a:chOff x="4088160" y="1873440"/>
            <a:chExt cx="4015080" cy="3981600"/>
          </a:xfrm>
        </p:grpSpPr>
        <p:sp>
          <p:nvSpPr>
            <p:cNvPr id="1004" name="CustomShape 4"/>
            <p:cNvSpPr/>
            <p:nvPr/>
          </p:nvSpPr>
          <p:spPr>
            <a:xfrm>
              <a:off x="4088160" y="3250080"/>
              <a:ext cx="1965600" cy="2399040"/>
            </a:xfrm>
            <a:custGeom>
              <a:avLst/>
              <a:gdLst/>
              <a:ahLst/>
              <a:rect l="l" t="t" r="r" b="b"/>
              <a:pathLst>
                <a:path w="551" h="675">
                  <a:moveTo>
                    <a:pt x="59" y="210"/>
                  </a:moveTo>
                  <a:cubicBezTo>
                    <a:pt x="67" y="333"/>
                    <a:pt x="115" y="437"/>
                    <a:pt x="206" y="529"/>
                  </a:cubicBezTo>
                  <a:cubicBezTo>
                    <a:pt x="286" y="608"/>
                    <a:pt x="379" y="656"/>
                    <a:pt x="485" y="671"/>
                  </a:cubicBezTo>
                  <a:cubicBezTo>
                    <a:pt x="505" y="674"/>
                    <a:pt x="526" y="675"/>
                    <a:pt x="551" y="675"/>
                  </a:cubicBezTo>
                  <a:cubicBezTo>
                    <a:pt x="551" y="475"/>
                    <a:pt x="551" y="475"/>
                    <a:pt x="551" y="475"/>
                  </a:cubicBezTo>
                  <a:cubicBezTo>
                    <a:pt x="528" y="475"/>
                    <a:pt x="508" y="472"/>
                    <a:pt x="489" y="467"/>
                  </a:cubicBezTo>
                  <a:cubicBezTo>
                    <a:pt x="436" y="455"/>
                    <a:pt x="390" y="429"/>
                    <a:pt x="348" y="387"/>
                  </a:cubicBezTo>
                  <a:cubicBezTo>
                    <a:pt x="299" y="338"/>
                    <a:pt x="270" y="279"/>
                    <a:pt x="261" y="213"/>
                  </a:cubicBezTo>
                  <a:cubicBezTo>
                    <a:pt x="260" y="201"/>
                    <a:pt x="259" y="187"/>
                    <a:pt x="259" y="174"/>
                  </a:cubicBezTo>
                  <a:cubicBezTo>
                    <a:pt x="259" y="161"/>
                    <a:pt x="259" y="161"/>
                    <a:pt x="259" y="161"/>
                  </a:cubicBezTo>
                  <a:cubicBezTo>
                    <a:pt x="321" y="161"/>
                    <a:pt x="321" y="161"/>
                    <a:pt x="321" y="161"/>
                  </a:cubicBezTo>
                  <a:cubicBezTo>
                    <a:pt x="161" y="0"/>
                    <a:pt x="161" y="0"/>
                    <a:pt x="161" y="0"/>
                  </a:cubicBezTo>
                  <a:cubicBezTo>
                    <a:pt x="0" y="161"/>
                    <a:pt x="0" y="161"/>
                    <a:pt x="0" y="161"/>
                  </a:cubicBezTo>
                  <a:cubicBezTo>
                    <a:pt x="58" y="161"/>
                    <a:pt x="58" y="161"/>
                    <a:pt x="58" y="161"/>
                  </a:cubicBezTo>
                  <a:cubicBezTo>
                    <a:pt x="58" y="174"/>
                    <a:pt x="58" y="174"/>
                    <a:pt x="58" y="174"/>
                  </a:cubicBezTo>
                  <a:cubicBezTo>
                    <a:pt x="58" y="186"/>
                    <a:pt x="58" y="199"/>
                    <a:pt x="59" y="210"/>
                  </a:cubicBezTo>
                  <a:close/>
                </a:path>
              </a:pathLst>
            </a:custGeom>
            <a:solidFill>
              <a:schemeClr val="bg1">
                <a:lumMod val="50000"/>
              </a:schemeClr>
            </a:solidFill>
            <a:ln>
              <a:noFill/>
            </a:ln>
          </p:spPr>
          <p:style>
            <a:lnRef idx="0"/>
            <a:fillRef idx="0"/>
            <a:effectRef idx="0"/>
            <a:fontRef idx="minor"/>
          </p:style>
        </p:sp>
        <p:sp>
          <p:nvSpPr>
            <p:cNvPr id="1005" name="CustomShape 5"/>
            <p:cNvSpPr/>
            <p:nvPr/>
          </p:nvSpPr>
          <p:spPr>
            <a:xfrm>
              <a:off x="5379480" y="4895280"/>
              <a:ext cx="585000" cy="753480"/>
            </a:xfrm>
            <a:custGeom>
              <a:avLst/>
              <a:gdLst/>
              <a:ahLst/>
              <a:rect l="l" t="t" r="r" b="b"/>
              <a:pathLst>
                <a:path w="164" h="212">
                  <a:moveTo>
                    <a:pt x="164" y="11"/>
                  </a:moveTo>
                  <a:cubicBezTo>
                    <a:pt x="151" y="9"/>
                    <a:pt x="139" y="7"/>
                    <a:pt x="127" y="4"/>
                  </a:cubicBezTo>
                  <a:cubicBezTo>
                    <a:pt x="122" y="3"/>
                    <a:pt x="117" y="2"/>
                    <a:pt x="113" y="0"/>
                  </a:cubicBezTo>
                  <a:cubicBezTo>
                    <a:pt x="0" y="110"/>
                    <a:pt x="0" y="110"/>
                    <a:pt x="0" y="110"/>
                  </a:cubicBezTo>
                  <a:cubicBezTo>
                    <a:pt x="95" y="203"/>
                    <a:pt x="95" y="203"/>
                    <a:pt x="95" y="203"/>
                  </a:cubicBezTo>
                  <a:cubicBezTo>
                    <a:pt x="104" y="205"/>
                    <a:pt x="113" y="206"/>
                    <a:pt x="123" y="208"/>
                  </a:cubicBezTo>
                  <a:cubicBezTo>
                    <a:pt x="136" y="210"/>
                    <a:pt x="149" y="211"/>
                    <a:pt x="164" y="212"/>
                  </a:cubicBezTo>
                  <a:lnTo>
                    <a:pt x="164" y="11"/>
                  </a:lnTo>
                  <a:close/>
                </a:path>
              </a:pathLst>
            </a:custGeom>
            <a:solidFill>
              <a:schemeClr val="tx2">
                <a:lumMod val="75000"/>
              </a:schemeClr>
            </a:solidFill>
            <a:ln>
              <a:solidFill>
                <a:schemeClr val="accent3">
                  <a:lumMod val="50000"/>
                </a:schemeClr>
              </a:solidFill>
            </a:ln>
          </p:spPr>
          <p:style>
            <a:lnRef idx="0"/>
            <a:fillRef idx="0"/>
            <a:effectRef idx="0"/>
            <a:fontRef idx="minor"/>
          </p:style>
        </p:sp>
        <p:sp>
          <p:nvSpPr>
            <p:cNvPr id="1006" name="CustomShape 6"/>
            <p:cNvSpPr/>
            <p:nvPr/>
          </p:nvSpPr>
          <p:spPr>
            <a:xfrm>
              <a:off x="5464800" y="3895560"/>
              <a:ext cx="2428200" cy="1959480"/>
            </a:xfrm>
            <a:custGeom>
              <a:avLst/>
              <a:gdLst/>
              <a:ahLst/>
              <a:rect l="l" t="t" r="r" b="b"/>
              <a:pathLst>
                <a:path w="680" h="551">
                  <a:moveTo>
                    <a:pt x="532" y="348"/>
                  </a:moveTo>
                  <a:cubicBezTo>
                    <a:pt x="612" y="269"/>
                    <a:pt x="660" y="175"/>
                    <a:pt x="675" y="69"/>
                  </a:cubicBezTo>
                  <a:cubicBezTo>
                    <a:pt x="678" y="43"/>
                    <a:pt x="680" y="21"/>
                    <a:pt x="680" y="0"/>
                  </a:cubicBezTo>
                  <a:cubicBezTo>
                    <a:pt x="480" y="0"/>
                    <a:pt x="480" y="0"/>
                    <a:pt x="480" y="0"/>
                  </a:cubicBezTo>
                  <a:cubicBezTo>
                    <a:pt x="479" y="23"/>
                    <a:pt x="476" y="45"/>
                    <a:pt x="471" y="64"/>
                  </a:cubicBezTo>
                  <a:cubicBezTo>
                    <a:pt x="459" y="117"/>
                    <a:pt x="432" y="164"/>
                    <a:pt x="390" y="205"/>
                  </a:cubicBezTo>
                  <a:cubicBezTo>
                    <a:pt x="330" y="265"/>
                    <a:pt x="260" y="294"/>
                    <a:pt x="175" y="294"/>
                  </a:cubicBezTo>
                  <a:cubicBezTo>
                    <a:pt x="164" y="294"/>
                    <a:pt x="164" y="294"/>
                    <a:pt x="164" y="294"/>
                  </a:cubicBezTo>
                  <a:cubicBezTo>
                    <a:pt x="164" y="231"/>
                    <a:pt x="164" y="231"/>
                    <a:pt x="164" y="231"/>
                  </a:cubicBezTo>
                  <a:cubicBezTo>
                    <a:pt x="0" y="391"/>
                    <a:pt x="0" y="391"/>
                    <a:pt x="0" y="391"/>
                  </a:cubicBezTo>
                  <a:cubicBezTo>
                    <a:pt x="164" y="551"/>
                    <a:pt x="164" y="551"/>
                    <a:pt x="164" y="551"/>
                  </a:cubicBezTo>
                  <a:cubicBezTo>
                    <a:pt x="164" y="494"/>
                    <a:pt x="164" y="494"/>
                    <a:pt x="164" y="494"/>
                  </a:cubicBezTo>
                  <a:cubicBezTo>
                    <a:pt x="175" y="494"/>
                    <a:pt x="175" y="494"/>
                    <a:pt x="175" y="494"/>
                  </a:cubicBezTo>
                  <a:cubicBezTo>
                    <a:pt x="315" y="494"/>
                    <a:pt x="435" y="445"/>
                    <a:pt x="532" y="348"/>
                  </a:cubicBezTo>
                  <a:close/>
                </a:path>
              </a:pathLst>
            </a:custGeom>
            <a:solidFill>
              <a:schemeClr val="accent1"/>
            </a:solidFill>
            <a:ln>
              <a:noFill/>
            </a:ln>
          </p:spPr>
          <p:style>
            <a:lnRef idx="0"/>
            <a:fillRef idx="0"/>
            <a:effectRef idx="0"/>
            <a:fontRef idx="minor"/>
          </p:style>
        </p:sp>
        <p:sp>
          <p:nvSpPr>
            <p:cNvPr id="1007" name="CustomShape 7"/>
            <p:cNvSpPr/>
            <p:nvPr/>
          </p:nvSpPr>
          <p:spPr>
            <a:xfrm>
              <a:off x="7133040" y="3985200"/>
              <a:ext cx="755640" cy="591120"/>
            </a:xfrm>
            <a:custGeom>
              <a:avLst/>
              <a:gdLst/>
              <a:ahLst/>
              <a:rect l="l" t="t" r="r" b="b"/>
              <a:pathLst>
                <a:path w="212" h="166">
                  <a:moveTo>
                    <a:pt x="212" y="0"/>
                  </a:moveTo>
                  <a:cubicBezTo>
                    <a:pt x="11" y="0"/>
                    <a:pt x="11" y="0"/>
                    <a:pt x="11" y="0"/>
                  </a:cubicBezTo>
                  <a:cubicBezTo>
                    <a:pt x="9" y="14"/>
                    <a:pt x="7" y="27"/>
                    <a:pt x="4" y="39"/>
                  </a:cubicBezTo>
                  <a:cubicBezTo>
                    <a:pt x="3" y="44"/>
                    <a:pt x="2" y="49"/>
                    <a:pt x="0" y="53"/>
                  </a:cubicBezTo>
                  <a:cubicBezTo>
                    <a:pt x="110" y="166"/>
                    <a:pt x="110" y="166"/>
                    <a:pt x="110" y="166"/>
                  </a:cubicBezTo>
                  <a:cubicBezTo>
                    <a:pt x="203" y="71"/>
                    <a:pt x="203" y="71"/>
                    <a:pt x="203" y="71"/>
                  </a:cubicBezTo>
                  <a:cubicBezTo>
                    <a:pt x="205" y="62"/>
                    <a:pt x="206" y="53"/>
                    <a:pt x="208" y="44"/>
                  </a:cubicBezTo>
                  <a:cubicBezTo>
                    <a:pt x="210" y="28"/>
                    <a:pt x="211" y="14"/>
                    <a:pt x="212" y="0"/>
                  </a:cubicBezTo>
                  <a:close/>
                </a:path>
              </a:pathLst>
            </a:custGeom>
            <a:solidFill>
              <a:schemeClr val="accent3">
                <a:lumMod val="50000"/>
              </a:schemeClr>
            </a:solidFill>
            <a:ln>
              <a:noFill/>
            </a:ln>
          </p:spPr>
          <p:style>
            <a:lnRef idx="0"/>
            <a:fillRef idx="0"/>
            <a:effectRef idx="0"/>
            <a:fontRef idx="minor"/>
          </p:style>
        </p:sp>
        <p:sp>
          <p:nvSpPr>
            <p:cNvPr id="1008" name="CustomShape 8"/>
            <p:cNvSpPr/>
            <p:nvPr/>
          </p:nvSpPr>
          <p:spPr>
            <a:xfrm>
              <a:off x="6125040" y="2079360"/>
              <a:ext cx="1978200" cy="2411640"/>
            </a:xfrm>
            <a:custGeom>
              <a:avLst/>
              <a:gdLst/>
              <a:ahLst/>
              <a:rect l="l" t="t" r="r" b="b"/>
              <a:pathLst>
                <a:path w="554" h="678">
                  <a:moveTo>
                    <a:pt x="554" y="512"/>
                  </a:moveTo>
                  <a:cubicBezTo>
                    <a:pt x="496" y="512"/>
                    <a:pt x="496" y="512"/>
                    <a:pt x="496" y="512"/>
                  </a:cubicBezTo>
                  <a:cubicBezTo>
                    <a:pt x="495" y="502"/>
                    <a:pt x="495" y="502"/>
                    <a:pt x="495" y="502"/>
                  </a:cubicBezTo>
                  <a:cubicBezTo>
                    <a:pt x="494" y="363"/>
                    <a:pt x="444" y="245"/>
                    <a:pt x="347" y="149"/>
                  </a:cubicBezTo>
                  <a:cubicBezTo>
                    <a:pt x="268" y="69"/>
                    <a:pt x="174" y="21"/>
                    <a:pt x="68" y="6"/>
                  </a:cubicBezTo>
                  <a:cubicBezTo>
                    <a:pt x="68" y="6"/>
                    <a:pt x="68" y="6"/>
                    <a:pt x="68" y="6"/>
                  </a:cubicBezTo>
                  <a:cubicBezTo>
                    <a:pt x="44" y="3"/>
                    <a:pt x="21" y="1"/>
                    <a:pt x="0" y="0"/>
                  </a:cubicBezTo>
                  <a:cubicBezTo>
                    <a:pt x="0" y="201"/>
                    <a:pt x="0" y="201"/>
                    <a:pt x="0" y="201"/>
                  </a:cubicBezTo>
                  <a:cubicBezTo>
                    <a:pt x="22" y="202"/>
                    <a:pt x="43" y="204"/>
                    <a:pt x="63" y="209"/>
                  </a:cubicBezTo>
                  <a:cubicBezTo>
                    <a:pt x="117" y="222"/>
                    <a:pt x="165" y="250"/>
                    <a:pt x="206" y="290"/>
                  </a:cubicBezTo>
                  <a:cubicBezTo>
                    <a:pt x="264" y="348"/>
                    <a:pt x="294" y="419"/>
                    <a:pt x="295" y="502"/>
                  </a:cubicBezTo>
                  <a:cubicBezTo>
                    <a:pt x="295" y="512"/>
                    <a:pt x="295" y="512"/>
                    <a:pt x="295" y="512"/>
                  </a:cubicBezTo>
                  <a:cubicBezTo>
                    <a:pt x="231" y="512"/>
                    <a:pt x="231" y="512"/>
                    <a:pt x="231" y="512"/>
                  </a:cubicBezTo>
                  <a:cubicBezTo>
                    <a:pt x="392" y="678"/>
                    <a:pt x="392" y="678"/>
                    <a:pt x="392" y="678"/>
                  </a:cubicBezTo>
                  <a:lnTo>
                    <a:pt x="554" y="512"/>
                  </a:lnTo>
                  <a:close/>
                </a:path>
              </a:pathLst>
            </a:custGeom>
            <a:solidFill>
              <a:schemeClr val="accent4"/>
            </a:solidFill>
            <a:ln>
              <a:noFill/>
            </a:ln>
          </p:spPr>
          <p:style>
            <a:lnRef idx="0"/>
            <a:fillRef idx="0"/>
            <a:effectRef idx="0"/>
            <a:fontRef idx="minor"/>
          </p:style>
        </p:sp>
        <p:sp>
          <p:nvSpPr>
            <p:cNvPr id="1009" name="CustomShape 9"/>
            <p:cNvSpPr/>
            <p:nvPr/>
          </p:nvSpPr>
          <p:spPr>
            <a:xfrm>
              <a:off x="6214680" y="2083680"/>
              <a:ext cx="585000" cy="753480"/>
            </a:xfrm>
            <a:custGeom>
              <a:avLst/>
              <a:gdLst/>
              <a:ahLst/>
              <a:rect l="l" t="t" r="r" b="b"/>
              <a:pathLst>
                <a:path w="164" h="212">
                  <a:moveTo>
                    <a:pt x="43" y="5"/>
                  </a:moveTo>
                  <a:cubicBezTo>
                    <a:pt x="28" y="3"/>
                    <a:pt x="14" y="1"/>
                    <a:pt x="0" y="0"/>
                  </a:cubicBezTo>
                  <a:cubicBezTo>
                    <a:pt x="0" y="202"/>
                    <a:pt x="0" y="202"/>
                    <a:pt x="0" y="202"/>
                  </a:cubicBezTo>
                  <a:cubicBezTo>
                    <a:pt x="13" y="203"/>
                    <a:pt x="25" y="205"/>
                    <a:pt x="38" y="208"/>
                  </a:cubicBezTo>
                  <a:cubicBezTo>
                    <a:pt x="43" y="209"/>
                    <a:pt x="47" y="210"/>
                    <a:pt x="52" y="212"/>
                  </a:cubicBezTo>
                  <a:cubicBezTo>
                    <a:pt x="164" y="102"/>
                    <a:pt x="164" y="102"/>
                    <a:pt x="164" y="102"/>
                  </a:cubicBezTo>
                  <a:cubicBezTo>
                    <a:pt x="70" y="10"/>
                    <a:pt x="70" y="10"/>
                    <a:pt x="70" y="10"/>
                  </a:cubicBezTo>
                  <a:cubicBezTo>
                    <a:pt x="61" y="8"/>
                    <a:pt x="52" y="6"/>
                    <a:pt x="43" y="5"/>
                  </a:cubicBezTo>
                  <a:close/>
                </a:path>
              </a:pathLst>
            </a:custGeom>
            <a:solidFill>
              <a:schemeClr val="bg1">
                <a:lumMod val="85000"/>
              </a:schemeClr>
            </a:solidFill>
            <a:ln>
              <a:noFill/>
            </a:ln>
          </p:spPr>
          <p:style>
            <a:lnRef idx="0"/>
            <a:fillRef idx="0"/>
            <a:effectRef idx="0"/>
            <a:fontRef idx="minor"/>
          </p:style>
        </p:sp>
        <p:sp>
          <p:nvSpPr>
            <p:cNvPr id="1010" name="CustomShape 10"/>
            <p:cNvSpPr/>
            <p:nvPr/>
          </p:nvSpPr>
          <p:spPr>
            <a:xfrm>
              <a:off x="4294440" y="1873440"/>
              <a:ext cx="2419920" cy="1951200"/>
            </a:xfrm>
            <a:custGeom>
              <a:avLst/>
              <a:gdLst/>
              <a:ahLst/>
              <a:rect l="l" t="t" r="r" b="b"/>
              <a:pathLst>
                <a:path w="678" h="549">
                  <a:moveTo>
                    <a:pt x="678" y="161"/>
                  </a:moveTo>
                  <a:cubicBezTo>
                    <a:pt x="514" y="0"/>
                    <a:pt x="514" y="0"/>
                    <a:pt x="514" y="0"/>
                  </a:cubicBezTo>
                  <a:cubicBezTo>
                    <a:pt x="514" y="58"/>
                    <a:pt x="514" y="58"/>
                    <a:pt x="514" y="58"/>
                  </a:cubicBezTo>
                  <a:cubicBezTo>
                    <a:pt x="504" y="58"/>
                    <a:pt x="504" y="58"/>
                    <a:pt x="504" y="58"/>
                  </a:cubicBezTo>
                  <a:cubicBezTo>
                    <a:pt x="363" y="59"/>
                    <a:pt x="247" y="108"/>
                    <a:pt x="148" y="207"/>
                  </a:cubicBezTo>
                  <a:cubicBezTo>
                    <a:pt x="69" y="285"/>
                    <a:pt x="21" y="377"/>
                    <a:pt x="6" y="482"/>
                  </a:cubicBezTo>
                  <a:cubicBezTo>
                    <a:pt x="2" y="507"/>
                    <a:pt x="1" y="528"/>
                    <a:pt x="0" y="549"/>
                  </a:cubicBezTo>
                  <a:cubicBezTo>
                    <a:pt x="201" y="549"/>
                    <a:pt x="201" y="549"/>
                    <a:pt x="201" y="549"/>
                  </a:cubicBezTo>
                  <a:cubicBezTo>
                    <a:pt x="202" y="526"/>
                    <a:pt x="206" y="505"/>
                    <a:pt x="209" y="488"/>
                  </a:cubicBezTo>
                  <a:cubicBezTo>
                    <a:pt x="221" y="437"/>
                    <a:pt x="248" y="390"/>
                    <a:pt x="290" y="348"/>
                  </a:cubicBezTo>
                  <a:cubicBezTo>
                    <a:pt x="349" y="289"/>
                    <a:pt x="421" y="259"/>
                    <a:pt x="504" y="259"/>
                  </a:cubicBezTo>
                  <a:cubicBezTo>
                    <a:pt x="514" y="259"/>
                    <a:pt x="514" y="259"/>
                    <a:pt x="514" y="259"/>
                  </a:cubicBezTo>
                  <a:cubicBezTo>
                    <a:pt x="514" y="322"/>
                    <a:pt x="514" y="322"/>
                    <a:pt x="514" y="322"/>
                  </a:cubicBezTo>
                  <a:lnTo>
                    <a:pt x="678" y="161"/>
                  </a:lnTo>
                  <a:close/>
                </a:path>
              </a:pathLst>
            </a:custGeom>
            <a:solidFill>
              <a:schemeClr val="bg1">
                <a:lumMod val="50000"/>
              </a:schemeClr>
            </a:solidFill>
            <a:ln>
              <a:noFill/>
            </a:ln>
          </p:spPr>
          <p:style>
            <a:lnRef idx="0"/>
            <a:fillRef idx="0"/>
            <a:effectRef idx="0"/>
            <a:fontRef idx="minor"/>
          </p:style>
        </p:sp>
        <p:sp>
          <p:nvSpPr>
            <p:cNvPr id="1011" name="CustomShape 11"/>
            <p:cNvSpPr/>
            <p:nvPr/>
          </p:nvSpPr>
          <p:spPr>
            <a:xfrm>
              <a:off x="4298400" y="3164760"/>
              <a:ext cx="755640" cy="572400"/>
            </a:xfrm>
            <a:custGeom>
              <a:avLst/>
              <a:gdLst/>
              <a:ahLst/>
              <a:rect l="l" t="t" r="r" b="b"/>
              <a:pathLst>
                <a:path w="212" h="161">
                  <a:moveTo>
                    <a:pt x="102" y="0"/>
                  </a:moveTo>
                  <a:cubicBezTo>
                    <a:pt x="9" y="93"/>
                    <a:pt x="9" y="93"/>
                    <a:pt x="9" y="93"/>
                  </a:cubicBezTo>
                  <a:cubicBezTo>
                    <a:pt x="8" y="102"/>
                    <a:pt x="6" y="110"/>
                    <a:pt x="5" y="119"/>
                  </a:cubicBezTo>
                  <a:cubicBezTo>
                    <a:pt x="3" y="134"/>
                    <a:pt x="1" y="148"/>
                    <a:pt x="0" y="161"/>
                  </a:cubicBezTo>
                  <a:cubicBezTo>
                    <a:pt x="202" y="161"/>
                    <a:pt x="202" y="161"/>
                    <a:pt x="202" y="161"/>
                  </a:cubicBezTo>
                  <a:cubicBezTo>
                    <a:pt x="204" y="148"/>
                    <a:pt x="206" y="136"/>
                    <a:pt x="208" y="125"/>
                  </a:cubicBezTo>
                  <a:cubicBezTo>
                    <a:pt x="209" y="120"/>
                    <a:pt x="211" y="115"/>
                    <a:pt x="212" y="111"/>
                  </a:cubicBezTo>
                  <a:lnTo>
                    <a:pt x="102" y="0"/>
                  </a:lnTo>
                  <a:close/>
                </a:path>
              </a:pathLst>
            </a:custGeom>
            <a:solidFill>
              <a:schemeClr val="bg1">
                <a:lumMod val="85000"/>
              </a:schemeClr>
            </a:solidFill>
            <a:ln>
              <a:noFill/>
            </a:ln>
          </p:spPr>
          <p:style>
            <a:lnRef idx="0"/>
            <a:fillRef idx="0"/>
            <a:effectRef idx="0"/>
            <a:fontRef idx="minor"/>
          </p:style>
        </p:sp>
        <p:sp>
          <p:nvSpPr>
            <p:cNvPr id="1012" name="CustomShape 12"/>
            <p:cNvSpPr/>
            <p:nvPr/>
          </p:nvSpPr>
          <p:spPr>
            <a:xfrm>
              <a:off x="4088160" y="3250080"/>
              <a:ext cx="1145160" cy="572400"/>
            </a:xfrm>
            <a:custGeom>
              <a:avLst/>
              <a:gdLst/>
              <a:ahLst/>
              <a:rect l="l" t="t" r="r" b="b"/>
              <a:pathLst>
                <a:path w="550" h="275">
                  <a:moveTo>
                    <a:pt x="550" y="275"/>
                  </a:moveTo>
                  <a:lnTo>
                    <a:pt x="276" y="0"/>
                  </a:lnTo>
                  <a:lnTo>
                    <a:pt x="0" y="275"/>
                  </a:lnTo>
                  <a:lnTo>
                    <a:pt x="550" y="275"/>
                  </a:lnTo>
                  <a:close/>
                </a:path>
              </a:pathLst>
            </a:custGeom>
            <a:solidFill>
              <a:schemeClr val="bg1">
                <a:lumMod val="50000"/>
              </a:schemeClr>
            </a:solidFill>
            <a:ln>
              <a:noFill/>
            </a:ln>
          </p:spPr>
          <p:style>
            <a:lnRef idx="0"/>
            <a:fillRef idx="0"/>
            <a:effectRef idx="0"/>
            <a:fontRef idx="minor"/>
          </p:style>
        </p:sp>
      </p:grpSp>
      <p:sp>
        <p:nvSpPr>
          <p:cNvPr id="1013" name="CustomShape 13"/>
          <p:cNvSpPr/>
          <p:nvPr/>
        </p:nvSpPr>
        <p:spPr>
          <a:xfrm>
            <a:off x="5811120" y="217260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02</a:t>
            </a:r>
            <a:endParaRPr b="0" lang="en-US" sz="2400" spc="-1" strike="noStrike">
              <a:latin typeface="Arial"/>
            </a:endParaRPr>
          </a:p>
        </p:txBody>
      </p:sp>
      <p:sp>
        <p:nvSpPr>
          <p:cNvPr id="1014" name="CustomShape 14"/>
          <p:cNvSpPr/>
          <p:nvPr/>
        </p:nvSpPr>
        <p:spPr>
          <a:xfrm>
            <a:off x="7253640" y="360144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03</a:t>
            </a:r>
            <a:endParaRPr b="0" lang="en-US" sz="2400" spc="-1" strike="noStrike">
              <a:latin typeface="Arial"/>
            </a:endParaRPr>
          </a:p>
        </p:txBody>
      </p:sp>
      <p:sp>
        <p:nvSpPr>
          <p:cNvPr id="1015" name="CustomShape 15"/>
          <p:cNvSpPr/>
          <p:nvPr/>
        </p:nvSpPr>
        <p:spPr>
          <a:xfrm>
            <a:off x="5810760" y="499428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04</a:t>
            </a:r>
            <a:endParaRPr b="0" lang="en-US" sz="2400" spc="-1" strike="noStrike">
              <a:latin typeface="Arial"/>
            </a:endParaRPr>
          </a:p>
        </p:txBody>
      </p:sp>
      <p:sp>
        <p:nvSpPr>
          <p:cNvPr id="1016" name="CustomShape 16"/>
          <p:cNvSpPr/>
          <p:nvPr/>
        </p:nvSpPr>
        <p:spPr>
          <a:xfrm>
            <a:off x="4383720" y="3601440"/>
            <a:ext cx="566640" cy="4561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2400" spc="-1" strike="noStrike">
                <a:solidFill>
                  <a:srgbClr val="ffffff"/>
                </a:solidFill>
                <a:latin typeface="Raleway"/>
                <a:ea typeface="Questrial"/>
              </a:rPr>
              <a:t>01</a:t>
            </a:r>
            <a:endParaRPr b="0" lang="en-US" sz="2400" spc="-1" strike="noStrike">
              <a:latin typeface="Arial"/>
            </a:endParaRPr>
          </a:p>
        </p:txBody>
      </p:sp>
      <p:sp>
        <p:nvSpPr>
          <p:cNvPr id="1017" name="CustomShape 17"/>
          <p:cNvSpPr/>
          <p:nvPr/>
        </p:nvSpPr>
        <p:spPr>
          <a:xfrm>
            <a:off x="2193120" y="2316600"/>
            <a:ext cx="1557360" cy="3034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18" name="CustomShape 18"/>
          <p:cNvSpPr/>
          <p:nvPr/>
        </p:nvSpPr>
        <p:spPr>
          <a:xfrm>
            <a:off x="1114560" y="2665080"/>
            <a:ext cx="2575440" cy="458280"/>
          </a:xfrm>
          <a:prstGeom prst="rect">
            <a:avLst/>
          </a:prstGeom>
          <a:noFill/>
          <a:ln>
            <a:noFill/>
          </a:ln>
        </p:spPr>
        <p:style>
          <a:lnRef idx="0"/>
          <a:fillRef idx="0"/>
          <a:effectRef idx="0"/>
          <a:fontRef idx="minor"/>
        </p:style>
        <p:txBody>
          <a:bodyPr lIns="90000" rIns="90000" tIns="45000" bIns="45000">
            <a:spAutoFit/>
          </a:bodyPr>
          <a:p>
            <a:pPr algn="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
        <p:nvSpPr>
          <p:cNvPr id="1019" name="CustomShape 19"/>
          <p:cNvSpPr/>
          <p:nvPr/>
        </p:nvSpPr>
        <p:spPr>
          <a:xfrm>
            <a:off x="2079720" y="4680000"/>
            <a:ext cx="1557360" cy="3034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20" name="CustomShape 20"/>
          <p:cNvSpPr/>
          <p:nvPr/>
        </p:nvSpPr>
        <p:spPr>
          <a:xfrm>
            <a:off x="1001160" y="5028120"/>
            <a:ext cx="2575440" cy="458280"/>
          </a:xfrm>
          <a:prstGeom prst="rect">
            <a:avLst/>
          </a:prstGeom>
          <a:noFill/>
          <a:ln>
            <a:noFill/>
          </a:ln>
        </p:spPr>
        <p:style>
          <a:lnRef idx="0"/>
          <a:fillRef idx="0"/>
          <a:effectRef idx="0"/>
          <a:fontRef idx="minor"/>
        </p:style>
        <p:txBody>
          <a:bodyPr lIns="90000" rIns="90000" tIns="45000" bIns="45000">
            <a:spAutoFit/>
          </a:bodyPr>
          <a:p>
            <a:pPr algn="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
        <p:nvSpPr>
          <p:cNvPr id="1021" name="CustomShape 21"/>
          <p:cNvSpPr/>
          <p:nvPr/>
        </p:nvSpPr>
        <p:spPr>
          <a:xfrm>
            <a:off x="8554680" y="23166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22" name="CustomShape 22"/>
          <p:cNvSpPr/>
          <p:nvPr/>
        </p:nvSpPr>
        <p:spPr>
          <a:xfrm>
            <a:off x="8615160" y="2665080"/>
            <a:ext cx="2575440" cy="45828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
        <p:nvSpPr>
          <p:cNvPr id="1023" name="CustomShape 23"/>
          <p:cNvSpPr/>
          <p:nvPr/>
        </p:nvSpPr>
        <p:spPr>
          <a:xfrm>
            <a:off x="8554680" y="4680000"/>
            <a:ext cx="1557360" cy="303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400" spc="-1" strike="noStrike">
                <a:solidFill>
                  <a:srgbClr val="595959"/>
                </a:solidFill>
                <a:latin typeface="Raleway"/>
              </a:rPr>
              <a:t>Insert title here</a:t>
            </a:r>
            <a:endParaRPr b="0" lang="en-US" sz="1400" spc="-1" strike="noStrike">
              <a:latin typeface="Arial"/>
            </a:endParaRPr>
          </a:p>
        </p:txBody>
      </p:sp>
      <p:sp>
        <p:nvSpPr>
          <p:cNvPr id="1024" name="CustomShape 24"/>
          <p:cNvSpPr/>
          <p:nvPr/>
        </p:nvSpPr>
        <p:spPr>
          <a:xfrm>
            <a:off x="8615160" y="5028120"/>
            <a:ext cx="2575440" cy="45828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100" spc="-1" strike="noStrike">
                <a:solidFill>
                  <a:srgbClr val="595959"/>
                </a:solidFill>
                <a:latin typeface="Raleway"/>
              </a:rPr>
              <a:t>Sed ut perspiciatis unde omnis iste natus voluptatem fringilla.</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26"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1027" name="Group 3"/>
          <p:cNvGrpSpPr/>
          <p:nvPr/>
        </p:nvGrpSpPr>
        <p:grpSpPr>
          <a:xfrm>
            <a:off x="1587960" y="2126880"/>
            <a:ext cx="2129040" cy="862560"/>
            <a:chOff x="1587960" y="2126880"/>
            <a:chExt cx="2129040" cy="862560"/>
          </a:xfrm>
        </p:grpSpPr>
        <p:sp>
          <p:nvSpPr>
            <p:cNvPr id="1028" name="CustomShape 4"/>
            <p:cNvSpPr/>
            <p:nvPr/>
          </p:nvSpPr>
          <p:spPr>
            <a:xfrm>
              <a:off x="1587960" y="212688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29" name="CustomShape 5"/>
            <p:cNvSpPr/>
            <p:nvPr/>
          </p:nvSpPr>
          <p:spPr>
            <a:xfrm>
              <a:off x="1627200" y="240552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30" name="Group 6"/>
          <p:cNvGrpSpPr/>
          <p:nvPr/>
        </p:nvGrpSpPr>
        <p:grpSpPr>
          <a:xfrm>
            <a:off x="8490600" y="2126880"/>
            <a:ext cx="2129040" cy="862560"/>
            <a:chOff x="8490600" y="2126880"/>
            <a:chExt cx="2129040" cy="862560"/>
          </a:xfrm>
        </p:grpSpPr>
        <p:sp>
          <p:nvSpPr>
            <p:cNvPr id="1031" name="CustomShape 7"/>
            <p:cNvSpPr/>
            <p:nvPr/>
          </p:nvSpPr>
          <p:spPr>
            <a:xfrm>
              <a:off x="8490600" y="212688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32" name="CustomShape 8"/>
            <p:cNvSpPr/>
            <p:nvPr/>
          </p:nvSpPr>
          <p:spPr>
            <a:xfrm>
              <a:off x="8490600" y="240552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33" name="Group 9"/>
          <p:cNvGrpSpPr/>
          <p:nvPr/>
        </p:nvGrpSpPr>
        <p:grpSpPr>
          <a:xfrm>
            <a:off x="1587960" y="4991760"/>
            <a:ext cx="2129040" cy="862560"/>
            <a:chOff x="1587960" y="4991760"/>
            <a:chExt cx="2129040" cy="862560"/>
          </a:xfrm>
        </p:grpSpPr>
        <p:sp>
          <p:nvSpPr>
            <p:cNvPr id="1034" name="CustomShape 10"/>
            <p:cNvSpPr/>
            <p:nvPr/>
          </p:nvSpPr>
          <p:spPr>
            <a:xfrm>
              <a:off x="1587960" y="499176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35" name="CustomShape 11"/>
            <p:cNvSpPr/>
            <p:nvPr/>
          </p:nvSpPr>
          <p:spPr>
            <a:xfrm>
              <a:off x="1627200" y="527040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36" name="Group 12"/>
          <p:cNvGrpSpPr/>
          <p:nvPr/>
        </p:nvGrpSpPr>
        <p:grpSpPr>
          <a:xfrm>
            <a:off x="8490600" y="4991760"/>
            <a:ext cx="2129040" cy="862560"/>
            <a:chOff x="8490600" y="4991760"/>
            <a:chExt cx="2129040" cy="862560"/>
          </a:xfrm>
        </p:grpSpPr>
        <p:sp>
          <p:nvSpPr>
            <p:cNvPr id="1037" name="CustomShape 13"/>
            <p:cNvSpPr/>
            <p:nvPr/>
          </p:nvSpPr>
          <p:spPr>
            <a:xfrm>
              <a:off x="8490600" y="499176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ea typeface="Lato"/>
                </a:rPr>
                <a:t>Your Title Here</a:t>
              </a:r>
              <a:endParaRPr b="0" lang="en-US" sz="1400" spc="-1" strike="noStrike">
                <a:latin typeface="Arial"/>
              </a:endParaRPr>
            </a:p>
          </p:txBody>
        </p:sp>
        <p:sp>
          <p:nvSpPr>
            <p:cNvPr id="1038" name="CustomShape 14"/>
            <p:cNvSpPr/>
            <p:nvPr/>
          </p:nvSpPr>
          <p:spPr>
            <a:xfrm>
              <a:off x="8490600" y="527040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ea typeface="Lato"/>
                </a:rPr>
                <a:t>Vestibulum neque elit, Class aptent taciti sociosqu ad litora torquent per conubia nostra</a:t>
              </a:r>
              <a:r>
                <a:rPr b="0" lang="en-US" sz="900" spc="-1" strike="noStrike">
                  <a:solidFill>
                    <a:srgbClr val="a6a6a6"/>
                  </a:solidFill>
                  <a:latin typeface="Raleway"/>
                  <a:ea typeface="Lato"/>
                </a:rPr>
                <a:t>.</a:t>
              </a:r>
              <a:endParaRPr b="0" lang="en-US" sz="900" spc="-1" strike="noStrike">
                <a:latin typeface="Arial"/>
              </a:endParaRPr>
            </a:p>
          </p:txBody>
        </p:sp>
      </p:grpSp>
      <p:grpSp>
        <p:nvGrpSpPr>
          <p:cNvPr id="1039" name="Group 15"/>
          <p:cNvGrpSpPr/>
          <p:nvPr/>
        </p:nvGrpSpPr>
        <p:grpSpPr>
          <a:xfrm>
            <a:off x="4101120" y="1995120"/>
            <a:ext cx="3989160" cy="3927600"/>
            <a:chOff x="4101120" y="1995120"/>
            <a:chExt cx="3989160" cy="3927600"/>
          </a:xfrm>
        </p:grpSpPr>
        <p:sp>
          <p:nvSpPr>
            <p:cNvPr id="1040" name="CustomShape 16"/>
            <p:cNvSpPr/>
            <p:nvPr/>
          </p:nvSpPr>
          <p:spPr>
            <a:xfrm>
              <a:off x="6145560" y="2514960"/>
              <a:ext cx="1883160" cy="1733040"/>
            </a:xfrm>
            <a:custGeom>
              <a:avLst/>
              <a:gdLst/>
              <a:ahLst/>
              <a:rect l="l" t="t" r="r" b="b"/>
              <a:pathLst>
                <a:path w="995" h="917">
                  <a:moveTo>
                    <a:pt x="988" y="640"/>
                  </a:moveTo>
                  <a:cubicBezTo>
                    <a:pt x="585" y="640"/>
                    <a:pt x="245" y="369"/>
                    <a:pt x="140" y="0"/>
                  </a:cubicBezTo>
                  <a:cubicBezTo>
                    <a:pt x="113" y="127"/>
                    <a:pt x="65" y="246"/>
                    <a:pt x="0" y="354"/>
                  </a:cubicBezTo>
                  <a:cubicBezTo>
                    <a:pt x="204" y="691"/>
                    <a:pt x="573" y="917"/>
                    <a:pt x="995" y="917"/>
                  </a:cubicBezTo>
                  <a:cubicBezTo>
                    <a:pt x="995" y="640"/>
                    <a:pt x="995" y="640"/>
                    <a:pt x="995" y="640"/>
                  </a:cubicBezTo>
                  <a:cubicBezTo>
                    <a:pt x="993" y="640"/>
                    <a:pt x="990" y="640"/>
                    <a:pt x="988" y="640"/>
                  </a:cubicBezTo>
                  <a:close/>
                </a:path>
              </a:pathLst>
            </a:custGeom>
            <a:solidFill>
              <a:schemeClr val="tx1">
                <a:lumMod val="75000"/>
                <a:lumOff val="25000"/>
              </a:schemeClr>
            </a:solidFill>
            <a:ln>
              <a:noFill/>
            </a:ln>
          </p:spPr>
          <p:style>
            <a:lnRef idx="0"/>
            <a:fillRef idx="0"/>
            <a:effectRef idx="0"/>
            <a:fontRef idx="minor"/>
          </p:style>
        </p:sp>
        <p:sp>
          <p:nvSpPr>
            <p:cNvPr id="1041" name="CustomShape 17"/>
            <p:cNvSpPr/>
            <p:nvPr/>
          </p:nvSpPr>
          <p:spPr>
            <a:xfrm>
              <a:off x="5835960" y="4047120"/>
              <a:ext cx="1711440" cy="1875240"/>
            </a:xfrm>
            <a:custGeom>
              <a:avLst/>
              <a:gdLst/>
              <a:ahLst/>
              <a:rect l="l" t="t" r="r" b="b"/>
              <a:pathLst>
                <a:path w="905" h="992">
                  <a:moveTo>
                    <a:pt x="558" y="0"/>
                  </a:moveTo>
                  <a:cubicBezTo>
                    <a:pt x="224" y="204"/>
                    <a:pt x="1" y="572"/>
                    <a:pt x="0" y="992"/>
                  </a:cubicBezTo>
                  <a:cubicBezTo>
                    <a:pt x="278" y="992"/>
                    <a:pt x="278" y="992"/>
                    <a:pt x="278" y="992"/>
                  </a:cubicBezTo>
                  <a:cubicBezTo>
                    <a:pt x="278" y="989"/>
                    <a:pt x="278" y="987"/>
                    <a:pt x="278" y="984"/>
                  </a:cubicBezTo>
                  <a:cubicBezTo>
                    <a:pt x="278" y="586"/>
                    <a:pt x="542" y="249"/>
                    <a:pt x="905" y="140"/>
                  </a:cubicBezTo>
                  <a:cubicBezTo>
                    <a:pt x="781" y="112"/>
                    <a:pt x="664" y="64"/>
                    <a:pt x="558" y="0"/>
                  </a:cubicBezTo>
                </a:path>
              </a:pathLst>
            </a:custGeom>
            <a:gradFill rotWithShape="0">
              <a:gsLst>
                <a:gs pos="0">
                  <a:srgbClr val="009dd9"/>
                </a:gs>
                <a:gs pos="100000">
                  <a:srgbClr val="0076a3"/>
                </a:gs>
              </a:gsLst>
              <a:lin ang="5400000"/>
            </a:gradFill>
            <a:ln>
              <a:noFill/>
            </a:ln>
          </p:spPr>
          <p:style>
            <a:lnRef idx="0"/>
            <a:fillRef idx="0"/>
            <a:effectRef idx="0"/>
            <a:fontRef idx="minor"/>
          </p:style>
        </p:sp>
        <p:sp>
          <p:nvSpPr>
            <p:cNvPr id="1042" name="CustomShape 18"/>
            <p:cNvSpPr/>
            <p:nvPr/>
          </p:nvSpPr>
          <p:spPr>
            <a:xfrm>
              <a:off x="4163040" y="3731400"/>
              <a:ext cx="1883160" cy="1734480"/>
            </a:xfrm>
            <a:custGeom>
              <a:avLst/>
              <a:gdLst/>
              <a:ahLst/>
              <a:rect l="l" t="t" r="r" b="b"/>
              <a:pathLst>
                <a:path w="995" h="918">
                  <a:moveTo>
                    <a:pt x="0" y="0"/>
                  </a:moveTo>
                  <a:cubicBezTo>
                    <a:pt x="0" y="277"/>
                    <a:pt x="0" y="277"/>
                    <a:pt x="0" y="277"/>
                  </a:cubicBezTo>
                  <a:cubicBezTo>
                    <a:pt x="2" y="277"/>
                    <a:pt x="5" y="277"/>
                    <a:pt x="7" y="277"/>
                  </a:cubicBezTo>
                  <a:cubicBezTo>
                    <a:pt x="411" y="277"/>
                    <a:pt x="751" y="548"/>
                    <a:pt x="855" y="918"/>
                  </a:cubicBezTo>
                  <a:cubicBezTo>
                    <a:pt x="882" y="790"/>
                    <a:pt x="930" y="671"/>
                    <a:pt x="995" y="563"/>
                  </a:cubicBezTo>
                  <a:cubicBezTo>
                    <a:pt x="792" y="226"/>
                    <a:pt x="422" y="0"/>
                    <a:pt x="0" y="0"/>
                  </a:cubicBezTo>
                </a:path>
              </a:pathLst>
            </a:custGeom>
            <a:gradFill rotWithShape="0">
              <a:gsLst>
                <a:gs pos="0">
                  <a:srgbClr val="10cf9b"/>
                </a:gs>
                <a:gs pos="100000">
                  <a:srgbClr val="0c9b74"/>
                </a:gs>
              </a:gsLst>
              <a:lin ang="5400000"/>
            </a:gradFill>
            <a:ln>
              <a:noFill/>
            </a:ln>
          </p:spPr>
          <p:style>
            <a:lnRef idx="0"/>
            <a:fillRef idx="0"/>
            <a:effectRef idx="0"/>
            <a:fontRef idx="minor"/>
          </p:style>
        </p:sp>
        <p:sp>
          <p:nvSpPr>
            <p:cNvPr id="1043" name="CustomShape 19"/>
            <p:cNvSpPr/>
            <p:nvPr/>
          </p:nvSpPr>
          <p:spPr>
            <a:xfrm>
              <a:off x="4619520" y="2057040"/>
              <a:ext cx="1735920" cy="1881720"/>
            </a:xfrm>
            <a:custGeom>
              <a:avLst/>
              <a:gdLst/>
              <a:ahLst/>
              <a:rect l="l" t="t" r="r" b="b"/>
              <a:pathLst>
                <a:path w="918" h="995">
                  <a:moveTo>
                    <a:pt x="0" y="856"/>
                  </a:moveTo>
                  <a:cubicBezTo>
                    <a:pt x="127" y="883"/>
                    <a:pt x="246" y="931"/>
                    <a:pt x="355" y="995"/>
                  </a:cubicBezTo>
                  <a:cubicBezTo>
                    <a:pt x="692" y="792"/>
                    <a:pt x="917" y="422"/>
                    <a:pt x="918" y="0"/>
                  </a:cubicBezTo>
                  <a:cubicBezTo>
                    <a:pt x="640" y="0"/>
                    <a:pt x="640" y="0"/>
                    <a:pt x="640" y="0"/>
                  </a:cubicBezTo>
                  <a:cubicBezTo>
                    <a:pt x="640" y="3"/>
                    <a:pt x="640" y="5"/>
                    <a:pt x="640" y="8"/>
                  </a:cubicBezTo>
                  <a:cubicBezTo>
                    <a:pt x="640" y="411"/>
                    <a:pt x="370" y="751"/>
                    <a:pt x="0" y="856"/>
                  </a:cubicBezTo>
                  <a:close/>
                </a:path>
              </a:pathLst>
            </a:custGeom>
            <a:gradFill rotWithShape="0">
              <a:gsLst>
                <a:gs pos="0">
                  <a:srgbClr val="17406d"/>
                </a:gs>
                <a:gs pos="100000">
                  <a:srgbClr val="113052"/>
                </a:gs>
              </a:gsLst>
              <a:lin ang="5400000"/>
            </a:gradFill>
            <a:ln>
              <a:noFill/>
            </a:ln>
          </p:spPr>
          <p:style>
            <a:lnRef idx="0"/>
            <a:fillRef idx="0"/>
            <a:effectRef idx="0"/>
            <a:fontRef idx="minor"/>
          </p:style>
        </p:sp>
        <p:sp>
          <p:nvSpPr>
            <p:cNvPr id="1044" name="CustomShape 20"/>
            <p:cNvSpPr/>
            <p:nvPr/>
          </p:nvSpPr>
          <p:spPr>
            <a:xfrm>
              <a:off x="4101120" y="1995120"/>
              <a:ext cx="1124640" cy="1126440"/>
            </a:xfrm>
            <a:custGeom>
              <a:avLst/>
              <a:gdLst/>
              <a:ahLst/>
              <a:rect l="l" t="t" r="r" b="b"/>
              <a:pathLst>
                <a:path w="595" h="596">
                  <a:moveTo>
                    <a:pt x="467" y="94"/>
                  </a:moveTo>
                  <a:cubicBezTo>
                    <a:pt x="580" y="187"/>
                    <a:pt x="595" y="354"/>
                    <a:pt x="502" y="467"/>
                  </a:cubicBezTo>
                  <a:cubicBezTo>
                    <a:pt x="409" y="580"/>
                    <a:pt x="242" y="596"/>
                    <a:pt x="129" y="503"/>
                  </a:cubicBezTo>
                  <a:cubicBezTo>
                    <a:pt x="16" y="409"/>
                    <a:pt x="0" y="242"/>
                    <a:pt x="93" y="129"/>
                  </a:cubicBezTo>
                  <a:cubicBezTo>
                    <a:pt x="187" y="16"/>
                    <a:pt x="354" y="0"/>
                    <a:pt x="467" y="94"/>
                  </a:cubicBezTo>
                  <a:close/>
                </a:path>
              </a:pathLst>
            </a:custGeom>
            <a:gradFill rotWithShape="0">
              <a:gsLst>
                <a:gs pos="0">
                  <a:srgbClr val="17406d"/>
                </a:gs>
                <a:gs pos="100000">
                  <a:srgbClr val="113052"/>
                </a:gs>
              </a:gsLst>
              <a:lin ang="5400000"/>
            </a:gradFill>
            <a:ln>
              <a:noFill/>
            </a:ln>
          </p:spPr>
          <p:style>
            <a:lnRef idx="0"/>
            <a:fillRef idx="0"/>
            <a:effectRef idx="0"/>
            <a:fontRef idx="minor"/>
          </p:style>
        </p:sp>
        <p:sp>
          <p:nvSpPr>
            <p:cNvPr id="1045" name="CustomShape 21"/>
            <p:cNvSpPr/>
            <p:nvPr/>
          </p:nvSpPr>
          <p:spPr>
            <a:xfrm>
              <a:off x="6965640" y="1995120"/>
              <a:ext cx="1124640" cy="1126440"/>
            </a:xfrm>
            <a:custGeom>
              <a:avLst/>
              <a:gdLst/>
              <a:ahLst/>
              <a:rect l="l" t="t" r="r" b="b"/>
              <a:pathLst>
                <a:path w="595" h="596">
                  <a:moveTo>
                    <a:pt x="466" y="94"/>
                  </a:moveTo>
                  <a:cubicBezTo>
                    <a:pt x="579" y="187"/>
                    <a:pt x="595" y="354"/>
                    <a:pt x="502" y="467"/>
                  </a:cubicBezTo>
                  <a:cubicBezTo>
                    <a:pt x="408" y="580"/>
                    <a:pt x="241" y="596"/>
                    <a:pt x="128" y="503"/>
                  </a:cubicBezTo>
                  <a:cubicBezTo>
                    <a:pt x="16" y="409"/>
                    <a:pt x="0" y="242"/>
                    <a:pt x="93" y="129"/>
                  </a:cubicBezTo>
                  <a:cubicBezTo>
                    <a:pt x="186" y="16"/>
                    <a:pt x="353" y="0"/>
                    <a:pt x="466" y="94"/>
                  </a:cubicBezTo>
                  <a:close/>
                </a:path>
              </a:pathLst>
            </a:custGeom>
            <a:solidFill>
              <a:schemeClr val="tx1">
                <a:lumMod val="75000"/>
                <a:lumOff val="25000"/>
              </a:schemeClr>
            </a:solidFill>
            <a:ln>
              <a:noFill/>
            </a:ln>
          </p:spPr>
          <p:style>
            <a:lnRef idx="0"/>
            <a:fillRef idx="0"/>
            <a:effectRef idx="0"/>
            <a:fontRef idx="minor"/>
          </p:style>
        </p:sp>
        <p:sp>
          <p:nvSpPr>
            <p:cNvPr id="1046" name="CustomShape 22"/>
            <p:cNvSpPr/>
            <p:nvPr/>
          </p:nvSpPr>
          <p:spPr>
            <a:xfrm>
              <a:off x="6951960" y="4920120"/>
              <a:ext cx="1124640" cy="1002600"/>
            </a:xfrm>
            <a:custGeom>
              <a:avLst/>
              <a:gdLst/>
              <a:ahLst/>
              <a:rect l="l" t="t" r="r" b="b"/>
              <a:pathLst>
                <a:path w="595" h="530">
                  <a:moveTo>
                    <a:pt x="298" y="0"/>
                  </a:moveTo>
                  <a:cubicBezTo>
                    <a:pt x="221" y="0"/>
                    <a:pt x="145" y="32"/>
                    <a:pt x="93" y="96"/>
                  </a:cubicBezTo>
                  <a:cubicBezTo>
                    <a:pt x="0" y="209"/>
                    <a:pt x="16" y="376"/>
                    <a:pt x="129" y="469"/>
                  </a:cubicBezTo>
                  <a:cubicBezTo>
                    <a:pt x="178" y="510"/>
                    <a:pt x="238" y="530"/>
                    <a:pt x="297" y="530"/>
                  </a:cubicBezTo>
                  <a:cubicBezTo>
                    <a:pt x="374" y="530"/>
                    <a:pt x="449" y="497"/>
                    <a:pt x="502" y="434"/>
                  </a:cubicBezTo>
                  <a:cubicBezTo>
                    <a:pt x="595" y="321"/>
                    <a:pt x="579" y="154"/>
                    <a:pt x="466" y="60"/>
                  </a:cubicBezTo>
                  <a:cubicBezTo>
                    <a:pt x="417" y="20"/>
                    <a:pt x="357" y="0"/>
                    <a:pt x="298" y="0"/>
                  </a:cubicBezTo>
                </a:path>
              </a:pathLst>
            </a:custGeom>
            <a:gradFill rotWithShape="0">
              <a:gsLst>
                <a:gs pos="0">
                  <a:srgbClr val="009dd9"/>
                </a:gs>
                <a:gs pos="100000">
                  <a:srgbClr val="0076a3"/>
                </a:gs>
              </a:gsLst>
              <a:lin ang="5400000"/>
            </a:gradFill>
            <a:ln>
              <a:noFill/>
            </a:ln>
          </p:spPr>
          <p:style>
            <a:lnRef idx="0"/>
            <a:fillRef idx="0"/>
            <a:effectRef idx="0"/>
            <a:fontRef idx="minor"/>
          </p:style>
        </p:sp>
        <p:sp>
          <p:nvSpPr>
            <p:cNvPr id="1047" name="CustomShape 23"/>
            <p:cNvSpPr/>
            <p:nvPr/>
          </p:nvSpPr>
          <p:spPr>
            <a:xfrm>
              <a:off x="4101120" y="4920120"/>
              <a:ext cx="1124640" cy="1002600"/>
            </a:xfrm>
            <a:custGeom>
              <a:avLst/>
              <a:gdLst/>
              <a:ahLst/>
              <a:rect l="l" t="t" r="r" b="b"/>
              <a:pathLst>
                <a:path w="595" h="530">
                  <a:moveTo>
                    <a:pt x="298" y="0"/>
                  </a:moveTo>
                  <a:cubicBezTo>
                    <a:pt x="222" y="0"/>
                    <a:pt x="146" y="32"/>
                    <a:pt x="93" y="96"/>
                  </a:cubicBezTo>
                  <a:cubicBezTo>
                    <a:pt x="0" y="209"/>
                    <a:pt x="16" y="376"/>
                    <a:pt x="129" y="469"/>
                  </a:cubicBezTo>
                  <a:cubicBezTo>
                    <a:pt x="178" y="510"/>
                    <a:pt x="238" y="530"/>
                    <a:pt x="298" y="530"/>
                  </a:cubicBezTo>
                  <a:cubicBezTo>
                    <a:pt x="374" y="530"/>
                    <a:pt x="450" y="497"/>
                    <a:pt x="502" y="434"/>
                  </a:cubicBezTo>
                  <a:cubicBezTo>
                    <a:pt x="595" y="321"/>
                    <a:pt x="580" y="154"/>
                    <a:pt x="467" y="60"/>
                  </a:cubicBezTo>
                  <a:cubicBezTo>
                    <a:pt x="417" y="20"/>
                    <a:pt x="357" y="0"/>
                    <a:pt x="298" y="0"/>
                  </a:cubicBezTo>
                </a:path>
              </a:pathLst>
            </a:custGeom>
            <a:gradFill rotWithShape="0">
              <a:gsLst>
                <a:gs pos="0">
                  <a:srgbClr val="10cf9b"/>
                </a:gs>
                <a:gs pos="100000">
                  <a:srgbClr val="0c9b74"/>
                </a:gs>
              </a:gsLst>
              <a:lin ang="5400000"/>
            </a:gradFill>
            <a:ln>
              <a:noFill/>
            </a:ln>
          </p:spPr>
          <p:style>
            <a:lnRef idx="0"/>
            <a:fillRef idx="0"/>
            <a:effectRef idx="0"/>
            <a:fontRef idx="minor"/>
          </p:style>
        </p:sp>
        <p:sp>
          <p:nvSpPr>
            <p:cNvPr id="1048" name="CustomShape 24"/>
            <p:cNvSpPr/>
            <p:nvPr/>
          </p:nvSpPr>
          <p:spPr>
            <a:xfrm>
              <a:off x="7395120" y="2430360"/>
              <a:ext cx="266040" cy="255600"/>
            </a:xfrm>
            <a:custGeom>
              <a:avLst/>
              <a:gdLst/>
              <a:ahLst/>
              <a:rect l="l" t="t" r="r" b="b"/>
              <a:pathLst>
                <a:path w="684" h="653">
                  <a:moveTo>
                    <a:pt x="681" y="321"/>
                  </a:moveTo>
                  <a:cubicBezTo>
                    <a:pt x="658" y="165"/>
                    <a:pt x="529" y="43"/>
                    <a:pt x="370" y="30"/>
                  </a:cubicBezTo>
                  <a:lnTo>
                    <a:pt x="370" y="0"/>
                  </a:lnTo>
                  <a:lnTo>
                    <a:pt x="314" y="0"/>
                  </a:lnTo>
                  <a:lnTo>
                    <a:pt x="314" y="30"/>
                  </a:lnTo>
                  <a:cubicBezTo>
                    <a:pt x="155" y="43"/>
                    <a:pt x="27" y="165"/>
                    <a:pt x="4" y="321"/>
                  </a:cubicBezTo>
                  <a:cubicBezTo>
                    <a:pt x="0" y="345"/>
                    <a:pt x="1" y="345"/>
                    <a:pt x="11" y="322"/>
                  </a:cubicBezTo>
                  <a:cubicBezTo>
                    <a:pt x="29" y="284"/>
                    <a:pt x="69" y="257"/>
                    <a:pt x="114" y="257"/>
                  </a:cubicBezTo>
                  <a:cubicBezTo>
                    <a:pt x="162" y="257"/>
                    <a:pt x="203" y="286"/>
                    <a:pt x="220" y="328"/>
                  </a:cubicBezTo>
                  <a:cubicBezTo>
                    <a:pt x="229" y="350"/>
                    <a:pt x="227" y="350"/>
                    <a:pt x="237" y="328"/>
                  </a:cubicBezTo>
                  <a:cubicBezTo>
                    <a:pt x="250" y="295"/>
                    <a:pt x="279" y="270"/>
                    <a:pt x="314" y="261"/>
                  </a:cubicBezTo>
                  <a:lnTo>
                    <a:pt x="314" y="536"/>
                  </a:lnTo>
                  <a:cubicBezTo>
                    <a:pt x="314" y="569"/>
                    <a:pt x="287" y="597"/>
                    <a:pt x="253" y="597"/>
                  </a:cubicBezTo>
                  <a:lnTo>
                    <a:pt x="236" y="597"/>
                  </a:lnTo>
                  <a:cubicBezTo>
                    <a:pt x="202" y="597"/>
                    <a:pt x="175" y="569"/>
                    <a:pt x="175" y="536"/>
                  </a:cubicBezTo>
                  <a:lnTo>
                    <a:pt x="119" y="536"/>
                  </a:lnTo>
                  <a:cubicBezTo>
                    <a:pt x="119" y="600"/>
                    <a:pt x="171" y="653"/>
                    <a:pt x="236" y="653"/>
                  </a:cubicBezTo>
                  <a:lnTo>
                    <a:pt x="253" y="653"/>
                  </a:lnTo>
                  <a:cubicBezTo>
                    <a:pt x="318" y="653"/>
                    <a:pt x="370" y="600"/>
                    <a:pt x="370" y="536"/>
                  </a:cubicBezTo>
                  <a:lnTo>
                    <a:pt x="370" y="261"/>
                  </a:lnTo>
                  <a:cubicBezTo>
                    <a:pt x="405" y="270"/>
                    <a:pt x="434" y="295"/>
                    <a:pt x="448" y="328"/>
                  </a:cubicBezTo>
                  <a:cubicBezTo>
                    <a:pt x="457" y="350"/>
                    <a:pt x="455" y="350"/>
                    <a:pt x="465" y="328"/>
                  </a:cubicBezTo>
                  <a:cubicBezTo>
                    <a:pt x="482" y="286"/>
                    <a:pt x="523" y="257"/>
                    <a:pt x="570" y="257"/>
                  </a:cubicBezTo>
                  <a:cubicBezTo>
                    <a:pt x="616" y="257"/>
                    <a:pt x="655" y="284"/>
                    <a:pt x="673" y="322"/>
                  </a:cubicBezTo>
                  <a:cubicBezTo>
                    <a:pt x="684" y="345"/>
                    <a:pt x="684" y="345"/>
                    <a:pt x="681" y="321"/>
                  </a:cubicBez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sp>
          <p:nvSpPr>
            <p:cNvPr id="1049" name="CustomShape 25"/>
            <p:cNvSpPr/>
            <p:nvPr/>
          </p:nvSpPr>
          <p:spPr>
            <a:xfrm>
              <a:off x="7370280" y="5281560"/>
              <a:ext cx="331560" cy="288360"/>
            </a:xfrm>
            <a:custGeom>
              <a:avLst/>
              <a:gdLst/>
              <a:ahLst/>
              <a:rect l="l" t="t" r="r" b="b"/>
              <a:pathLst>
                <a:path w="851" h="737">
                  <a:moveTo>
                    <a:pt x="198" y="737"/>
                  </a:moveTo>
                  <a:cubicBezTo>
                    <a:pt x="149" y="635"/>
                    <a:pt x="175" y="576"/>
                    <a:pt x="212" y="521"/>
                  </a:cubicBezTo>
                  <a:cubicBezTo>
                    <a:pt x="254" y="461"/>
                    <a:pt x="264" y="401"/>
                    <a:pt x="264" y="401"/>
                  </a:cubicBezTo>
                  <a:cubicBezTo>
                    <a:pt x="264" y="401"/>
                    <a:pt x="297" y="443"/>
                    <a:pt x="284" y="509"/>
                  </a:cubicBezTo>
                  <a:cubicBezTo>
                    <a:pt x="341" y="445"/>
                    <a:pt x="352" y="343"/>
                    <a:pt x="343" y="304"/>
                  </a:cubicBezTo>
                  <a:cubicBezTo>
                    <a:pt x="473" y="395"/>
                    <a:pt x="528" y="591"/>
                    <a:pt x="454" y="737"/>
                  </a:cubicBezTo>
                  <a:cubicBezTo>
                    <a:pt x="851" y="512"/>
                    <a:pt x="552" y="176"/>
                    <a:pt x="501" y="138"/>
                  </a:cubicBezTo>
                  <a:cubicBezTo>
                    <a:pt x="518" y="176"/>
                    <a:pt x="521" y="240"/>
                    <a:pt x="486" y="271"/>
                  </a:cubicBezTo>
                  <a:cubicBezTo>
                    <a:pt x="427" y="46"/>
                    <a:pt x="281" y="0"/>
                    <a:pt x="281" y="0"/>
                  </a:cubicBezTo>
                  <a:cubicBezTo>
                    <a:pt x="298" y="116"/>
                    <a:pt x="218" y="243"/>
                    <a:pt x="141" y="337"/>
                  </a:cubicBezTo>
                  <a:cubicBezTo>
                    <a:pt x="138" y="291"/>
                    <a:pt x="135" y="259"/>
                    <a:pt x="111" y="215"/>
                  </a:cubicBezTo>
                  <a:cubicBezTo>
                    <a:pt x="105" y="299"/>
                    <a:pt x="41" y="367"/>
                    <a:pt x="24" y="451"/>
                  </a:cubicBezTo>
                  <a:cubicBezTo>
                    <a:pt x="0" y="565"/>
                    <a:pt x="41" y="649"/>
                    <a:pt x="198" y="737"/>
                  </a:cubicBez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sp>
          <p:nvSpPr>
            <p:cNvPr id="1050" name="CustomShape 26"/>
            <p:cNvSpPr/>
            <p:nvPr/>
          </p:nvSpPr>
          <p:spPr>
            <a:xfrm>
              <a:off x="4511160" y="5305320"/>
              <a:ext cx="304560" cy="232200"/>
            </a:xfrm>
            <a:custGeom>
              <a:avLst/>
              <a:gdLst/>
              <a:ahLst/>
              <a:rect l="l" t="t" r="r" b="b"/>
              <a:pathLst>
                <a:path w="733" h="551">
                  <a:moveTo>
                    <a:pt x="671" y="518"/>
                  </a:moveTo>
                  <a:lnTo>
                    <a:pt x="62" y="518"/>
                  </a:lnTo>
                  <a:cubicBezTo>
                    <a:pt x="46" y="518"/>
                    <a:pt x="33" y="505"/>
                    <a:pt x="33" y="489"/>
                  </a:cubicBezTo>
                  <a:lnTo>
                    <a:pt x="33" y="410"/>
                  </a:lnTo>
                  <a:lnTo>
                    <a:pt x="233" y="410"/>
                  </a:lnTo>
                  <a:cubicBezTo>
                    <a:pt x="264" y="449"/>
                    <a:pt x="312" y="475"/>
                    <a:pt x="366" y="475"/>
                  </a:cubicBezTo>
                  <a:cubicBezTo>
                    <a:pt x="421" y="475"/>
                    <a:pt x="469" y="449"/>
                    <a:pt x="500" y="410"/>
                  </a:cubicBezTo>
                  <a:lnTo>
                    <a:pt x="700" y="410"/>
                  </a:lnTo>
                  <a:lnTo>
                    <a:pt x="700" y="489"/>
                  </a:lnTo>
                  <a:cubicBezTo>
                    <a:pt x="700" y="505"/>
                    <a:pt x="687" y="518"/>
                    <a:pt x="671" y="518"/>
                  </a:cubicBezTo>
                  <a:close/>
                  <a:moveTo>
                    <a:pt x="366" y="409"/>
                  </a:moveTo>
                  <a:cubicBezTo>
                    <a:pt x="310" y="409"/>
                    <a:pt x="264" y="362"/>
                    <a:pt x="264" y="306"/>
                  </a:cubicBezTo>
                  <a:cubicBezTo>
                    <a:pt x="264" y="249"/>
                    <a:pt x="310" y="203"/>
                    <a:pt x="366" y="203"/>
                  </a:cubicBezTo>
                  <a:cubicBezTo>
                    <a:pt x="423" y="203"/>
                    <a:pt x="469" y="249"/>
                    <a:pt x="469" y="306"/>
                  </a:cubicBezTo>
                  <a:cubicBezTo>
                    <a:pt x="469" y="362"/>
                    <a:pt x="423" y="409"/>
                    <a:pt x="366" y="409"/>
                  </a:cubicBezTo>
                  <a:close/>
                  <a:moveTo>
                    <a:pt x="366" y="190"/>
                  </a:moveTo>
                  <a:cubicBezTo>
                    <a:pt x="303" y="190"/>
                    <a:pt x="251" y="242"/>
                    <a:pt x="251" y="306"/>
                  </a:cubicBezTo>
                  <a:cubicBezTo>
                    <a:pt x="251" y="369"/>
                    <a:pt x="303" y="421"/>
                    <a:pt x="366" y="421"/>
                  </a:cubicBezTo>
                  <a:cubicBezTo>
                    <a:pt x="430" y="421"/>
                    <a:pt x="482" y="369"/>
                    <a:pt x="482" y="306"/>
                  </a:cubicBezTo>
                  <a:cubicBezTo>
                    <a:pt x="482" y="242"/>
                    <a:pt x="430" y="190"/>
                    <a:pt x="366" y="190"/>
                  </a:cubicBezTo>
                  <a:close/>
                  <a:moveTo>
                    <a:pt x="650" y="161"/>
                  </a:moveTo>
                  <a:cubicBezTo>
                    <a:pt x="664" y="161"/>
                    <a:pt x="675" y="150"/>
                    <a:pt x="675" y="137"/>
                  </a:cubicBezTo>
                  <a:cubicBezTo>
                    <a:pt x="675" y="123"/>
                    <a:pt x="664" y="112"/>
                    <a:pt x="650" y="112"/>
                  </a:cubicBezTo>
                  <a:cubicBezTo>
                    <a:pt x="637" y="112"/>
                    <a:pt x="626" y="123"/>
                    <a:pt x="626" y="137"/>
                  </a:cubicBezTo>
                  <a:cubicBezTo>
                    <a:pt x="626" y="150"/>
                    <a:pt x="637" y="161"/>
                    <a:pt x="650" y="161"/>
                  </a:cubicBezTo>
                  <a:close/>
                  <a:moveTo>
                    <a:pt x="650" y="445"/>
                  </a:moveTo>
                  <a:cubicBezTo>
                    <a:pt x="637" y="445"/>
                    <a:pt x="626" y="456"/>
                    <a:pt x="626" y="469"/>
                  </a:cubicBezTo>
                  <a:cubicBezTo>
                    <a:pt x="626" y="483"/>
                    <a:pt x="637" y="494"/>
                    <a:pt x="650" y="494"/>
                  </a:cubicBezTo>
                  <a:cubicBezTo>
                    <a:pt x="664" y="494"/>
                    <a:pt x="675" y="483"/>
                    <a:pt x="675" y="469"/>
                  </a:cubicBezTo>
                  <a:cubicBezTo>
                    <a:pt x="675" y="456"/>
                    <a:pt x="664" y="445"/>
                    <a:pt x="650" y="445"/>
                  </a:cubicBezTo>
                  <a:close/>
                  <a:moveTo>
                    <a:pt x="83" y="445"/>
                  </a:moveTo>
                  <a:cubicBezTo>
                    <a:pt x="70" y="445"/>
                    <a:pt x="59" y="456"/>
                    <a:pt x="59" y="469"/>
                  </a:cubicBezTo>
                  <a:cubicBezTo>
                    <a:pt x="59" y="483"/>
                    <a:pt x="70" y="494"/>
                    <a:pt x="83" y="494"/>
                  </a:cubicBezTo>
                  <a:cubicBezTo>
                    <a:pt x="97" y="494"/>
                    <a:pt x="108" y="483"/>
                    <a:pt x="108" y="469"/>
                  </a:cubicBezTo>
                  <a:cubicBezTo>
                    <a:pt x="108" y="456"/>
                    <a:pt x="97" y="445"/>
                    <a:pt x="83" y="445"/>
                  </a:cubicBezTo>
                  <a:close/>
                  <a:moveTo>
                    <a:pt x="83" y="161"/>
                  </a:moveTo>
                  <a:cubicBezTo>
                    <a:pt x="97" y="161"/>
                    <a:pt x="108" y="150"/>
                    <a:pt x="108" y="137"/>
                  </a:cubicBezTo>
                  <a:cubicBezTo>
                    <a:pt x="108" y="123"/>
                    <a:pt x="97" y="112"/>
                    <a:pt x="83" y="112"/>
                  </a:cubicBezTo>
                  <a:cubicBezTo>
                    <a:pt x="70" y="112"/>
                    <a:pt x="59" y="123"/>
                    <a:pt x="59" y="137"/>
                  </a:cubicBezTo>
                  <a:cubicBezTo>
                    <a:pt x="59" y="150"/>
                    <a:pt x="70" y="161"/>
                    <a:pt x="83" y="161"/>
                  </a:cubicBezTo>
                  <a:close/>
                  <a:moveTo>
                    <a:pt x="503" y="306"/>
                  </a:moveTo>
                  <a:cubicBezTo>
                    <a:pt x="503" y="381"/>
                    <a:pt x="442" y="442"/>
                    <a:pt x="366" y="442"/>
                  </a:cubicBezTo>
                  <a:cubicBezTo>
                    <a:pt x="291" y="442"/>
                    <a:pt x="230" y="381"/>
                    <a:pt x="230" y="306"/>
                  </a:cubicBezTo>
                  <a:cubicBezTo>
                    <a:pt x="230" y="231"/>
                    <a:pt x="291" y="170"/>
                    <a:pt x="366" y="170"/>
                  </a:cubicBezTo>
                  <a:cubicBezTo>
                    <a:pt x="442" y="170"/>
                    <a:pt x="503" y="231"/>
                    <a:pt x="503" y="306"/>
                  </a:cubicBezTo>
                  <a:close/>
                  <a:moveTo>
                    <a:pt x="62" y="93"/>
                  </a:moveTo>
                  <a:lnTo>
                    <a:pt x="671" y="93"/>
                  </a:lnTo>
                  <a:cubicBezTo>
                    <a:pt x="687" y="93"/>
                    <a:pt x="700" y="106"/>
                    <a:pt x="700" y="122"/>
                  </a:cubicBezTo>
                  <a:lnTo>
                    <a:pt x="700" y="202"/>
                  </a:lnTo>
                  <a:lnTo>
                    <a:pt x="500" y="202"/>
                  </a:lnTo>
                  <a:cubicBezTo>
                    <a:pt x="469" y="162"/>
                    <a:pt x="421" y="137"/>
                    <a:pt x="366" y="137"/>
                  </a:cubicBezTo>
                  <a:cubicBezTo>
                    <a:pt x="312" y="137"/>
                    <a:pt x="264" y="162"/>
                    <a:pt x="233" y="202"/>
                  </a:cubicBezTo>
                  <a:lnTo>
                    <a:pt x="33" y="202"/>
                  </a:lnTo>
                  <a:lnTo>
                    <a:pt x="33" y="122"/>
                  </a:lnTo>
                  <a:cubicBezTo>
                    <a:pt x="33" y="106"/>
                    <a:pt x="46" y="93"/>
                    <a:pt x="62" y="93"/>
                  </a:cubicBezTo>
                  <a:close/>
                  <a:moveTo>
                    <a:pt x="671" y="60"/>
                  </a:moveTo>
                  <a:lnTo>
                    <a:pt x="215" y="60"/>
                  </a:lnTo>
                  <a:lnTo>
                    <a:pt x="215" y="45"/>
                  </a:lnTo>
                  <a:cubicBezTo>
                    <a:pt x="215" y="20"/>
                    <a:pt x="195" y="0"/>
                    <a:pt x="170" y="0"/>
                  </a:cubicBezTo>
                  <a:lnTo>
                    <a:pt x="110" y="0"/>
                  </a:lnTo>
                  <a:cubicBezTo>
                    <a:pt x="85" y="0"/>
                    <a:pt x="64" y="20"/>
                    <a:pt x="64" y="45"/>
                  </a:cubicBezTo>
                  <a:lnTo>
                    <a:pt x="64" y="60"/>
                  </a:lnTo>
                  <a:lnTo>
                    <a:pt x="62" y="60"/>
                  </a:lnTo>
                  <a:cubicBezTo>
                    <a:pt x="28" y="60"/>
                    <a:pt x="0" y="88"/>
                    <a:pt x="0" y="122"/>
                  </a:cubicBezTo>
                  <a:lnTo>
                    <a:pt x="0" y="489"/>
                  </a:lnTo>
                  <a:cubicBezTo>
                    <a:pt x="0" y="523"/>
                    <a:pt x="28" y="551"/>
                    <a:pt x="62" y="551"/>
                  </a:cubicBezTo>
                  <a:lnTo>
                    <a:pt x="671" y="551"/>
                  </a:lnTo>
                  <a:cubicBezTo>
                    <a:pt x="705" y="551"/>
                    <a:pt x="733" y="523"/>
                    <a:pt x="733" y="489"/>
                  </a:cubicBezTo>
                  <a:lnTo>
                    <a:pt x="733" y="122"/>
                  </a:lnTo>
                  <a:cubicBezTo>
                    <a:pt x="733" y="88"/>
                    <a:pt x="705" y="60"/>
                    <a:pt x="671" y="60"/>
                  </a:cubicBez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sp>
          <p:nvSpPr>
            <p:cNvPr id="1051" name="CustomShape 27"/>
            <p:cNvSpPr/>
            <p:nvPr/>
          </p:nvSpPr>
          <p:spPr>
            <a:xfrm>
              <a:off x="4504680" y="2432160"/>
              <a:ext cx="317880" cy="252000"/>
            </a:xfrm>
            <a:custGeom>
              <a:avLst/>
              <a:gdLst/>
              <a:ahLst/>
              <a:rect l="l" t="t" r="r" b="b"/>
              <a:pathLst>
                <a:path w="765" h="599">
                  <a:moveTo>
                    <a:pt x="125" y="285"/>
                  </a:moveTo>
                  <a:cubicBezTo>
                    <a:pt x="154" y="285"/>
                    <a:pt x="178" y="309"/>
                    <a:pt x="178" y="338"/>
                  </a:cubicBezTo>
                  <a:cubicBezTo>
                    <a:pt x="178" y="367"/>
                    <a:pt x="154" y="390"/>
                    <a:pt x="125" y="390"/>
                  </a:cubicBezTo>
                  <a:cubicBezTo>
                    <a:pt x="96" y="390"/>
                    <a:pt x="72" y="367"/>
                    <a:pt x="72" y="338"/>
                  </a:cubicBezTo>
                  <a:cubicBezTo>
                    <a:pt x="72" y="309"/>
                    <a:pt x="96" y="285"/>
                    <a:pt x="125" y="285"/>
                  </a:cubicBezTo>
                  <a:close/>
                  <a:moveTo>
                    <a:pt x="209" y="452"/>
                  </a:moveTo>
                  <a:lnTo>
                    <a:pt x="595" y="452"/>
                  </a:lnTo>
                  <a:lnTo>
                    <a:pt x="595" y="465"/>
                  </a:lnTo>
                  <a:lnTo>
                    <a:pt x="209" y="465"/>
                  </a:lnTo>
                  <a:lnTo>
                    <a:pt x="209" y="452"/>
                  </a:lnTo>
                  <a:close/>
                  <a:moveTo>
                    <a:pt x="209" y="473"/>
                  </a:moveTo>
                  <a:lnTo>
                    <a:pt x="595" y="473"/>
                  </a:lnTo>
                  <a:lnTo>
                    <a:pt x="595" y="486"/>
                  </a:lnTo>
                  <a:lnTo>
                    <a:pt x="209" y="486"/>
                  </a:lnTo>
                  <a:lnTo>
                    <a:pt x="209" y="473"/>
                  </a:lnTo>
                  <a:close/>
                  <a:moveTo>
                    <a:pt x="15" y="272"/>
                  </a:moveTo>
                  <a:cubicBezTo>
                    <a:pt x="16" y="266"/>
                    <a:pt x="18" y="258"/>
                    <a:pt x="20" y="254"/>
                  </a:cubicBezTo>
                  <a:cubicBezTo>
                    <a:pt x="25" y="244"/>
                    <a:pt x="35" y="219"/>
                    <a:pt x="97" y="190"/>
                  </a:cubicBezTo>
                  <a:lnTo>
                    <a:pt x="151" y="47"/>
                  </a:lnTo>
                  <a:cubicBezTo>
                    <a:pt x="151" y="47"/>
                    <a:pt x="155" y="30"/>
                    <a:pt x="182" y="26"/>
                  </a:cubicBezTo>
                  <a:cubicBezTo>
                    <a:pt x="182" y="26"/>
                    <a:pt x="412" y="0"/>
                    <a:pt x="572" y="32"/>
                  </a:cubicBezTo>
                  <a:cubicBezTo>
                    <a:pt x="572" y="32"/>
                    <a:pt x="591" y="35"/>
                    <a:pt x="602" y="59"/>
                  </a:cubicBezTo>
                  <a:lnTo>
                    <a:pt x="654" y="192"/>
                  </a:lnTo>
                  <a:cubicBezTo>
                    <a:pt x="654" y="192"/>
                    <a:pt x="743" y="210"/>
                    <a:pt x="763" y="262"/>
                  </a:cubicBezTo>
                  <a:cubicBezTo>
                    <a:pt x="764" y="265"/>
                    <a:pt x="765" y="280"/>
                    <a:pt x="765" y="280"/>
                  </a:cubicBezTo>
                  <a:cubicBezTo>
                    <a:pt x="760" y="324"/>
                    <a:pt x="756" y="450"/>
                    <a:pt x="713" y="489"/>
                  </a:cubicBezTo>
                  <a:lnTo>
                    <a:pt x="713" y="578"/>
                  </a:lnTo>
                  <a:cubicBezTo>
                    <a:pt x="713" y="590"/>
                    <a:pt x="703" y="599"/>
                    <a:pt x="691" y="599"/>
                  </a:cubicBezTo>
                  <a:lnTo>
                    <a:pt x="649" y="599"/>
                  </a:lnTo>
                  <a:cubicBezTo>
                    <a:pt x="637" y="599"/>
                    <a:pt x="627" y="590"/>
                    <a:pt x="627" y="578"/>
                  </a:cubicBezTo>
                  <a:lnTo>
                    <a:pt x="627" y="515"/>
                  </a:lnTo>
                  <a:cubicBezTo>
                    <a:pt x="621" y="515"/>
                    <a:pt x="614" y="515"/>
                    <a:pt x="606" y="514"/>
                  </a:cubicBezTo>
                  <a:lnTo>
                    <a:pt x="178" y="514"/>
                  </a:lnTo>
                  <a:cubicBezTo>
                    <a:pt x="178" y="514"/>
                    <a:pt x="164" y="514"/>
                    <a:pt x="147" y="512"/>
                  </a:cubicBezTo>
                  <a:lnTo>
                    <a:pt x="147" y="578"/>
                  </a:lnTo>
                  <a:cubicBezTo>
                    <a:pt x="147" y="590"/>
                    <a:pt x="137" y="599"/>
                    <a:pt x="125" y="599"/>
                  </a:cubicBezTo>
                  <a:lnTo>
                    <a:pt x="83" y="599"/>
                  </a:lnTo>
                  <a:cubicBezTo>
                    <a:pt x="71" y="599"/>
                    <a:pt x="62" y="590"/>
                    <a:pt x="62" y="578"/>
                  </a:cubicBezTo>
                  <a:lnTo>
                    <a:pt x="62" y="488"/>
                  </a:lnTo>
                  <a:lnTo>
                    <a:pt x="62" y="487"/>
                  </a:lnTo>
                  <a:cubicBezTo>
                    <a:pt x="14" y="430"/>
                    <a:pt x="0" y="344"/>
                    <a:pt x="15" y="272"/>
                  </a:cubicBezTo>
                  <a:close/>
                  <a:moveTo>
                    <a:pt x="92" y="157"/>
                  </a:moveTo>
                  <a:cubicBezTo>
                    <a:pt x="92" y="177"/>
                    <a:pt x="76" y="194"/>
                    <a:pt x="55" y="194"/>
                  </a:cubicBezTo>
                  <a:cubicBezTo>
                    <a:pt x="35" y="194"/>
                    <a:pt x="19" y="177"/>
                    <a:pt x="19" y="157"/>
                  </a:cubicBezTo>
                  <a:cubicBezTo>
                    <a:pt x="19" y="137"/>
                    <a:pt x="35" y="120"/>
                    <a:pt x="55" y="120"/>
                  </a:cubicBezTo>
                  <a:cubicBezTo>
                    <a:pt x="76" y="120"/>
                    <a:pt x="92" y="137"/>
                    <a:pt x="92" y="157"/>
                  </a:cubicBezTo>
                  <a:close/>
                  <a:moveTo>
                    <a:pt x="733" y="157"/>
                  </a:moveTo>
                  <a:cubicBezTo>
                    <a:pt x="733" y="177"/>
                    <a:pt x="716" y="194"/>
                    <a:pt x="696" y="194"/>
                  </a:cubicBezTo>
                  <a:cubicBezTo>
                    <a:pt x="676" y="194"/>
                    <a:pt x="659" y="177"/>
                    <a:pt x="659" y="157"/>
                  </a:cubicBezTo>
                  <a:cubicBezTo>
                    <a:pt x="659" y="137"/>
                    <a:pt x="676" y="120"/>
                    <a:pt x="696" y="120"/>
                  </a:cubicBezTo>
                  <a:cubicBezTo>
                    <a:pt x="716" y="120"/>
                    <a:pt x="733" y="137"/>
                    <a:pt x="733" y="157"/>
                  </a:cubicBezTo>
                  <a:close/>
                  <a:moveTo>
                    <a:pt x="131" y="177"/>
                  </a:moveTo>
                  <a:lnTo>
                    <a:pt x="177" y="64"/>
                  </a:lnTo>
                  <a:cubicBezTo>
                    <a:pt x="179" y="55"/>
                    <a:pt x="196" y="52"/>
                    <a:pt x="196" y="52"/>
                  </a:cubicBezTo>
                  <a:cubicBezTo>
                    <a:pt x="346" y="28"/>
                    <a:pt x="545" y="51"/>
                    <a:pt x="545" y="51"/>
                  </a:cubicBezTo>
                  <a:cubicBezTo>
                    <a:pt x="569" y="52"/>
                    <a:pt x="575" y="65"/>
                    <a:pt x="575" y="65"/>
                  </a:cubicBezTo>
                  <a:lnTo>
                    <a:pt x="622" y="179"/>
                  </a:lnTo>
                  <a:cubicBezTo>
                    <a:pt x="629" y="193"/>
                    <a:pt x="608" y="188"/>
                    <a:pt x="608" y="188"/>
                  </a:cubicBezTo>
                  <a:cubicBezTo>
                    <a:pt x="462" y="171"/>
                    <a:pt x="138" y="184"/>
                    <a:pt x="138" y="184"/>
                  </a:cubicBezTo>
                  <a:cubicBezTo>
                    <a:pt x="126" y="185"/>
                    <a:pt x="131" y="177"/>
                    <a:pt x="131" y="177"/>
                  </a:cubicBezTo>
                  <a:close/>
                  <a:moveTo>
                    <a:pt x="662" y="285"/>
                  </a:moveTo>
                  <a:cubicBezTo>
                    <a:pt x="691" y="285"/>
                    <a:pt x="714" y="309"/>
                    <a:pt x="714" y="338"/>
                  </a:cubicBezTo>
                  <a:cubicBezTo>
                    <a:pt x="714" y="367"/>
                    <a:pt x="691" y="390"/>
                    <a:pt x="662" y="390"/>
                  </a:cubicBezTo>
                  <a:cubicBezTo>
                    <a:pt x="633" y="390"/>
                    <a:pt x="609" y="367"/>
                    <a:pt x="609" y="338"/>
                  </a:cubicBezTo>
                  <a:cubicBezTo>
                    <a:pt x="609" y="309"/>
                    <a:pt x="633" y="285"/>
                    <a:pt x="662" y="285"/>
                  </a:cubicBezTo>
                  <a:close/>
                  <a:moveTo>
                    <a:pt x="565" y="360"/>
                  </a:moveTo>
                  <a:cubicBezTo>
                    <a:pt x="565" y="371"/>
                    <a:pt x="555" y="381"/>
                    <a:pt x="543" y="381"/>
                  </a:cubicBezTo>
                  <a:lnTo>
                    <a:pt x="249" y="381"/>
                  </a:lnTo>
                  <a:cubicBezTo>
                    <a:pt x="238" y="381"/>
                    <a:pt x="228" y="371"/>
                    <a:pt x="228" y="360"/>
                  </a:cubicBezTo>
                  <a:lnTo>
                    <a:pt x="228" y="308"/>
                  </a:lnTo>
                  <a:cubicBezTo>
                    <a:pt x="228" y="296"/>
                    <a:pt x="238" y="287"/>
                    <a:pt x="249" y="287"/>
                  </a:cubicBezTo>
                  <a:lnTo>
                    <a:pt x="543" y="287"/>
                  </a:lnTo>
                  <a:cubicBezTo>
                    <a:pt x="555" y="287"/>
                    <a:pt x="565" y="296"/>
                    <a:pt x="565" y="308"/>
                  </a:cubicBezTo>
                  <a:lnTo>
                    <a:pt x="565" y="360"/>
                  </a:lnTo>
                  <a:close/>
                </a:path>
              </a:pathLst>
            </a:custGeom>
            <a:solidFill>
              <a:schemeClr val="bg1"/>
            </a:solidFill>
            <a:ln>
              <a:noFill/>
            </a:ln>
            <a:effectLst>
              <a:outerShdw algn="tl" blurRad="50800" dir="2700000" dist="37674" rotWithShape="0">
                <a:srgbClr val="000000">
                  <a:alpha val="40000"/>
                </a:srgbClr>
              </a:outerShdw>
            </a:effectLst>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53"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1054" name="Group 3"/>
          <p:cNvGrpSpPr/>
          <p:nvPr/>
        </p:nvGrpSpPr>
        <p:grpSpPr>
          <a:xfrm>
            <a:off x="4897080" y="2335680"/>
            <a:ext cx="2397240" cy="4054680"/>
            <a:chOff x="4897080" y="2335680"/>
            <a:chExt cx="2397240" cy="4054680"/>
          </a:xfrm>
        </p:grpSpPr>
        <p:sp>
          <p:nvSpPr>
            <p:cNvPr id="1055" name="CustomShape 4"/>
            <p:cNvSpPr/>
            <p:nvPr/>
          </p:nvSpPr>
          <p:spPr>
            <a:xfrm>
              <a:off x="5607000" y="5337000"/>
              <a:ext cx="1015920" cy="1053360"/>
            </a:xfrm>
            <a:custGeom>
              <a:avLst/>
              <a:gdLst/>
              <a:ahLst/>
              <a:rect l="l" t="t" r="r" b="b"/>
              <a:pathLst>
                <a:path w="439" h="456">
                  <a:moveTo>
                    <a:pt x="420" y="78"/>
                  </a:moveTo>
                  <a:cubicBezTo>
                    <a:pt x="432" y="70"/>
                    <a:pt x="433" y="66"/>
                    <a:pt x="434" y="54"/>
                  </a:cubicBezTo>
                  <a:cubicBezTo>
                    <a:pt x="435" y="41"/>
                    <a:pt x="434" y="1"/>
                    <a:pt x="434" y="1"/>
                  </a:cubicBezTo>
                  <a:cubicBezTo>
                    <a:pt x="423" y="0"/>
                    <a:pt x="423" y="0"/>
                    <a:pt x="423" y="0"/>
                  </a:cubicBezTo>
                  <a:cubicBezTo>
                    <a:pt x="15" y="0"/>
                    <a:pt x="15" y="0"/>
                    <a:pt x="15" y="0"/>
                  </a:cubicBezTo>
                  <a:cubicBezTo>
                    <a:pt x="4" y="1"/>
                    <a:pt x="4" y="1"/>
                    <a:pt x="4" y="1"/>
                  </a:cubicBezTo>
                  <a:cubicBezTo>
                    <a:pt x="4" y="1"/>
                    <a:pt x="4" y="41"/>
                    <a:pt x="4" y="54"/>
                  </a:cubicBezTo>
                  <a:cubicBezTo>
                    <a:pt x="5" y="66"/>
                    <a:pt x="7" y="70"/>
                    <a:pt x="19" y="78"/>
                  </a:cubicBezTo>
                  <a:cubicBezTo>
                    <a:pt x="20" y="78"/>
                    <a:pt x="21" y="79"/>
                    <a:pt x="22" y="80"/>
                  </a:cubicBezTo>
                  <a:cubicBezTo>
                    <a:pt x="22" y="80"/>
                    <a:pt x="22" y="80"/>
                    <a:pt x="22" y="80"/>
                  </a:cubicBezTo>
                  <a:cubicBezTo>
                    <a:pt x="22" y="80"/>
                    <a:pt x="255" y="108"/>
                    <a:pt x="313" y="109"/>
                  </a:cubicBezTo>
                  <a:cubicBezTo>
                    <a:pt x="313" y="109"/>
                    <a:pt x="80" y="117"/>
                    <a:pt x="17" y="107"/>
                  </a:cubicBezTo>
                  <a:cubicBezTo>
                    <a:pt x="4" y="118"/>
                    <a:pt x="15" y="138"/>
                    <a:pt x="22" y="141"/>
                  </a:cubicBezTo>
                  <a:cubicBezTo>
                    <a:pt x="28" y="144"/>
                    <a:pt x="39" y="151"/>
                    <a:pt x="19" y="163"/>
                  </a:cubicBezTo>
                  <a:cubicBezTo>
                    <a:pt x="0" y="175"/>
                    <a:pt x="15" y="195"/>
                    <a:pt x="21" y="199"/>
                  </a:cubicBezTo>
                  <a:cubicBezTo>
                    <a:pt x="21" y="199"/>
                    <a:pt x="252" y="226"/>
                    <a:pt x="321" y="215"/>
                  </a:cubicBezTo>
                  <a:cubicBezTo>
                    <a:pt x="321" y="215"/>
                    <a:pt x="180" y="239"/>
                    <a:pt x="21" y="222"/>
                  </a:cubicBezTo>
                  <a:cubicBezTo>
                    <a:pt x="21" y="222"/>
                    <a:pt x="21" y="222"/>
                    <a:pt x="21" y="222"/>
                  </a:cubicBezTo>
                  <a:cubicBezTo>
                    <a:pt x="21" y="222"/>
                    <a:pt x="21" y="222"/>
                    <a:pt x="21" y="222"/>
                  </a:cubicBezTo>
                  <a:cubicBezTo>
                    <a:pt x="13" y="229"/>
                    <a:pt x="6" y="245"/>
                    <a:pt x="13" y="254"/>
                  </a:cubicBezTo>
                  <a:cubicBezTo>
                    <a:pt x="16" y="259"/>
                    <a:pt x="24" y="259"/>
                    <a:pt x="26" y="265"/>
                  </a:cubicBezTo>
                  <a:cubicBezTo>
                    <a:pt x="28" y="271"/>
                    <a:pt x="25" y="277"/>
                    <a:pt x="21" y="281"/>
                  </a:cubicBezTo>
                  <a:cubicBezTo>
                    <a:pt x="11" y="292"/>
                    <a:pt x="6" y="296"/>
                    <a:pt x="26" y="312"/>
                  </a:cubicBezTo>
                  <a:cubicBezTo>
                    <a:pt x="45" y="329"/>
                    <a:pt x="131" y="405"/>
                    <a:pt x="133" y="430"/>
                  </a:cubicBezTo>
                  <a:cubicBezTo>
                    <a:pt x="136" y="455"/>
                    <a:pt x="158" y="455"/>
                    <a:pt x="158" y="455"/>
                  </a:cubicBezTo>
                  <a:cubicBezTo>
                    <a:pt x="158" y="455"/>
                    <a:pt x="176" y="456"/>
                    <a:pt x="207" y="455"/>
                  </a:cubicBezTo>
                  <a:cubicBezTo>
                    <a:pt x="207" y="455"/>
                    <a:pt x="232" y="455"/>
                    <a:pt x="232" y="456"/>
                  </a:cubicBezTo>
                  <a:cubicBezTo>
                    <a:pt x="244" y="456"/>
                    <a:pt x="255" y="456"/>
                    <a:pt x="263" y="455"/>
                  </a:cubicBezTo>
                  <a:cubicBezTo>
                    <a:pt x="263" y="455"/>
                    <a:pt x="263" y="455"/>
                    <a:pt x="263" y="455"/>
                  </a:cubicBezTo>
                  <a:cubicBezTo>
                    <a:pt x="274" y="455"/>
                    <a:pt x="280" y="455"/>
                    <a:pt x="280" y="455"/>
                  </a:cubicBezTo>
                  <a:cubicBezTo>
                    <a:pt x="280" y="455"/>
                    <a:pt x="303" y="455"/>
                    <a:pt x="305" y="430"/>
                  </a:cubicBezTo>
                  <a:cubicBezTo>
                    <a:pt x="308" y="405"/>
                    <a:pt x="393" y="329"/>
                    <a:pt x="413" y="312"/>
                  </a:cubicBezTo>
                  <a:cubicBezTo>
                    <a:pt x="433" y="296"/>
                    <a:pt x="427" y="292"/>
                    <a:pt x="418" y="281"/>
                  </a:cubicBezTo>
                  <a:cubicBezTo>
                    <a:pt x="413" y="277"/>
                    <a:pt x="411" y="271"/>
                    <a:pt x="413" y="265"/>
                  </a:cubicBezTo>
                  <a:cubicBezTo>
                    <a:pt x="416" y="259"/>
                    <a:pt x="422" y="259"/>
                    <a:pt x="425" y="254"/>
                  </a:cubicBezTo>
                  <a:cubicBezTo>
                    <a:pt x="432" y="244"/>
                    <a:pt x="426" y="229"/>
                    <a:pt x="418" y="222"/>
                  </a:cubicBezTo>
                  <a:cubicBezTo>
                    <a:pt x="399" y="208"/>
                    <a:pt x="411" y="203"/>
                    <a:pt x="418" y="199"/>
                  </a:cubicBezTo>
                  <a:cubicBezTo>
                    <a:pt x="424" y="195"/>
                    <a:pt x="439" y="175"/>
                    <a:pt x="419" y="163"/>
                  </a:cubicBezTo>
                  <a:cubicBezTo>
                    <a:pt x="262" y="172"/>
                    <a:pt x="206" y="161"/>
                    <a:pt x="206" y="161"/>
                  </a:cubicBezTo>
                  <a:cubicBezTo>
                    <a:pt x="292" y="159"/>
                    <a:pt x="411" y="144"/>
                    <a:pt x="411" y="144"/>
                  </a:cubicBezTo>
                  <a:cubicBezTo>
                    <a:pt x="411" y="144"/>
                    <a:pt x="411" y="144"/>
                    <a:pt x="411" y="144"/>
                  </a:cubicBezTo>
                  <a:cubicBezTo>
                    <a:pt x="413" y="143"/>
                    <a:pt x="415" y="142"/>
                    <a:pt x="417" y="141"/>
                  </a:cubicBezTo>
                  <a:cubicBezTo>
                    <a:pt x="423" y="138"/>
                    <a:pt x="435" y="118"/>
                    <a:pt x="421" y="107"/>
                  </a:cubicBezTo>
                  <a:cubicBezTo>
                    <a:pt x="408" y="96"/>
                    <a:pt x="408" y="85"/>
                    <a:pt x="420" y="78"/>
                  </a:cubicBezTo>
                  <a:close/>
                </a:path>
              </a:pathLst>
            </a:custGeom>
            <a:solidFill>
              <a:schemeClr val="bg1">
                <a:lumMod val="85000"/>
              </a:schemeClr>
            </a:solidFill>
            <a:ln>
              <a:noFill/>
            </a:ln>
          </p:spPr>
          <p:style>
            <a:lnRef idx="0"/>
            <a:fillRef idx="0"/>
            <a:effectRef idx="0"/>
            <a:fontRef idx="minor"/>
          </p:style>
        </p:sp>
        <p:sp>
          <p:nvSpPr>
            <p:cNvPr id="1056" name="CustomShape 5"/>
            <p:cNvSpPr/>
            <p:nvPr/>
          </p:nvSpPr>
          <p:spPr>
            <a:xfrm>
              <a:off x="6126480" y="2337120"/>
              <a:ext cx="1167840" cy="1510200"/>
            </a:xfrm>
            <a:custGeom>
              <a:avLst/>
              <a:gdLst/>
              <a:ahLst/>
              <a:rect l="l" t="t" r="r" b="b"/>
              <a:pathLst>
                <a:path w="505" h="653">
                  <a:moveTo>
                    <a:pt x="471" y="653"/>
                  </a:moveTo>
                  <a:cubicBezTo>
                    <a:pt x="505" y="519"/>
                    <a:pt x="473" y="392"/>
                    <a:pt x="473" y="392"/>
                  </a:cubicBezTo>
                  <a:cubicBezTo>
                    <a:pt x="449" y="310"/>
                    <a:pt x="410" y="231"/>
                    <a:pt x="352" y="167"/>
                  </a:cubicBezTo>
                  <a:cubicBezTo>
                    <a:pt x="263" y="69"/>
                    <a:pt x="132" y="5"/>
                    <a:pt x="0" y="0"/>
                  </a:cubicBezTo>
                  <a:cubicBezTo>
                    <a:pt x="0" y="653"/>
                    <a:pt x="0" y="653"/>
                    <a:pt x="0" y="653"/>
                  </a:cubicBezTo>
                  <a:lnTo>
                    <a:pt x="471" y="653"/>
                  </a:lnTo>
                  <a:close/>
                </a:path>
              </a:pathLst>
            </a:custGeom>
            <a:solidFill>
              <a:schemeClr val="tx1">
                <a:lumMod val="75000"/>
                <a:lumOff val="25000"/>
              </a:schemeClr>
            </a:solidFill>
            <a:ln>
              <a:noFill/>
            </a:ln>
          </p:spPr>
          <p:style>
            <a:lnRef idx="0"/>
            <a:fillRef idx="0"/>
            <a:effectRef idx="0"/>
            <a:fontRef idx="minor"/>
          </p:style>
        </p:sp>
        <p:sp>
          <p:nvSpPr>
            <p:cNvPr id="1057" name="CustomShape 6"/>
            <p:cNvSpPr/>
            <p:nvPr/>
          </p:nvSpPr>
          <p:spPr>
            <a:xfrm>
              <a:off x="4897080" y="2335680"/>
              <a:ext cx="1229040" cy="1511640"/>
            </a:xfrm>
            <a:custGeom>
              <a:avLst/>
              <a:gdLst/>
              <a:ahLst/>
              <a:rect l="l" t="t" r="r" b="b"/>
              <a:pathLst>
                <a:path w="531" h="654">
                  <a:moveTo>
                    <a:pt x="531" y="1"/>
                  </a:moveTo>
                  <a:cubicBezTo>
                    <a:pt x="527" y="1"/>
                    <a:pt x="523" y="1"/>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381" y="2"/>
                    <a:pt x="244" y="67"/>
                    <a:pt x="153" y="168"/>
                  </a:cubicBezTo>
                  <a:cubicBezTo>
                    <a:pt x="95" y="232"/>
                    <a:pt x="56" y="311"/>
                    <a:pt x="32" y="393"/>
                  </a:cubicBezTo>
                  <a:cubicBezTo>
                    <a:pt x="32" y="393"/>
                    <a:pt x="0" y="520"/>
                    <a:pt x="34" y="654"/>
                  </a:cubicBezTo>
                  <a:cubicBezTo>
                    <a:pt x="531" y="654"/>
                    <a:pt x="531" y="654"/>
                    <a:pt x="531" y="654"/>
                  </a:cubicBezTo>
                  <a:lnTo>
                    <a:pt x="531" y="1"/>
                  </a:lnTo>
                  <a:close/>
                </a:path>
              </a:pathLst>
            </a:custGeom>
            <a:solidFill>
              <a:schemeClr val="accent1"/>
            </a:solidFill>
            <a:ln>
              <a:noFill/>
            </a:ln>
          </p:spPr>
          <p:style>
            <a:lnRef idx="0"/>
            <a:fillRef idx="0"/>
            <a:effectRef idx="0"/>
            <a:fontRef idx="minor"/>
          </p:style>
        </p:sp>
        <p:sp>
          <p:nvSpPr>
            <p:cNvPr id="1058" name="CustomShape 7"/>
            <p:cNvSpPr/>
            <p:nvPr/>
          </p:nvSpPr>
          <p:spPr>
            <a:xfrm>
              <a:off x="6126480" y="3847680"/>
              <a:ext cx="1089360" cy="1542240"/>
            </a:xfrm>
            <a:custGeom>
              <a:avLst/>
              <a:gdLst/>
              <a:ahLst/>
              <a:rect l="l" t="t" r="r" b="b"/>
              <a:pathLst>
                <a:path w="471" h="667">
                  <a:moveTo>
                    <a:pt x="0" y="0"/>
                  </a:moveTo>
                  <a:cubicBezTo>
                    <a:pt x="0" y="667"/>
                    <a:pt x="0" y="667"/>
                    <a:pt x="0" y="667"/>
                  </a:cubicBezTo>
                  <a:cubicBezTo>
                    <a:pt x="95" y="667"/>
                    <a:pt x="188" y="662"/>
                    <a:pt x="205" y="650"/>
                  </a:cubicBezTo>
                  <a:cubicBezTo>
                    <a:pt x="239" y="624"/>
                    <a:pt x="243" y="602"/>
                    <a:pt x="265" y="454"/>
                  </a:cubicBezTo>
                  <a:cubicBezTo>
                    <a:pt x="287" y="305"/>
                    <a:pt x="356" y="248"/>
                    <a:pt x="438" y="87"/>
                  </a:cubicBezTo>
                  <a:cubicBezTo>
                    <a:pt x="453" y="59"/>
                    <a:pt x="463" y="29"/>
                    <a:pt x="471" y="0"/>
                  </a:cubicBezTo>
                  <a:lnTo>
                    <a:pt x="0" y="0"/>
                  </a:lnTo>
                  <a:close/>
                </a:path>
              </a:pathLst>
            </a:custGeom>
            <a:solidFill>
              <a:schemeClr val="tx1">
                <a:lumMod val="75000"/>
                <a:lumOff val="25000"/>
              </a:schemeClr>
            </a:solidFill>
            <a:ln>
              <a:noFill/>
            </a:ln>
          </p:spPr>
          <p:style>
            <a:lnRef idx="0"/>
            <a:fillRef idx="0"/>
            <a:effectRef idx="0"/>
            <a:fontRef idx="minor"/>
          </p:style>
        </p:sp>
        <p:sp>
          <p:nvSpPr>
            <p:cNvPr id="1059" name="CustomShape 8"/>
            <p:cNvSpPr/>
            <p:nvPr/>
          </p:nvSpPr>
          <p:spPr>
            <a:xfrm>
              <a:off x="4975920" y="3847680"/>
              <a:ext cx="1150560" cy="1543320"/>
            </a:xfrm>
            <a:custGeom>
              <a:avLst/>
              <a:gdLst/>
              <a:ahLst/>
              <a:rect l="l" t="t" r="r" b="b"/>
              <a:pathLst>
                <a:path w="497" h="668">
                  <a:moveTo>
                    <a:pt x="0" y="0"/>
                  </a:moveTo>
                  <a:cubicBezTo>
                    <a:pt x="8" y="29"/>
                    <a:pt x="18" y="59"/>
                    <a:pt x="33" y="87"/>
                  </a:cubicBezTo>
                  <a:cubicBezTo>
                    <a:pt x="115" y="248"/>
                    <a:pt x="184" y="305"/>
                    <a:pt x="206" y="454"/>
                  </a:cubicBezTo>
                  <a:cubicBezTo>
                    <a:pt x="228" y="602"/>
                    <a:pt x="232" y="624"/>
                    <a:pt x="266" y="650"/>
                  </a:cubicBezTo>
                  <a:cubicBezTo>
                    <a:pt x="284" y="662"/>
                    <a:pt x="384" y="668"/>
                    <a:pt x="484" y="667"/>
                  </a:cubicBezTo>
                  <a:cubicBezTo>
                    <a:pt x="488" y="667"/>
                    <a:pt x="493" y="667"/>
                    <a:pt x="497" y="667"/>
                  </a:cubicBezTo>
                  <a:cubicBezTo>
                    <a:pt x="497" y="0"/>
                    <a:pt x="497" y="0"/>
                    <a:pt x="497" y="0"/>
                  </a:cubicBezTo>
                  <a:lnTo>
                    <a:pt x="0" y="0"/>
                  </a:lnTo>
                  <a:close/>
                </a:path>
              </a:pathLst>
            </a:custGeom>
            <a:solidFill>
              <a:schemeClr val="accent4"/>
            </a:solidFill>
            <a:ln>
              <a:noFill/>
            </a:ln>
          </p:spPr>
          <p:style>
            <a:lnRef idx="0"/>
            <a:fillRef idx="0"/>
            <a:effectRef idx="0"/>
            <a:fontRef idx="minor"/>
          </p:style>
        </p:sp>
        <p:sp>
          <p:nvSpPr>
            <p:cNvPr id="1060" name="CustomShape 9"/>
            <p:cNvSpPr/>
            <p:nvPr/>
          </p:nvSpPr>
          <p:spPr>
            <a:xfrm>
              <a:off x="5396040" y="3673800"/>
              <a:ext cx="388440" cy="388440"/>
            </a:xfrm>
            <a:prstGeom prst="ellipse">
              <a:avLst/>
            </a:prstGeom>
            <a:solidFill>
              <a:schemeClr val="accent4"/>
            </a:solidFill>
            <a:ln>
              <a:noFill/>
            </a:ln>
          </p:spPr>
          <p:style>
            <a:lnRef idx="0"/>
            <a:fillRef idx="0"/>
            <a:effectRef idx="0"/>
            <a:fontRef idx="minor"/>
          </p:style>
        </p:sp>
        <p:sp>
          <p:nvSpPr>
            <p:cNvPr id="1061" name="CustomShape 10"/>
            <p:cNvSpPr/>
            <p:nvPr/>
          </p:nvSpPr>
          <p:spPr>
            <a:xfrm>
              <a:off x="6004080" y="2920680"/>
              <a:ext cx="388440" cy="387360"/>
            </a:xfrm>
            <a:prstGeom prst="ellipse">
              <a:avLst/>
            </a:prstGeom>
            <a:solidFill>
              <a:schemeClr val="accent1"/>
            </a:solidFill>
            <a:ln>
              <a:noFill/>
            </a:ln>
          </p:spPr>
          <p:style>
            <a:lnRef idx="0"/>
            <a:fillRef idx="0"/>
            <a:effectRef idx="0"/>
            <a:fontRef idx="minor"/>
          </p:style>
        </p:sp>
        <p:sp>
          <p:nvSpPr>
            <p:cNvPr id="1062" name="CustomShape 11"/>
            <p:cNvSpPr/>
            <p:nvPr/>
          </p:nvSpPr>
          <p:spPr>
            <a:xfrm>
              <a:off x="6459480" y="3743640"/>
              <a:ext cx="388440" cy="387360"/>
            </a:xfrm>
            <a:prstGeom prst="ellipse">
              <a:avLst/>
            </a:prstGeom>
            <a:solidFill>
              <a:schemeClr val="tx1">
                <a:lumMod val="75000"/>
                <a:lumOff val="25000"/>
              </a:schemeClr>
            </a:solidFill>
            <a:ln>
              <a:noFill/>
            </a:ln>
          </p:spPr>
          <p:style>
            <a:lnRef idx="0"/>
            <a:fillRef idx="0"/>
            <a:effectRef idx="0"/>
            <a:fontRef idx="minor"/>
          </p:style>
        </p:sp>
        <p:sp>
          <p:nvSpPr>
            <p:cNvPr id="1063" name="CustomShape 12"/>
            <p:cNvSpPr/>
            <p:nvPr/>
          </p:nvSpPr>
          <p:spPr>
            <a:xfrm>
              <a:off x="5853600" y="4505760"/>
              <a:ext cx="388440" cy="388440"/>
            </a:xfrm>
            <a:prstGeom prst="ellipse">
              <a:avLst/>
            </a:prstGeom>
            <a:solidFill>
              <a:schemeClr val="tx1">
                <a:lumMod val="75000"/>
                <a:lumOff val="25000"/>
              </a:schemeClr>
            </a:solidFill>
            <a:ln>
              <a:noFill/>
            </a:ln>
          </p:spPr>
          <p:style>
            <a:lnRef idx="0"/>
            <a:fillRef idx="0"/>
            <a:effectRef idx="0"/>
            <a:fontRef idx="minor"/>
          </p:style>
        </p:sp>
        <p:sp>
          <p:nvSpPr>
            <p:cNvPr id="1064" name="CustomShape 13"/>
            <p:cNvSpPr/>
            <p:nvPr/>
          </p:nvSpPr>
          <p:spPr>
            <a:xfrm>
              <a:off x="5168880" y="3024360"/>
              <a:ext cx="680400" cy="2746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1800" spc="-1" strike="noStrike">
                  <a:solidFill>
                    <a:srgbClr val="ffffff"/>
                  </a:solidFill>
                  <a:latin typeface="Raleway"/>
                  <a:ea typeface="Lato"/>
                </a:rPr>
                <a:t>A</a:t>
              </a:r>
              <a:endParaRPr b="0" lang="en-US" sz="1800" spc="-1" strike="noStrike">
                <a:latin typeface="Arial"/>
              </a:endParaRPr>
            </a:p>
          </p:txBody>
        </p:sp>
        <p:sp>
          <p:nvSpPr>
            <p:cNvPr id="1065" name="CustomShape 14"/>
            <p:cNvSpPr/>
            <p:nvPr/>
          </p:nvSpPr>
          <p:spPr>
            <a:xfrm>
              <a:off x="6362280" y="3012480"/>
              <a:ext cx="680400" cy="2746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1800" spc="-1" strike="noStrike">
                  <a:solidFill>
                    <a:srgbClr val="ffffff"/>
                  </a:solidFill>
                  <a:latin typeface="Raleway"/>
                  <a:ea typeface="Lato"/>
                </a:rPr>
                <a:t>B</a:t>
              </a:r>
              <a:endParaRPr b="0" lang="en-US" sz="1800" spc="-1" strike="noStrike">
                <a:latin typeface="Arial"/>
              </a:endParaRPr>
            </a:p>
          </p:txBody>
        </p:sp>
        <p:sp>
          <p:nvSpPr>
            <p:cNvPr id="1066" name="CustomShape 15"/>
            <p:cNvSpPr/>
            <p:nvPr/>
          </p:nvSpPr>
          <p:spPr>
            <a:xfrm>
              <a:off x="5276520" y="4249440"/>
              <a:ext cx="680400" cy="2746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1800" spc="-1" strike="noStrike">
                  <a:solidFill>
                    <a:srgbClr val="ffffff"/>
                  </a:solidFill>
                  <a:latin typeface="Raleway"/>
                  <a:ea typeface="Lato"/>
                </a:rPr>
                <a:t>D</a:t>
              </a:r>
              <a:endParaRPr b="0" lang="en-US" sz="1800" spc="-1" strike="noStrike">
                <a:latin typeface="Arial"/>
              </a:endParaRPr>
            </a:p>
          </p:txBody>
        </p:sp>
        <p:sp>
          <p:nvSpPr>
            <p:cNvPr id="1067" name="CustomShape 16"/>
            <p:cNvSpPr/>
            <p:nvPr/>
          </p:nvSpPr>
          <p:spPr>
            <a:xfrm>
              <a:off x="6105240" y="4277880"/>
              <a:ext cx="791640" cy="30528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2000" spc="-1" strike="noStrike">
                  <a:solidFill>
                    <a:srgbClr val="ffffff"/>
                  </a:solidFill>
                  <a:latin typeface="Raleway"/>
                  <a:ea typeface="Lato"/>
                </a:rPr>
                <a:t>C</a:t>
              </a:r>
              <a:endParaRPr b="0" lang="en-US" sz="2000" spc="-1" strike="noStrike">
                <a:latin typeface="Arial"/>
              </a:endParaRPr>
            </a:p>
          </p:txBody>
        </p:sp>
      </p:grpSp>
      <p:sp>
        <p:nvSpPr>
          <p:cNvPr id="1068" name="CustomShape 17"/>
          <p:cNvSpPr/>
          <p:nvPr/>
        </p:nvSpPr>
        <p:spPr>
          <a:xfrm>
            <a:off x="7895520" y="268272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69" name="CustomShape 18"/>
          <p:cNvSpPr/>
          <p:nvPr/>
        </p:nvSpPr>
        <p:spPr>
          <a:xfrm>
            <a:off x="7872840" y="298836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17406d"/>
                </a:solidFill>
                <a:latin typeface="Raleway"/>
                <a:ea typeface="Lato"/>
              </a:rPr>
              <a:t>Lorem ipsum dolor, consectetur </a:t>
            </a:r>
            <a:endParaRPr b="0" lang="en-US" sz="1050" spc="-1" strike="noStrike">
              <a:latin typeface="Arial"/>
            </a:endParaRPr>
          </a:p>
          <a:p>
            <a:pPr>
              <a:lnSpc>
                <a:spcPct val="140000"/>
              </a:lnSpc>
            </a:pPr>
            <a:r>
              <a:rPr b="0" lang="en-US" sz="1050" spc="-1" strike="noStrike">
                <a:solidFill>
                  <a:srgbClr val="17406d"/>
                </a:solidFill>
                <a:latin typeface="Raleway"/>
                <a:ea typeface="Lato"/>
              </a:rPr>
              <a:t>adipiscing elit roin cursu.</a:t>
            </a:r>
            <a:endParaRPr b="0" lang="en-US" sz="1050" spc="-1" strike="noStrike">
              <a:latin typeface="Arial"/>
            </a:endParaRPr>
          </a:p>
        </p:txBody>
      </p:sp>
      <p:sp>
        <p:nvSpPr>
          <p:cNvPr id="1070" name="CustomShape 19"/>
          <p:cNvSpPr/>
          <p:nvPr/>
        </p:nvSpPr>
        <p:spPr>
          <a:xfrm>
            <a:off x="7895520" y="422928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71" name="CustomShape 20"/>
          <p:cNvSpPr/>
          <p:nvPr/>
        </p:nvSpPr>
        <p:spPr>
          <a:xfrm>
            <a:off x="7872840" y="4534920"/>
            <a:ext cx="2334600" cy="537480"/>
          </a:xfrm>
          <a:prstGeom prst="rect">
            <a:avLst/>
          </a:prstGeom>
          <a:noFill/>
          <a:ln>
            <a:noFill/>
          </a:ln>
        </p:spPr>
        <p:style>
          <a:lnRef idx="0"/>
          <a:fillRef idx="0"/>
          <a:effectRef idx="0"/>
          <a:fontRef idx="minor"/>
        </p:style>
        <p:txBody>
          <a:bodyPr wrap="none" lIns="90000" rIns="90000" tIns="45000" bIns="45000">
            <a:spAutoFit/>
          </a:bodyPr>
          <a:p>
            <a:pPr>
              <a:lnSpc>
                <a:spcPct val="140000"/>
              </a:lnSpc>
            </a:pPr>
            <a:r>
              <a:rPr b="0" lang="en-US" sz="1050" spc="-1" strike="noStrike">
                <a:solidFill>
                  <a:srgbClr val="17406d"/>
                </a:solidFill>
                <a:latin typeface="Raleway"/>
                <a:ea typeface="Lato"/>
              </a:rPr>
              <a:t>Lorem ipsum dolor, consectetur </a:t>
            </a:r>
            <a:endParaRPr b="0" lang="en-US" sz="1050" spc="-1" strike="noStrike">
              <a:latin typeface="Arial"/>
            </a:endParaRPr>
          </a:p>
          <a:p>
            <a:pPr>
              <a:lnSpc>
                <a:spcPct val="140000"/>
              </a:lnSpc>
            </a:pPr>
            <a:r>
              <a:rPr b="0" lang="en-US" sz="1050" spc="-1" strike="noStrike">
                <a:solidFill>
                  <a:srgbClr val="17406d"/>
                </a:solidFill>
                <a:latin typeface="Raleway"/>
                <a:ea typeface="Lato"/>
              </a:rPr>
              <a:t>adipiscing elit roin cursu.</a:t>
            </a:r>
            <a:endParaRPr b="0" lang="en-US" sz="1050" spc="-1" strike="noStrike">
              <a:latin typeface="Arial"/>
            </a:endParaRPr>
          </a:p>
        </p:txBody>
      </p:sp>
      <p:sp>
        <p:nvSpPr>
          <p:cNvPr id="1072" name="CustomShape 21"/>
          <p:cNvSpPr/>
          <p:nvPr/>
        </p:nvSpPr>
        <p:spPr>
          <a:xfrm>
            <a:off x="2916720" y="268272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73" name="CustomShape 22"/>
          <p:cNvSpPr/>
          <p:nvPr/>
        </p:nvSpPr>
        <p:spPr>
          <a:xfrm>
            <a:off x="2022840" y="298836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17406d"/>
                </a:solidFill>
                <a:latin typeface="Raleway"/>
                <a:ea typeface="Lato"/>
              </a:rPr>
              <a:t>Lorem ipsum dolor, consectetur</a:t>
            </a:r>
            <a:endParaRPr b="0" lang="en-US" sz="1050" spc="-1" strike="noStrike">
              <a:latin typeface="Arial"/>
            </a:endParaRPr>
          </a:p>
          <a:p>
            <a:pPr algn="r">
              <a:lnSpc>
                <a:spcPct val="140000"/>
              </a:lnSpc>
            </a:pPr>
            <a:r>
              <a:rPr b="0" lang="en-US" sz="1050" spc="-1" strike="noStrike">
                <a:solidFill>
                  <a:srgbClr val="17406d"/>
                </a:solidFill>
                <a:latin typeface="Raleway"/>
                <a:ea typeface="Lato"/>
              </a:rPr>
              <a:t>adipiscing elit roin cursu</a:t>
            </a:r>
            <a:endParaRPr b="0" lang="en-US" sz="1050" spc="-1" strike="noStrike">
              <a:latin typeface="Arial"/>
            </a:endParaRPr>
          </a:p>
        </p:txBody>
      </p:sp>
      <p:sp>
        <p:nvSpPr>
          <p:cNvPr id="1074" name="CustomShape 23"/>
          <p:cNvSpPr/>
          <p:nvPr/>
        </p:nvSpPr>
        <p:spPr>
          <a:xfrm>
            <a:off x="2916720" y="422928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075" name="CustomShape 24"/>
          <p:cNvSpPr/>
          <p:nvPr/>
        </p:nvSpPr>
        <p:spPr>
          <a:xfrm>
            <a:off x="2022840" y="4534920"/>
            <a:ext cx="2291760" cy="537480"/>
          </a:xfrm>
          <a:prstGeom prst="rect">
            <a:avLst/>
          </a:prstGeom>
          <a:noFill/>
          <a:ln>
            <a:noFill/>
          </a:ln>
        </p:spPr>
        <p:style>
          <a:lnRef idx="0"/>
          <a:fillRef idx="0"/>
          <a:effectRef idx="0"/>
          <a:fontRef idx="minor"/>
        </p:style>
        <p:txBody>
          <a:bodyPr wrap="none" lIns="90000" rIns="90000" tIns="45000" bIns="45000">
            <a:spAutoFit/>
          </a:bodyPr>
          <a:p>
            <a:pPr algn="r">
              <a:lnSpc>
                <a:spcPct val="140000"/>
              </a:lnSpc>
            </a:pPr>
            <a:r>
              <a:rPr b="0" lang="en-US" sz="1050" spc="-1" strike="noStrike">
                <a:solidFill>
                  <a:srgbClr val="17406d"/>
                </a:solidFill>
                <a:latin typeface="Raleway"/>
                <a:ea typeface="Lato"/>
              </a:rPr>
              <a:t>Lorem ipsum dolor, consectetur</a:t>
            </a:r>
            <a:endParaRPr b="0" lang="en-US" sz="1050" spc="-1" strike="noStrike">
              <a:latin typeface="Arial"/>
            </a:endParaRPr>
          </a:p>
          <a:p>
            <a:pPr algn="r">
              <a:lnSpc>
                <a:spcPct val="140000"/>
              </a:lnSpc>
            </a:pPr>
            <a:r>
              <a:rPr b="0" lang="en-US" sz="1050" spc="-1" strike="noStrike">
                <a:solidFill>
                  <a:srgbClr val="17406d"/>
                </a:solidFill>
                <a:latin typeface="Raleway"/>
                <a:ea typeface="Lato"/>
              </a:rPr>
              <a:t>adipiscing elit roin cursu</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77"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1078" name="Group 3"/>
          <p:cNvGrpSpPr/>
          <p:nvPr/>
        </p:nvGrpSpPr>
        <p:grpSpPr>
          <a:xfrm>
            <a:off x="4370760" y="2052000"/>
            <a:ext cx="3450240" cy="3450960"/>
            <a:chOff x="4370760" y="2052000"/>
            <a:chExt cx="3450240" cy="3450960"/>
          </a:xfrm>
        </p:grpSpPr>
        <p:sp>
          <p:nvSpPr>
            <p:cNvPr id="1079" name="CustomShape 4"/>
            <p:cNvSpPr/>
            <p:nvPr/>
          </p:nvSpPr>
          <p:spPr>
            <a:xfrm>
              <a:off x="7080120" y="4732200"/>
              <a:ext cx="424800" cy="425880"/>
            </a:xfrm>
            <a:custGeom>
              <a:avLst/>
              <a:gdLst/>
              <a:ahLst/>
              <a:rect l="l" t="t" r="r" b="b"/>
              <a:pathLst>
                <a:path w="106" h="106">
                  <a:moveTo>
                    <a:pt x="97" y="105"/>
                  </a:moveTo>
                  <a:cubicBezTo>
                    <a:pt x="103" y="106"/>
                    <a:pt x="106" y="103"/>
                    <a:pt x="104" y="98"/>
                  </a:cubicBezTo>
                  <a:cubicBezTo>
                    <a:pt x="95" y="62"/>
                    <a:pt x="95" y="62"/>
                    <a:pt x="95" y="62"/>
                  </a:cubicBezTo>
                  <a:cubicBezTo>
                    <a:pt x="93" y="56"/>
                    <a:pt x="91" y="48"/>
                    <a:pt x="90" y="43"/>
                  </a:cubicBezTo>
                  <a:cubicBezTo>
                    <a:pt x="80" y="6"/>
                    <a:pt x="80" y="6"/>
                    <a:pt x="80" y="6"/>
                  </a:cubicBezTo>
                  <a:cubicBezTo>
                    <a:pt x="78" y="1"/>
                    <a:pt x="74" y="0"/>
                    <a:pt x="70" y="4"/>
                  </a:cubicBezTo>
                  <a:cubicBezTo>
                    <a:pt x="44" y="30"/>
                    <a:pt x="44" y="30"/>
                    <a:pt x="44" y="30"/>
                  </a:cubicBezTo>
                  <a:cubicBezTo>
                    <a:pt x="40" y="34"/>
                    <a:pt x="34" y="40"/>
                    <a:pt x="30" y="44"/>
                  </a:cubicBezTo>
                  <a:cubicBezTo>
                    <a:pt x="4" y="71"/>
                    <a:pt x="4" y="71"/>
                    <a:pt x="4" y="71"/>
                  </a:cubicBezTo>
                  <a:cubicBezTo>
                    <a:pt x="0" y="75"/>
                    <a:pt x="1" y="79"/>
                    <a:pt x="6" y="80"/>
                  </a:cubicBezTo>
                  <a:cubicBezTo>
                    <a:pt x="42" y="90"/>
                    <a:pt x="42" y="90"/>
                    <a:pt x="42" y="90"/>
                  </a:cubicBezTo>
                  <a:cubicBezTo>
                    <a:pt x="47" y="91"/>
                    <a:pt x="56" y="94"/>
                    <a:pt x="61" y="95"/>
                  </a:cubicBezTo>
                  <a:lnTo>
                    <a:pt x="97" y="105"/>
                  </a:lnTo>
                  <a:close/>
                </a:path>
              </a:pathLst>
            </a:custGeom>
            <a:solidFill>
              <a:schemeClr val="tx1">
                <a:lumMod val="75000"/>
                <a:lumOff val="25000"/>
              </a:schemeClr>
            </a:solidFill>
            <a:ln>
              <a:noFill/>
            </a:ln>
          </p:spPr>
          <p:style>
            <a:lnRef idx="0"/>
            <a:fillRef idx="0"/>
            <a:effectRef idx="0"/>
            <a:fontRef idx="minor"/>
          </p:style>
        </p:sp>
        <p:sp>
          <p:nvSpPr>
            <p:cNvPr id="1080" name="CustomShape 5"/>
            <p:cNvSpPr/>
            <p:nvPr/>
          </p:nvSpPr>
          <p:spPr>
            <a:xfrm>
              <a:off x="6096600" y="2052000"/>
              <a:ext cx="1724400" cy="1992600"/>
            </a:xfrm>
            <a:custGeom>
              <a:avLst/>
              <a:gdLst/>
              <a:ahLst/>
              <a:rect l="l" t="t" r="r" b="b"/>
              <a:pathLst>
                <a:path w="406" h="469">
                  <a:moveTo>
                    <a:pt x="0" y="127"/>
                  </a:moveTo>
                  <a:cubicBezTo>
                    <a:pt x="0" y="152"/>
                    <a:pt x="0" y="152"/>
                    <a:pt x="0" y="152"/>
                  </a:cubicBezTo>
                  <a:cubicBezTo>
                    <a:pt x="140" y="152"/>
                    <a:pt x="254" y="266"/>
                    <a:pt x="254" y="406"/>
                  </a:cubicBezTo>
                  <a:cubicBezTo>
                    <a:pt x="279" y="406"/>
                    <a:pt x="279" y="406"/>
                    <a:pt x="279" y="406"/>
                  </a:cubicBezTo>
                  <a:cubicBezTo>
                    <a:pt x="343" y="469"/>
                    <a:pt x="343" y="469"/>
                    <a:pt x="343" y="469"/>
                  </a:cubicBezTo>
                  <a:cubicBezTo>
                    <a:pt x="406" y="406"/>
                    <a:pt x="406" y="406"/>
                    <a:pt x="406" y="406"/>
                  </a:cubicBezTo>
                  <a:cubicBezTo>
                    <a:pt x="406" y="182"/>
                    <a:pt x="225" y="0"/>
                    <a:pt x="0" y="0"/>
                  </a:cubicBezTo>
                  <a:cubicBezTo>
                    <a:pt x="64" y="63"/>
                    <a:pt x="64" y="63"/>
                    <a:pt x="64" y="63"/>
                  </a:cubicBezTo>
                  <a:lnTo>
                    <a:pt x="0" y="127"/>
                  </a:lnTo>
                  <a:close/>
                </a:path>
              </a:pathLst>
            </a:custGeom>
            <a:solidFill>
              <a:schemeClr val="accent2"/>
            </a:solidFill>
            <a:ln>
              <a:noFill/>
            </a:ln>
          </p:spPr>
          <p:style>
            <a:lnRef idx="0"/>
            <a:fillRef idx="0"/>
            <a:effectRef idx="0"/>
            <a:fontRef idx="minor"/>
          </p:style>
        </p:sp>
        <p:sp>
          <p:nvSpPr>
            <p:cNvPr id="1081" name="CustomShape 6"/>
            <p:cNvSpPr/>
            <p:nvPr/>
          </p:nvSpPr>
          <p:spPr>
            <a:xfrm>
              <a:off x="4370760" y="3510360"/>
              <a:ext cx="1725120" cy="1992600"/>
            </a:xfrm>
            <a:custGeom>
              <a:avLst/>
              <a:gdLst/>
              <a:ahLst/>
              <a:rect l="l" t="t" r="r" b="b"/>
              <a:pathLst>
                <a:path w="406" h="469">
                  <a:moveTo>
                    <a:pt x="406" y="342"/>
                  </a:moveTo>
                  <a:cubicBezTo>
                    <a:pt x="406" y="317"/>
                    <a:pt x="406" y="317"/>
                    <a:pt x="406" y="317"/>
                  </a:cubicBezTo>
                  <a:cubicBezTo>
                    <a:pt x="266" y="317"/>
                    <a:pt x="153" y="203"/>
                    <a:pt x="153" y="63"/>
                  </a:cubicBezTo>
                  <a:cubicBezTo>
                    <a:pt x="127" y="63"/>
                    <a:pt x="127" y="63"/>
                    <a:pt x="127" y="63"/>
                  </a:cubicBezTo>
                  <a:cubicBezTo>
                    <a:pt x="64" y="0"/>
                    <a:pt x="64" y="0"/>
                    <a:pt x="64" y="0"/>
                  </a:cubicBezTo>
                  <a:cubicBezTo>
                    <a:pt x="0" y="63"/>
                    <a:pt x="0" y="63"/>
                    <a:pt x="0" y="63"/>
                  </a:cubicBezTo>
                  <a:cubicBezTo>
                    <a:pt x="0" y="287"/>
                    <a:pt x="182" y="469"/>
                    <a:pt x="406" y="469"/>
                  </a:cubicBezTo>
                  <a:cubicBezTo>
                    <a:pt x="343" y="405"/>
                    <a:pt x="343" y="405"/>
                    <a:pt x="343" y="405"/>
                  </a:cubicBezTo>
                  <a:lnTo>
                    <a:pt x="406" y="342"/>
                  </a:lnTo>
                  <a:close/>
                </a:path>
              </a:pathLst>
            </a:custGeom>
            <a:solidFill>
              <a:schemeClr val="accent4"/>
            </a:solidFill>
            <a:ln>
              <a:noFill/>
            </a:ln>
          </p:spPr>
          <p:style>
            <a:lnRef idx="0"/>
            <a:fillRef idx="0"/>
            <a:effectRef idx="0"/>
            <a:fontRef idx="minor"/>
          </p:style>
        </p:sp>
        <p:sp>
          <p:nvSpPr>
            <p:cNvPr id="1082" name="CustomShape 7"/>
            <p:cNvSpPr/>
            <p:nvPr/>
          </p:nvSpPr>
          <p:spPr>
            <a:xfrm>
              <a:off x="4370760" y="2052000"/>
              <a:ext cx="1996920" cy="1725120"/>
            </a:xfrm>
            <a:custGeom>
              <a:avLst/>
              <a:gdLst/>
              <a:ahLst/>
              <a:rect l="l" t="t" r="r" b="b"/>
              <a:pathLst>
                <a:path w="470" h="406">
                  <a:moveTo>
                    <a:pt x="127" y="406"/>
                  </a:moveTo>
                  <a:cubicBezTo>
                    <a:pt x="153" y="406"/>
                    <a:pt x="153" y="406"/>
                    <a:pt x="153" y="406"/>
                  </a:cubicBezTo>
                  <a:cubicBezTo>
                    <a:pt x="153" y="266"/>
                    <a:pt x="266" y="152"/>
                    <a:pt x="406" y="152"/>
                  </a:cubicBezTo>
                  <a:cubicBezTo>
                    <a:pt x="406" y="127"/>
                    <a:pt x="406" y="127"/>
                    <a:pt x="406" y="127"/>
                  </a:cubicBezTo>
                  <a:cubicBezTo>
                    <a:pt x="470" y="63"/>
                    <a:pt x="470" y="63"/>
                    <a:pt x="470" y="63"/>
                  </a:cubicBezTo>
                  <a:cubicBezTo>
                    <a:pt x="406" y="0"/>
                    <a:pt x="406" y="0"/>
                    <a:pt x="406" y="0"/>
                  </a:cubicBezTo>
                  <a:cubicBezTo>
                    <a:pt x="182" y="0"/>
                    <a:pt x="0" y="182"/>
                    <a:pt x="0" y="406"/>
                  </a:cubicBezTo>
                  <a:cubicBezTo>
                    <a:pt x="64" y="343"/>
                    <a:pt x="64" y="343"/>
                    <a:pt x="64" y="343"/>
                  </a:cubicBezTo>
                  <a:lnTo>
                    <a:pt x="127" y="406"/>
                  </a:lnTo>
                  <a:close/>
                </a:path>
              </a:pathLst>
            </a:custGeom>
            <a:solidFill>
              <a:schemeClr val="tx2"/>
            </a:solidFill>
            <a:ln>
              <a:noFill/>
            </a:ln>
          </p:spPr>
          <p:style>
            <a:lnRef idx="0"/>
            <a:fillRef idx="0"/>
            <a:effectRef idx="0"/>
            <a:fontRef idx="minor"/>
          </p:style>
        </p:sp>
        <p:sp>
          <p:nvSpPr>
            <p:cNvPr id="1083" name="CustomShape 8"/>
            <p:cNvSpPr/>
            <p:nvPr/>
          </p:nvSpPr>
          <p:spPr>
            <a:xfrm>
              <a:off x="5828400" y="3777480"/>
              <a:ext cx="1992600" cy="1725120"/>
            </a:xfrm>
            <a:custGeom>
              <a:avLst/>
              <a:gdLst/>
              <a:ahLst/>
              <a:rect l="l" t="t" r="r" b="b"/>
              <a:pathLst>
                <a:path w="469" h="406">
                  <a:moveTo>
                    <a:pt x="406" y="63"/>
                  </a:moveTo>
                  <a:cubicBezTo>
                    <a:pt x="342" y="0"/>
                    <a:pt x="342" y="0"/>
                    <a:pt x="342" y="0"/>
                  </a:cubicBezTo>
                  <a:cubicBezTo>
                    <a:pt x="317" y="0"/>
                    <a:pt x="317" y="0"/>
                    <a:pt x="317" y="0"/>
                  </a:cubicBezTo>
                  <a:cubicBezTo>
                    <a:pt x="317" y="140"/>
                    <a:pt x="203" y="254"/>
                    <a:pt x="63" y="254"/>
                  </a:cubicBezTo>
                  <a:cubicBezTo>
                    <a:pt x="63" y="279"/>
                    <a:pt x="63" y="279"/>
                    <a:pt x="63" y="279"/>
                  </a:cubicBezTo>
                  <a:cubicBezTo>
                    <a:pt x="0" y="342"/>
                    <a:pt x="0" y="342"/>
                    <a:pt x="0" y="342"/>
                  </a:cubicBezTo>
                  <a:cubicBezTo>
                    <a:pt x="63" y="406"/>
                    <a:pt x="63" y="406"/>
                    <a:pt x="63" y="406"/>
                  </a:cubicBezTo>
                  <a:cubicBezTo>
                    <a:pt x="288" y="406"/>
                    <a:pt x="469" y="224"/>
                    <a:pt x="469" y="0"/>
                  </a:cubicBezTo>
                  <a:lnTo>
                    <a:pt x="406" y="63"/>
                  </a:lnTo>
                  <a:close/>
                </a:path>
              </a:pathLst>
            </a:custGeom>
            <a:solidFill>
              <a:schemeClr val="tx1">
                <a:lumMod val="75000"/>
                <a:lumOff val="25000"/>
              </a:schemeClr>
            </a:solidFill>
            <a:ln>
              <a:noFill/>
            </a:ln>
          </p:spPr>
          <p:style>
            <a:lnRef idx="0"/>
            <a:fillRef idx="0"/>
            <a:effectRef idx="0"/>
            <a:fontRef idx="minor"/>
          </p:style>
        </p:sp>
        <p:sp>
          <p:nvSpPr>
            <p:cNvPr id="1084" name="CustomShape 9"/>
            <p:cNvSpPr/>
            <p:nvPr/>
          </p:nvSpPr>
          <p:spPr>
            <a:xfrm>
              <a:off x="4911120" y="2592000"/>
              <a:ext cx="2370600" cy="2370600"/>
            </a:xfrm>
            <a:custGeom>
              <a:avLst/>
              <a:gdLst/>
              <a:ahLst/>
              <a:rect l="l" t="t" r="r" b="b"/>
              <a:pathLst>
                <a:path w="558" h="558">
                  <a:moveTo>
                    <a:pt x="279" y="0"/>
                  </a:moveTo>
                  <a:cubicBezTo>
                    <a:pt x="125" y="0"/>
                    <a:pt x="0" y="125"/>
                    <a:pt x="0" y="279"/>
                  </a:cubicBezTo>
                  <a:cubicBezTo>
                    <a:pt x="0" y="433"/>
                    <a:pt x="125" y="558"/>
                    <a:pt x="279" y="558"/>
                  </a:cubicBezTo>
                  <a:cubicBezTo>
                    <a:pt x="433" y="558"/>
                    <a:pt x="558" y="433"/>
                    <a:pt x="558" y="279"/>
                  </a:cubicBezTo>
                  <a:cubicBezTo>
                    <a:pt x="558" y="125"/>
                    <a:pt x="433" y="0"/>
                    <a:pt x="279" y="0"/>
                  </a:cubicBezTo>
                  <a:close/>
                  <a:moveTo>
                    <a:pt x="279" y="533"/>
                  </a:moveTo>
                  <a:cubicBezTo>
                    <a:pt x="139" y="533"/>
                    <a:pt x="26" y="419"/>
                    <a:pt x="26" y="279"/>
                  </a:cubicBezTo>
                  <a:cubicBezTo>
                    <a:pt x="26" y="139"/>
                    <a:pt x="139" y="25"/>
                    <a:pt x="279" y="25"/>
                  </a:cubicBezTo>
                  <a:cubicBezTo>
                    <a:pt x="419" y="25"/>
                    <a:pt x="533" y="139"/>
                    <a:pt x="533" y="279"/>
                  </a:cubicBezTo>
                  <a:cubicBezTo>
                    <a:pt x="533" y="419"/>
                    <a:pt x="419" y="533"/>
                    <a:pt x="279" y="533"/>
                  </a:cubicBezTo>
                  <a:close/>
                </a:path>
              </a:pathLst>
            </a:custGeom>
            <a:solidFill>
              <a:srgbClr val="ffffff">
                <a:alpha val="55000"/>
              </a:srgbClr>
            </a:solidFill>
            <a:ln>
              <a:noFill/>
            </a:ln>
          </p:spPr>
          <p:style>
            <a:lnRef idx="0"/>
            <a:fillRef idx="0"/>
            <a:effectRef idx="0"/>
            <a:fontRef idx="minor"/>
          </p:style>
        </p:sp>
        <p:sp>
          <p:nvSpPr>
            <p:cNvPr id="1085" name="CustomShape 10"/>
            <p:cNvSpPr/>
            <p:nvPr/>
          </p:nvSpPr>
          <p:spPr>
            <a:xfrm>
              <a:off x="7137360" y="2349360"/>
              <a:ext cx="449640" cy="450720"/>
            </a:xfrm>
            <a:custGeom>
              <a:avLst/>
              <a:gdLst/>
              <a:ahLst/>
              <a:rect l="l" t="t" r="r" b="b"/>
              <a:pathLst>
                <a:path w="106" h="106">
                  <a:moveTo>
                    <a:pt x="97" y="1"/>
                  </a:moveTo>
                  <a:cubicBezTo>
                    <a:pt x="103" y="0"/>
                    <a:pt x="106" y="3"/>
                    <a:pt x="104" y="8"/>
                  </a:cubicBezTo>
                  <a:cubicBezTo>
                    <a:pt x="95" y="44"/>
                    <a:pt x="95" y="44"/>
                    <a:pt x="95" y="44"/>
                  </a:cubicBezTo>
                  <a:cubicBezTo>
                    <a:pt x="93" y="49"/>
                    <a:pt x="91" y="58"/>
                    <a:pt x="90" y="63"/>
                  </a:cubicBezTo>
                  <a:cubicBezTo>
                    <a:pt x="80" y="99"/>
                    <a:pt x="80" y="99"/>
                    <a:pt x="80" y="99"/>
                  </a:cubicBezTo>
                  <a:cubicBezTo>
                    <a:pt x="78" y="105"/>
                    <a:pt x="74" y="106"/>
                    <a:pt x="70" y="102"/>
                  </a:cubicBezTo>
                  <a:cubicBezTo>
                    <a:pt x="44" y="75"/>
                    <a:pt x="44" y="75"/>
                    <a:pt x="44" y="75"/>
                  </a:cubicBezTo>
                  <a:cubicBezTo>
                    <a:pt x="40" y="72"/>
                    <a:pt x="34" y="65"/>
                    <a:pt x="30" y="62"/>
                  </a:cubicBezTo>
                  <a:cubicBezTo>
                    <a:pt x="4" y="35"/>
                    <a:pt x="4" y="35"/>
                    <a:pt x="4" y="35"/>
                  </a:cubicBezTo>
                  <a:cubicBezTo>
                    <a:pt x="0" y="31"/>
                    <a:pt x="1" y="27"/>
                    <a:pt x="6" y="26"/>
                  </a:cubicBezTo>
                  <a:cubicBezTo>
                    <a:pt x="42" y="16"/>
                    <a:pt x="42" y="16"/>
                    <a:pt x="42" y="16"/>
                  </a:cubicBezTo>
                  <a:cubicBezTo>
                    <a:pt x="47" y="15"/>
                    <a:pt x="56" y="12"/>
                    <a:pt x="61" y="11"/>
                  </a:cubicBezTo>
                  <a:lnTo>
                    <a:pt x="97" y="1"/>
                  </a:lnTo>
                  <a:close/>
                </a:path>
              </a:pathLst>
            </a:custGeom>
            <a:solidFill>
              <a:schemeClr val="accent2"/>
            </a:solidFill>
            <a:ln>
              <a:noFill/>
            </a:ln>
          </p:spPr>
          <p:style>
            <a:lnRef idx="0"/>
            <a:fillRef idx="0"/>
            <a:effectRef idx="0"/>
            <a:fontRef idx="minor"/>
          </p:style>
        </p:sp>
        <p:sp>
          <p:nvSpPr>
            <p:cNvPr id="1086" name="CustomShape 11"/>
            <p:cNvSpPr/>
            <p:nvPr/>
          </p:nvSpPr>
          <p:spPr>
            <a:xfrm>
              <a:off x="4634640" y="2349360"/>
              <a:ext cx="449640" cy="450720"/>
            </a:xfrm>
            <a:custGeom>
              <a:avLst/>
              <a:gdLst/>
              <a:ahLst/>
              <a:rect l="l" t="t" r="r" b="b"/>
              <a:pathLst>
                <a:path w="106" h="106">
                  <a:moveTo>
                    <a:pt x="8" y="1"/>
                  </a:moveTo>
                  <a:cubicBezTo>
                    <a:pt x="3" y="0"/>
                    <a:pt x="0" y="3"/>
                    <a:pt x="1" y="8"/>
                  </a:cubicBezTo>
                  <a:cubicBezTo>
                    <a:pt x="11" y="44"/>
                    <a:pt x="11" y="44"/>
                    <a:pt x="11" y="44"/>
                  </a:cubicBezTo>
                  <a:cubicBezTo>
                    <a:pt x="12" y="49"/>
                    <a:pt x="14" y="58"/>
                    <a:pt x="16" y="63"/>
                  </a:cubicBezTo>
                  <a:cubicBezTo>
                    <a:pt x="25" y="99"/>
                    <a:pt x="25" y="99"/>
                    <a:pt x="25" y="99"/>
                  </a:cubicBezTo>
                  <a:cubicBezTo>
                    <a:pt x="27" y="105"/>
                    <a:pt x="31" y="106"/>
                    <a:pt x="35" y="102"/>
                  </a:cubicBezTo>
                  <a:cubicBezTo>
                    <a:pt x="61" y="75"/>
                    <a:pt x="61" y="75"/>
                    <a:pt x="61" y="75"/>
                  </a:cubicBezTo>
                  <a:cubicBezTo>
                    <a:pt x="65" y="72"/>
                    <a:pt x="71" y="65"/>
                    <a:pt x="75" y="62"/>
                  </a:cubicBezTo>
                  <a:cubicBezTo>
                    <a:pt x="102" y="35"/>
                    <a:pt x="102" y="35"/>
                    <a:pt x="102" y="35"/>
                  </a:cubicBezTo>
                  <a:cubicBezTo>
                    <a:pt x="106" y="31"/>
                    <a:pt x="104" y="27"/>
                    <a:pt x="99" y="26"/>
                  </a:cubicBezTo>
                  <a:cubicBezTo>
                    <a:pt x="63" y="16"/>
                    <a:pt x="63" y="16"/>
                    <a:pt x="63" y="16"/>
                  </a:cubicBezTo>
                  <a:cubicBezTo>
                    <a:pt x="58" y="15"/>
                    <a:pt x="49" y="12"/>
                    <a:pt x="44" y="11"/>
                  </a:cubicBezTo>
                  <a:lnTo>
                    <a:pt x="8" y="1"/>
                  </a:lnTo>
                  <a:close/>
                </a:path>
              </a:pathLst>
            </a:custGeom>
            <a:solidFill>
              <a:schemeClr val="tx2"/>
            </a:solidFill>
            <a:ln>
              <a:noFill/>
            </a:ln>
          </p:spPr>
          <p:style>
            <a:lnRef idx="0"/>
            <a:fillRef idx="0"/>
            <a:effectRef idx="0"/>
            <a:fontRef idx="minor"/>
          </p:style>
        </p:sp>
        <p:sp>
          <p:nvSpPr>
            <p:cNvPr id="1087" name="CustomShape 12"/>
            <p:cNvSpPr/>
            <p:nvPr/>
          </p:nvSpPr>
          <p:spPr>
            <a:xfrm>
              <a:off x="4634640" y="4742280"/>
              <a:ext cx="449640" cy="450720"/>
            </a:xfrm>
            <a:custGeom>
              <a:avLst/>
              <a:gdLst/>
              <a:ahLst/>
              <a:rect l="l" t="t" r="r" b="b"/>
              <a:pathLst>
                <a:path w="106" h="106">
                  <a:moveTo>
                    <a:pt x="8" y="105"/>
                  </a:moveTo>
                  <a:cubicBezTo>
                    <a:pt x="3" y="106"/>
                    <a:pt x="0" y="103"/>
                    <a:pt x="1" y="98"/>
                  </a:cubicBezTo>
                  <a:cubicBezTo>
                    <a:pt x="11" y="62"/>
                    <a:pt x="11" y="62"/>
                    <a:pt x="11" y="62"/>
                  </a:cubicBezTo>
                  <a:cubicBezTo>
                    <a:pt x="12" y="56"/>
                    <a:pt x="14" y="48"/>
                    <a:pt x="16" y="43"/>
                  </a:cubicBezTo>
                  <a:cubicBezTo>
                    <a:pt x="25" y="6"/>
                    <a:pt x="25" y="6"/>
                    <a:pt x="25" y="6"/>
                  </a:cubicBezTo>
                  <a:cubicBezTo>
                    <a:pt x="27" y="1"/>
                    <a:pt x="31" y="0"/>
                    <a:pt x="35" y="4"/>
                  </a:cubicBezTo>
                  <a:cubicBezTo>
                    <a:pt x="61" y="30"/>
                    <a:pt x="61" y="30"/>
                    <a:pt x="61" y="30"/>
                  </a:cubicBezTo>
                  <a:cubicBezTo>
                    <a:pt x="65" y="34"/>
                    <a:pt x="71" y="40"/>
                    <a:pt x="75" y="44"/>
                  </a:cubicBezTo>
                  <a:cubicBezTo>
                    <a:pt x="102" y="71"/>
                    <a:pt x="102" y="71"/>
                    <a:pt x="102" y="71"/>
                  </a:cubicBezTo>
                  <a:cubicBezTo>
                    <a:pt x="106" y="75"/>
                    <a:pt x="104" y="79"/>
                    <a:pt x="99" y="80"/>
                  </a:cubicBezTo>
                  <a:cubicBezTo>
                    <a:pt x="63" y="90"/>
                    <a:pt x="63" y="90"/>
                    <a:pt x="63" y="90"/>
                  </a:cubicBezTo>
                  <a:cubicBezTo>
                    <a:pt x="58" y="91"/>
                    <a:pt x="49" y="94"/>
                    <a:pt x="44" y="95"/>
                  </a:cubicBezTo>
                  <a:lnTo>
                    <a:pt x="8" y="105"/>
                  </a:lnTo>
                  <a:close/>
                </a:path>
              </a:pathLst>
            </a:custGeom>
            <a:solidFill>
              <a:schemeClr val="accent4"/>
            </a:solidFill>
            <a:ln>
              <a:noFill/>
            </a:ln>
          </p:spPr>
          <p:style>
            <a:lnRef idx="0"/>
            <a:fillRef idx="0"/>
            <a:effectRef idx="0"/>
            <a:fontRef idx="minor"/>
          </p:style>
        </p:sp>
      </p:grpSp>
      <p:grpSp>
        <p:nvGrpSpPr>
          <p:cNvPr id="1088" name="Group 13"/>
          <p:cNvGrpSpPr/>
          <p:nvPr/>
        </p:nvGrpSpPr>
        <p:grpSpPr>
          <a:xfrm>
            <a:off x="1407600" y="1900080"/>
            <a:ext cx="2129040" cy="862560"/>
            <a:chOff x="1407600" y="1900080"/>
            <a:chExt cx="2129040" cy="862560"/>
          </a:xfrm>
        </p:grpSpPr>
        <p:sp>
          <p:nvSpPr>
            <p:cNvPr id="1089" name="CustomShape 14"/>
            <p:cNvSpPr/>
            <p:nvPr/>
          </p:nvSpPr>
          <p:spPr>
            <a:xfrm>
              <a:off x="1407600" y="190008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90" name="CustomShape 15"/>
            <p:cNvSpPr/>
            <p:nvPr/>
          </p:nvSpPr>
          <p:spPr>
            <a:xfrm>
              <a:off x="1446840" y="217872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grpSp>
        <p:nvGrpSpPr>
          <p:cNvPr id="1091" name="Group 16"/>
          <p:cNvGrpSpPr/>
          <p:nvPr/>
        </p:nvGrpSpPr>
        <p:grpSpPr>
          <a:xfrm>
            <a:off x="1407600" y="4831200"/>
            <a:ext cx="2129040" cy="862920"/>
            <a:chOff x="1407600" y="4831200"/>
            <a:chExt cx="2129040" cy="862920"/>
          </a:xfrm>
        </p:grpSpPr>
        <p:sp>
          <p:nvSpPr>
            <p:cNvPr id="1092" name="CustomShape 17"/>
            <p:cNvSpPr/>
            <p:nvPr/>
          </p:nvSpPr>
          <p:spPr>
            <a:xfrm>
              <a:off x="1407600" y="4831200"/>
              <a:ext cx="2129040" cy="34596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93" name="CustomShape 18"/>
            <p:cNvSpPr/>
            <p:nvPr/>
          </p:nvSpPr>
          <p:spPr>
            <a:xfrm>
              <a:off x="1446840" y="5110200"/>
              <a:ext cx="2089800" cy="583920"/>
            </a:xfrm>
            <a:prstGeom prst="rect">
              <a:avLst/>
            </a:prstGeom>
            <a:noFill/>
            <a:ln>
              <a:noFill/>
            </a:ln>
          </p:spPr>
          <p:style>
            <a:lnRef idx="0"/>
            <a:fillRef idx="0"/>
            <a:effectRef idx="0"/>
            <a:fontRef idx="minor"/>
          </p:style>
          <p:txBody>
            <a:bodyPr lIns="90000" rIns="90000" tIns="45000" bIns="45000">
              <a:spAutoFit/>
            </a:bodyPr>
            <a:p>
              <a:pPr algn="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grpSp>
        <p:nvGrpSpPr>
          <p:cNvPr id="1094" name="Group 19"/>
          <p:cNvGrpSpPr/>
          <p:nvPr/>
        </p:nvGrpSpPr>
        <p:grpSpPr>
          <a:xfrm>
            <a:off x="8663040" y="1900080"/>
            <a:ext cx="2129040" cy="862560"/>
            <a:chOff x="8663040" y="1900080"/>
            <a:chExt cx="2129040" cy="862560"/>
          </a:xfrm>
        </p:grpSpPr>
        <p:sp>
          <p:nvSpPr>
            <p:cNvPr id="1095" name="CustomShape 20"/>
            <p:cNvSpPr/>
            <p:nvPr/>
          </p:nvSpPr>
          <p:spPr>
            <a:xfrm>
              <a:off x="8663040" y="190008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96" name="CustomShape 21"/>
            <p:cNvSpPr/>
            <p:nvPr/>
          </p:nvSpPr>
          <p:spPr>
            <a:xfrm>
              <a:off x="8663040" y="217872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grpSp>
        <p:nvGrpSpPr>
          <p:cNvPr id="1097" name="Group 22"/>
          <p:cNvGrpSpPr/>
          <p:nvPr/>
        </p:nvGrpSpPr>
        <p:grpSpPr>
          <a:xfrm>
            <a:off x="8663760" y="4831200"/>
            <a:ext cx="2129040" cy="862920"/>
            <a:chOff x="8663760" y="4831200"/>
            <a:chExt cx="2129040" cy="862920"/>
          </a:xfrm>
        </p:grpSpPr>
        <p:sp>
          <p:nvSpPr>
            <p:cNvPr id="1098" name="CustomShape 23"/>
            <p:cNvSpPr/>
            <p:nvPr/>
          </p:nvSpPr>
          <p:spPr>
            <a:xfrm>
              <a:off x="8663760" y="4831200"/>
              <a:ext cx="2129040" cy="34596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en-US" sz="1400" spc="-1" strike="noStrike">
                  <a:solidFill>
                    <a:srgbClr val="000000"/>
                  </a:solidFill>
                  <a:latin typeface="Raleway"/>
                </a:rPr>
                <a:t>Your Title Here</a:t>
              </a:r>
              <a:endParaRPr b="0" lang="en-US" sz="1400" spc="-1" strike="noStrike">
                <a:latin typeface="Arial"/>
              </a:endParaRPr>
            </a:p>
          </p:txBody>
        </p:sp>
        <p:sp>
          <p:nvSpPr>
            <p:cNvPr id="1099" name="CustomShape 24"/>
            <p:cNvSpPr/>
            <p:nvPr/>
          </p:nvSpPr>
          <p:spPr>
            <a:xfrm>
              <a:off x="8663760" y="5110200"/>
              <a:ext cx="2089800" cy="583920"/>
            </a:xfrm>
            <a:prstGeom prst="rect">
              <a:avLst/>
            </a:prstGeom>
            <a:noFill/>
            <a:ln>
              <a:noFill/>
            </a:ln>
          </p:spPr>
          <p:style>
            <a:lnRef idx="0"/>
            <a:fillRef idx="0"/>
            <a:effectRef idx="0"/>
            <a:fontRef idx="minor"/>
          </p:style>
          <p:txBody>
            <a:bodyPr lIns="90000" rIns="90000" tIns="45000" bIns="45000">
              <a:spAutoFit/>
            </a:bodyPr>
            <a:p>
              <a:pPr>
                <a:lnSpc>
                  <a:spcPct val="120000"/>
                </a:lnSpc>
              </a:pPr>
              <a:r>
                <a:rPr b="0" lang="id-ID" sz="900" spc="-1" strike="noStrike">
                  <a:solidFill>
                    <a:srgbClr val="a6a6a6"/>
                  </a:solidFill>
                  <a:latin typeface="Raleway"/>
                </a:rPr>
                <a:t>Vestibulum neque elit, Class aptent taciti sociosqu ad litora torquent per conubia nostra</a:t>
              </a:r>
              <a:r>
                <a:rPr b="0" lang="en-US" sz="900" spc="-1" strike="noStrike">
                  <a:solidFill>
                    <a:srgbClr val="a6a6a6"/>
                  </a:solidFill>
                  <a:latin typeface="Raleway"/>
                </a:rPr>
                <a:t>.</a:t>
              </a:r>
              <a:endParaRPr b="0" lang="en-US" sz="900" spc="-1" strike="noStrike">
                <a:latin typeface="Arial"/>
              </a:endParaRPr>
            </a:p>
          </p:txBody>
        </p:sp>
      </p:gr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01"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pSp>
        <p:nvGrpSpPr>
          <p:cNvPr id="1102" name="Group 3"/>
          <p:cNvGrpSpPr/>
          <p:nvPr/>
        </p:nvGrpSpPr>
        <p:grpSpPr>
          <a:xfrm>
            <a:off x="950040" y="2399760"/>
            <a:ext cx="2531160" cy="1790280"/>
            <a:chOff x="950040" y="2399760"/>
            <a:chExt cx="2531160" cy="1790280"/>
          </a:xfrm>
        </p:grpSpPr>
        <p:sp>
          <p:nvSpPr>
            <p:cNvPr id="1103" name="CustomShape 4"/>
            <p:cNvSpPr/>
            <p:nvPr/>
          </p:nvSpPr>
          <p:spPr>
            <a:xfrm>
              <a:off x="2092320" y="2899800"/>
              <a:ext cx="137916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104" name="CustomShape 5"/>
            <p:cNvSpPr/>
            <p:nvPr/>
          </p:nvSpPr>
          <p:spPr>
            <a:xfrm>
              <a:off x="950040" y="3205440"/>
              <a:ext cx="2482200" cy="984600"/>
            </a:xfrm>
            <a:prstGeom prst="rect">
              <a:avLst/>
            </a:prstGeom>
            <a:noFill/>
            <a:ln>
              <a:noFill/>
            </a:ln>
          </p:spPr>
          <p:style>
            <a:lnRef idx="0"/>
            <a:fillRef idx="0"/>
            <a:effectRef idx="0"/>
            <a:fontRef idx="minor"/>
          </p:style>
          <p:txBody>
            <a:bodyPr lIns="90000" rIns="90000" tIns="45000" bIns="45000">
              <a:spAutoFit/>
            </a:bodyPr>
            <a:p>
              <a:pPr algn="r">
                <a:lnSpc>
                  <a:spcPct val="140000"/>
                </a:lnSpc>
              </a:pPr>
              <a:r>
                <a:rPr b="0" lang="en-US" sz="1050" spc="-1" strike="noStrike">
                  <a:solidFill>
                    <a:srgbClr val="17406d"/>
                  </a:solidFill>
                  <a:latin typeface="Raleway"/>
                  <a:ea typeface="Lato"/>
                </a:rPr>
                <a:t>Lorem ipsum dolor sit amet, consectetur adipiscing ed id risus quis ex dolor sit amet, </a:t>
              </a:r>
              <a:endParaRPr b="0" lang="en-US" sz="1050" spc="-1" strike="noStrike">
                <a:latin typeface="Arial"/>
              </a:endParaRPr>
            </a:p>
            <a:p>
              <a:pPr algn="r">
                <a:lnSpc>
                  <a:spcPct val="140000"/>
                </a:lnSpc>
              </a:pPr>
              <a:endParaRPr b="0" lang="en-US" sz="1050" spc="-1" strike="noStrike">
                <a:latin typeface="Arial"/>
              </a:endParaRPr>
            </a:p>
          </p:txBody>
        </p:sp>
        <p:sp>
          <p:nvSpPr>
            <p:cNvPr id="1105" name="CustomShape 6"/>
            <p:cNvSpPr/>
            <p:nvPr/>
          </p:nvSpPr>
          <p:spPr>
            <a:xfrm>
              <a:off x="2637360" y="2399760"/>
              <a:ext cx="843840" cy="3646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id-ID" sz="1800" spc="29" strike="noStrike">
                  <a:solidFill>
                    <a:srgbClr val="000000"/>
                  </a:solidFill>
                  <a:latin typeface="Raleway"/>
                  <a:ea typeface="Lato"/>
                </a:rPr>
                <a:t>100</a:t>
              </a:r>
              <a:r>
                <a:rPr b="0" lang="en-US" sz="1800" spc="29" strike="noStrike">
                  <a:solidFill>
                    <a:srgbClr val="000000"/>
                  </a:solidFill>
                  <a:latin typeface="Raleway"/>
                  <a:ea typeface="Lato"/>
                </a:rPr>
                <a:t>%</a:t>
              </a:r>
              <a:endParaRPr b="0" lang="en-US" sz="1800" spc="-1" strike="noStrike">
                <a:latin typeface="Arial"/>
              </a:endParaRPr>
            </a:p>
          </p:txBody>
        </p:sp>
      </p:grpSp>
      <p:grpSp>
        <p:nvGrpSpPr>
          <p:cNvPr id="1106" name="Group 7"/>
          <p:cNvGrpSpPr/>
          <p:nvPr/>
        </p:nvGrpSpPr>
        <p:grpSpPr>
          <a:xfrm>
            <a:off x="8714160" y="3639600"/>
            <a:ext cx="2264400" cy="1813320"/>
            <a:chOff x="8714160" y="3639600"/>
            <a:chExt cx="2264400" cy="1813320"/>
          </a:xfrm>
        </p:grpSpPr>
        <p:sp>
          <p:nvSpPr>
            <p:cNvPr id="1107" name="CustomShape 8"/>
            <p:cNvSpPr/>
            <p:nvPr/>
          </p:nvSpPr>
          <p:spPr>
            <a:xfrm>
              <a:off x="8717760" y="4162680"/>
              <a:ext cx="13791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29" strike="noStrike">
                  <a:solidFill>
                    <a:srgbClr val="000000"/>
                  </a:solidFill>
                  <a:latin typeface="Raleway"/>
                  <a:ea typeface="Lato"/>
                </a:rPr>
                <a:t>Write your title</a:t>
              </a:r>
              <a:endParaRPr b="0" lang="en-US" sz="1200" spc="-1" strike="noStrike">
                <a:latin typeface="Arial"/>
              </a:endParaRPr>
            </a:p>
          </p:txBody>
        </p:sp>
        <p:sp>
          <p:nvSpPr>
            <p:cNvPr id="1108" name="CustomShape 9"/>
            <p:cNvSpPr/>
            <p:nvPr/>
          </p:nvSpPr>
          <p:spPr>
            <a:xfrm>
              <a:off x="8757000" y="4468320"/>
              <a:ext cx="2221560" cy="984600"/>
            </a:xfrm>
            <a:prstGeom prst="rect">
              <a:avLst/>
            </a:prstGeom>
            <a:noFill/>
            <a:ln>
              <a:noFill/>
            </a:ln>
          </p:spPr>
          <p:style>
            <a:lnRef idx="0"/>
            <a:fillRef idx="0"/>
            <a:effectRef idx="0"/>
            <a:fontRef idx="minor"/>
          </p:style>
          <p:txBody>
            <a:bodyPr lIns="90000" rIns="90000" tIns="45000" bIns="45000">
              <a:spAutoFit/>
            </a:bodyPr>
            <a:p>
              <a:pPr>
                <a:lnSpc>
                  <a:spcPct val="140000"/>
                </a:lnSpc>
              </a:pPr>
              <a:r>
                <a:rPr b="0" lang="en-US" sz="1050" spc="-1" strike="noStrike">
                  <a:solidFill>
                    <a:srgbClr val="17406d"/>
                  </a:solidFill>
                  <a:latin typeface="Raleway"/>
                  <a:ea typeface="Lato"/>
                </a:rPr>
                <a:t>Lorem ipsum dolor sit amet, consectetur adipiscing ed id risus quis ex dolor sit amet, </a:t>
              </a:r>
              <a:endParaRPr b="0" lang="en-US" sz="1050" spc="-1" strike="noStrike">
                <a:latin typeface="Arial"/>
              </a:endParaRPr>
            </a:p>
            <a:p>
              <a:pPr>
                <a:lnSpc>
                  <a:spcPct val="140000"/>
                </a:lnSpc>
              </a:pPr>
              <a:endParaRPr b="0" lang="en-US" sz="1050" spc="-1" strike="noStrike">
                <a:latin typeface="Arial"/>
              </a:endParaRPr>
            </a:p>
          </p:txBody>
        </p:sp>
        <p:sp>
          <p:nvSpPr>
            <p:cNvPr id="1109" name="CustomShape 10"/>
            <p:cNvSpPr/>
            <p:nvPr/>
          </p:nvSpPr>
          <p:spPr>
            <a:xfrm>
              <a:off x="8714160" y="3639600"/>
              <a:ext cx="695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id-ID" sz="1800" spc="29" strike="noStrike">
                  <a:solidFill>
                    <a:srgbClr val="404040"/>
                  </a:solidFill>
                  <a:latin typeface="Raleway"/>
                  <a:ea typeface="Lato"/>
                </a:rPr>
                <a:t>3</a:t>
              </a:r>
              <a:r>
                <a:rPr b="0" lang="en-US" sz="1800" spc="29" strike="noStrike">
                  <a:solidFill>
                    <a:srgbClr val="404040"/>
                  </a:solidFill>
                  <a:latin typeface="Raleway"/>
                  <a:ea typeface="Lato"/>
                </a:rPr>
                <a:t>5%</a:t>
              </a:r>
              <a:endParaRPr b="0" lang="en-US" sz="1800" spc="-1" strike="noStrike">
                <a:latin typeface="Arial"/>
              </a:endParaRPr>
            </a:p>
          </p:txBody>
        </p:sp>
      </p:grpSp>
      <p:grpSp>
        <p:nvGrpSpPr>
          <p:cNvPr id="1110" name="Group 11"/>
          <p:cNvGrpSpPr/>
          <p:nvPr/>
        </p:nvGrpSpPr>
        <p:grpSpPr>
          <a:xfrm>
            <a:off x="3141000" y="2168640"/>
            <a:ext cx="3797640" cy="3798720"/>
            <a:chOff x="3141000" y="2168640"/>
            <a:chExt cx="3797640" cy="3798720"/>
          </a:xfrm>
        </p:grpSpPr>
        <p:grpSp>
          <p:nvGrpSpPr>
            <p:cNvPr id="1111" name="Group 12"/>
            <p:cNvGrpSpPr/>
            <p:nvPr/>
          </p:nvGrpSpPr>
          <p:grpSpPr>
            <a:xfrm>
              <a:off x="3141000" y="2168640"/>
              <a:ext cx="3797640" cy="3798720"/>
              <a:chOff x="3141000" y="2168640"/>
              <a:chExt cx="3797640" cy="3798720"/>
            </a:xfrm>
          </p:grpSpPr>
          <p:sp>
            <p:nvSpPr>
              <p:cNvPr id="1112" name="CustomShape 13"/>
              <p:cNvSpPr/>
              <p:nvPr/>
            </p:nvSpPr>
            <p:spPr>
              <a:xfrm rot="2890800">
                <a:off x="3683160" y="2768400"/>
                <a:ext cx="2664720" cy="2647080"/>
              </a:xfrm>
              <a:custGeom>
                <a:avLst/>
                <a:gdLst/>
                <a:ah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13" name="CustomShape 14"/>
              <p:cNvSpPr/>
              <p:nvPr/>
            </p:nvSpPr>
            <p:spPr>
              <a:xfrm rot="2890800">
                <a:off x="3731040" y="2720520"/>
                <a:ext cx="2664720" cy="2647080"/>
              </a:xfrm>
              <a:custGeom>
                <a:avLst/>
                <a:gdLst/>
                <a:ah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ln>
                <a:noFill/>
              </a:ln>
            </p:spPr>
            <p:style>
              <a:lnRef idx="2">
                <a:schemeClr val="accent1">
                  <a:shade val="50000"/>
                </a:schemeClr>
              </a:lnRef>
              <a:fillRef idx="1">
                <a:schemeClr val="accent1"/>
              </a:fillRef>
              <a:effectRef idx="0">
                <a:schemeClr val="accent1"/>
              </a:effectRef>
              <a:fontRef idx="minor"/>
            </p:style>
          </p:sp>
        </p:grpSp>
        <p:grpSp>
          <p:nvGrpSpPr>
            <p:cNvPr id="1114" name="Group 15"/>
            <p:cNvGrpSpPr/>
            <p:nvPr/>
          </p:nvGrpSpPr>
          <p:grpSpPr>
            <a:xfrm>
              <a:off x="4699080" y="2895840"/>
              <a:ext cx="633240" cy="633240"/>
              <a:chOff x="4699080" y="2895840"/>
              <a:chExt cx="633240" cy="633240"/>
            </a:xfrm>
          </p:grpSpPr>
          <p:sp>
            <p:nvSpPr>
              <p:cNvPr id="1115" name="CustomShape 16"/>
              <p:cNvSpPr/>
              <p:nvPr/>
            </p:nvSpPr>
            <p:spPr>
              <a:xfrm>
                <a:off x="4699080" y="2895840"/>
                <a:ext cx="633240" cy="633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16" name="CustomShape 17"/>
              <p:cNvSpPr/>
              <p:nvPr/>
            </p:nvSpPr>
            <p:spPr>
              <a:xfrm>
                <a:off x="4870800" y="3072960"/>
                <a:ext cx="279000" cy="279000"/>
              </a:xfrm>
              <a:custGeom>
                <a:avLst/>
                <a:gdLst/>
                <a:ahLst/>
                <a:rect l="l" t="t" r="r" b="b"/>
                <a:pathLst>
                  <a:path w="21086" h="2160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1"/>
              </a:solidFill>
              <a:ln w="12600">
                <a:noFill/>
              </a:ln>
            </p:spPr>
            <p:style>
              <a:lnRef idx="0"/>
              <a:fillRef idx="0"/>
              <a:effectRef idx="0"/>
              <a:fontRef idx="minor"/>
            </p:style>
          </p:sp>
        </p:grpSp>
        <p:sp>
          <p:nvSpPr>
            <p:cNvPr id="1117" name="CustomShape 18"/>
            <p:cNvSpPr/>
            <p:nvPr/>
          </p:nvSpPr>
          <p:spPr>
            <a:xfrm>
              <a:off x="4718160" y="3692160"/>
              <a:ext cx="583560" cy="333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600" spc="29" strike="noStrike">
                  <a:solidFill>
                    <a:srgbClr val="ffffff"/>
                  </a:solidFill>
                  <a:latin typeface="Raleway"/>
                  <a:ea typeface="Lato"/>
                </a:rPr>
                <a:t>UP </a:t>
              </a:r>
              <a:endParaRPr b="0" lang="en-US" sz="1600" spc="-1" strike="noStrike">
                <a:latin typeface="Arial"/>
              </a:endParaRPr>
            </a:p>
          </p:txBody>
        </p:sp>
      </p:grpSp>
      <p:grpSp>
        <p:nvGrpSpPr>
          <p:cNvPr id="1118" name="Group 19"/>
          <p:cNvGrpSpPr/>
          <p:nvPr/>
        </p:nvGrpSpPr>
        <p:grpSpPr>
          <a:xfrm>
            <a:off x="5250960" y="1751400"/>
            <a:ext cx="3797640" cy="3798720"/>
            <a:chOff x="5250960" y="1751400"/>
            <a:chExt cx="3797640" cy="3798720"/>
          </a:xfrm>
        </p:grpSpPr>
        <p:grpSp>
          <p:nvGrpSpPr>
            <p:cNvPr id="1119" name="Group 20"/>
            <p:cNvGrpSpPr/>
            <p:nvPr/>
          </p:nvGrpSpPr>
          <p:grpSpPr>
            <a:xfrm>
              <a:off x="5250960" y="1751400"/>
              <a:ext cx="3797640" cy="3798720"/>
              <a:chOff x="5250960" y="1751400"/>
              <a:chExt cx="3797640" cy="3798720"/>
            </a:xfrm>
          </p:grpSpPr>
          <p:sp>
            <p:nvSpPr>
              <p:cNvPr id="1120" name="CustomShape 21"/>
              <p:cNvSpPr/>
              <p:nvPr/>
            </p:nvSpPr>
            <p:spPr>
              <a:xfrm rot="13690800">
                <a:off x="5841360" y="2302920"/>
                <a:ext cx="2664720" cy="2647080"/>
              </a:xfrm>
              <a:custGeom>
                <a:avLst/>
                <a:gdLst/>
                <a:ah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1" name="CustomShape 22"/>
              <p:cNvSpPr/>
              <p:nvPr/>
            </p:nvSpPr>
            <p:spPr>
              <a:xfrm rot="13690800">
                <a:off x="5793480" y="2350800"/>
                <a:ext cx="2664720" cy="2647080"/>
              </a:xfrm>
              <a:custGeom>
                <a:avLst/>
                <a:gdLst/>
                <a:ah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grpSp>
        <p:grpSp>
          <p:nvGrpSpPr>
            <p:cNvPr id="1122" name="Group 23"/>
            <p:cNvGrpSpPr/>
            <p:nvPr/>
          </p:nvGrpSpPr>
          <p:grpSpPr>
            <a:xfrm>
              <a:off x="6860520" y="4196160"/>
              <a:ext cx="633240" cy="633240"/>
              <a:chOff x="6860520" y="4196160"/>
              <a:chExt cx="633240" cy="633240"/>
            </a:xfrm>
          </p:grpSpPr>
          <p:sp>
            <p:nvSpPr>
              <p:cNvPr id="1123" name="CustomShape 24"/>
              <p:cNvSpPr/>
              <p:nvPr/>
            </p:nvSpPr>
            <p:spPr>
              <a:xfrm>
                <a:off x="6860520" y="4196160"/>
                <a:ext cx="633240" cy="633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24" name="CustomShape 25"/>
              <p:cNvSpPr/>
              <p:nvPr/>
            </p:nvSpPr>
            <p:spPr>
              <a:xfrm>
                <a:off x="7033320" y="4398480"/>
                <a:ext cx="279000" cy="228240"/>
              </a:xfrm>
              <a:custGeom>
                <a:avLst/>
                <a:gdLst/>
                <a:ahLst/>
                <a:rect l="l" t="t" r="r" b="b"/>
                <a:pathLst>
                  <a:path w="21600" h="2160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600">
                <a:noFill/>
              </a:ln>
            </p:spPr>
            <p:style>
              <a:lnRef idx="0"/>
              <a:fillRef idx="0"/>
              <a:effectRef idx="0"/>
              <a:fontRef idx="minor"/>
            </p:style>
          </p:sp>
        </p:grpSp>
        <p:sp>
          <p:nvSpPr>
            <p:cNvPr id="1125" name="CustomShape 26"/>
            <p:cNvSpPr/>
            <p:nvPr/>
          </p:nvSpPr>
          <p:spPr>
            <a:xfrm>
              <a:off x="6737760" y="3692160"/>
              <a:ext cx="86040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29" strike="noStrike">
                  <a:solidFill>
                    <a:srgbClr val="ffffff"/>
                  </a:solidFill>
                  <a:latin typeface="Raleway"/>
                  <a:ea typeface="Lato"/>
                </a:rPr>
                <a:t>DOWN</a:t>
              </a:r>
              <a:endParaRPr b="0" lang="en-US" sz="1600" spc="-1" strike="noStrike">
                <a:latin typeface="Arial"/>
              </a:endParaRPr>
            </a:p>
          </p:txBody>
        </p:sp>
      </p:gr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7"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sp>
        <p:nvSpPr>
          <p:cNvPr id="1128" name="CustomShape 3"/>
          <p:cNvSpPr/>
          <p:nvPr/>
        </p:nvSpPr>
        <p:spPr>
          <a:xfrm rot="2700000">
            <a:off x="6687360" y="1814760"/>
            <a:ext cx="1542600" cy="1542600"/>
          </a:xfrm>
          <a:prstGeom prst="roundRect">
            <a:avLst>
              <a:gd name="adj"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29" name="CustomShape 4"/>
          <p:cNvSpPr/>
          <p:nvPr/>
        </p:nvSpPr>
        <p:spPr>
          <a:xfrm rot="2700000">
            <a:off x="6345360" y="2364480"/>
            <a:ext cx="443520" cy="443520"/>
          </a:xfrm>
          <a:prstGeom prst="rect">
            <a:avLst/>
          </a:prstGeom>
          <a:solidFill>
            <a:schemeClr val="tx1">
              <a:lumMod val="75000"/>
              <a:lumOff val="25000"/>
            </a:schemeClr>
          </a:solidFill>
          <a:ln>
            <a:noFill/>
          </a:ln>
          <a:effectLst>
            <a:outerShdw algn="l" blurRad="50800" dist="3816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30" name="CustomShape 5"/>
          <p:cNvSpPr/>
          <p:nvPr/>
        </p:nvSpPr>
        <p:spPr>
          <a:xfrm>
            <a:off x="6376680" y="239904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02</a:t>
            </a:r>
            <a:endParaRPr b="0" lang="en-US" sz="1200" spc="-1" strike="noStrike">
              <a:latin typeface="Arial"/>
            </a:endParaRPr>
          </a:p>
        </p:txBody>
      </p:sp>
      <p:grpSp>
        <p:nvGrpSpPr>
          <p:cNvPr id="1131" name="Group 6"/>
          <p:cNvGrpSpPr/>
          <p:nvPr/>
        </p:nvGrpSpPr>
        <p:grpSpPr>
          <a:xfrm>
            <a:off x="7203960" y="1935360"/>
            <a:ext cx="509040" cy="445320"/>
            <a:chOff x="7203960" y="1935360"/>
            <a:chExt cx="509040" cy="445320"/>
          </a:xfrm>
        </p:grpSpPr>
        <p:sp>
          <p:nvSpPr>
            <p:cNvPr id="1132" name="CustomShape 7"/>
            <p:cNvSpPr/>
            <p:nvPr/>
          </p:nvSpPr>
          <p:spPr>
            <a:xfrm>
              <a:off x="7284240" y="2014560"/>
              <a:ext cx="182520" cy="119880"/>
            </a:xfrm>
            <a:custGeom>
              <a:avLst/>
              <a:gdLst/>
              <a:ahLst/>
              <a:rect l="l" t="t"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solidFill>
            <a:ln>
              <a:noFill/>
            </a:ln>
          </p:spPr>
          <p:style>
            <a:lnRef idx="0"/>
            <a:fillRef idx="0"/>
            <a:effectRef idx="0"/>
            <a:fontRef idx="minor"/>
          </p:style>
        </p:sp>
        <p:sp>
          <p:nvSpPr>
            <p:cNvPr id="1133" name="CustomShape 8"/>
            <p:cNvSpPr/>
            <p:nvPr/>
          </p:nvSpPr>
          <p:spPr>
            <a:xfrm>
              <a:off x="7203960" y="1935360"/>
              <a:ext cx="509040" cy="445320"/>
            </a:xfrm>
            <a:custGeom>
              <a:avLst/>
              <a:gdLst/>
              <a:ahLst/>
              <a:rect l="l" t="t"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p:spPr>
          <p:style>
            <a:lnRef idx="0"/>
            <a:fillRef idx="0"/>
            <a:effectRef idx="0"/>
            <a:fontRef idx="minor"/>
          </p:style>
        </p:sp>
      </p:grpSp>
      <p:sp>
        <p:nvSpPr>
          <p:cNvPr id="1134" name="CustomShape 9"/>
          <p:cNvSpPr/>
          <p:nvPr/>
        </p:nvSpPr>
        <p:spPr>
          <a:xfrm>
            <a:off x="7074720" y="2457000"/>
            <a:ext cx="72540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Graphic</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Design</a:t>
            </a:r>
            <a:endParaRPr b="0" lang="en-US" sz="1100" spc="-1" strike="noStrike">
              <a:latin typeface="Arial"/>
            </a:endParaRPr>
          </a:p>
        </p:txBody>
      </p:sp>
      <p:sp>
        <p:nvSpPr>
          <p:cNvPr id="1135" name="CustomShape 10"/>
          <p:cNvSpPr/>
          <p:nvPr/>
        </p:nvSpPr>
        <p:spPr>
          <a:xfrm rot="2700000">
            <a:off x="6687360" y="4287960"/>
            <a:ext cx="1542600" cy="1542600"/>
          </a:xfrm>
          <a:prstGeom prst="roundRect">
            <a:avLst>
              <a:gd name="adj"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36" name="CustomShape 11"/>
          <p:cNvSpPr/>
          <p:nvPr/>
        </p:nvSpPr>
        <p:spPr>
          <a:xfrm rot="2700000">
            <a:off x="6345360" y="4837680"/>
            <a:ext cx="443520" cy="443520"/>
          </a:xfrm>
          <a:prstGeom prst="rect">
            <a:avLst/>
          </a:prstGeom>
          <a:solidFill>
            <a:schemeClr val="tx1">
              <a:lumMod val="75000"/>
              <a:lumOff val="25000"/>
            </a:schemeClr>
          </a:solidFill>
          <a:ln>
            <a:noFill/>
          </a:ln>
          <a:effectLst>
            <a:outerShdw algn="l" blurRad="50800" dist="3816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37" name="CustomShape 12"/>
          <p:cNvSpPr/>
          <p:nvPr/>
        </p:nvSpPr>
        <p:spPr>
          <a:xfrm>
            <a:off x="6376680" y="487872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04</a:t>
            </a:r>
            <a:endParaRPr b="0" lang="en-US" sz="1200" spc="-1" strike="noStrike">
              <a:latin typeface="Arial"/>
            </a:endParaRPr>
          </a:p>
        </p:txBody>
      </p:sp>
      <p:grpSp>
        <p:nvGrpSpPr>
          <p:cNvPr id="1138" name="Group 13"/>
          <p:cNvGrpSpPr/>
          <p:nvPr/>
        </p:nvGrpSpPr>
        <p:grpSpPr>
          <a:xfrm>
            <a:off x="7203960" y="4404600"/>
            <a:ext cx="509760" cy="509040"/>
            <a:chOff x="7203960" y="4404600"/>
            <a:chExt cx="509760" cy="509040"/>
          </a:xfrm>
        </p:grpSpPr>
        <p:sp>
          <p:nvSpPr>
            <p:cNvPr id="1139" name="CustomShape 14"/>
            <p:cNvSpPr/>
            <p:nvPr/>
          </p:nvSpPr>
          <p:spPr>
            <a:xfrm>
              <a:off x="7203960" y="4404600"/>
              <a:ext cx="509760" cy="509040"/>
            </a:xfrm>
            <a:custGeom>
              <a:avLst/>
              <a:gdLst/>
              <a:ahLst/>
              <a:rect l="l" t="t"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p:spPr>
          <p:style>
            <a:lnRef idx="0"/>
            <a:fillRef idx="0"/>
            <a:effectRef idx="0"/>
            <a:fontRef idx="minor"/>
          </p:style>
        </p:sp>
        <p:sp>
          <p:nvSpPr>
            <p:cNvPr id="1140" name="CustomShape 15"/>
            <p:cNvSpPr/>
            <p:nvPr/>
          </p:nvSpPr>
          <p:spPr>
            <a:xfrm>
              <a:off x="7522920" y="4468320"/>
              <a:ext cx="126720" cy="126720"/>
            </a:xfrm>
            <a:custGeom>
              <a:avLst/>
              <a:gdLst/>
              <a:ahLst/>
              <a:rect l="l" t="t"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p:spPr>
          <p:style>
            <a:lnRef idx="0"/>
            <a:fillRef idx="0"/>
            <a:effectRef idx="0"/>
            <a:fontRef idx="minor"/>
          </p:style>
        </p:sp>
      </p:grpSp>
      <p:sp>
        <p:nvSpPr>
          <p:cNvPr id="1141" name="CustomShape 16"/>
          <p:cNvSpPr/>
          <p:nvPr/>
        </p:nvSpPr>
        <p:spPr>
          <a:xfrm>
            <a:off x="7167960" y="4977720"/>
            <a:ext cx="66420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Web </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Design</a:t>
            </a:r>
            <a:endParaRPr b="0" lang="en-US" sz="1100" spc="-1" strike="noStrike">
              <a:latin typeface="Arial"/>
            </a:endParaRPr>
          </a:p>
        </p:txBody>
      </p:sp>
      <p:sp>
        <p:nvSpPr>
          <p:cNvPr id="1142" name="CustomShape 17"/>
          <p:cNvSpPr/>
          <p:nvPr/>
        </p:nvSpPr>
        <p:spPr>
          <a:xfrm rot="2700000">
            <a:off x="4153680" y="4287960"/>
            <a:ext cx="1542600" cy="1542600"/>
          </a:xfrm>
          <a:prstGeom prst="roundRect">
            <a:avLst>
              <a:gd name="adj" fmla="val 1666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143" name="CustomShape 18"/>
          <p:cNvSpPr/>
          <p:nvPr/>
        </p:nvSpPr>
        <p:spPr>
          <a:xfrm rot="2700000">
            <a:off x="3808080" y="4837680"/>
            <a:ext cx="443520" cy="443520"/>
          </a:xfrm>
          <a:prstGeom prst="rect">
            <a:avLst/>
          </a:prstGeom>
          <a:solidFill>
            <a:schemeClr val="accent4"/>
          </a:solidFill>
          <a:ln>
            <a:noFill/>
          </a:ln>
          <a:effectLst>
            <a:outerShdw algn="bl" blurRad="50800" dir="189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44" name="CustomShape 19"/>
          <p:cNvSpPr/>
          <p:nvPr/>
        </p:nvSpPr>
        <p:spPr>
          <a:xfrm>
            <a:off x="3830400" y="487872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03</a:t>
            </a:r>
            <a:endParaRPr b="0" lang="en-US" sz="1200" spc="-1" strike="noStrike">
              <a:latin typeface="Arial"/>
            </a:endParaRPr>
          </a:p>
        </p:txBody>
      </p:sp>
      <p:grpSp>
        <p:nvGrpSpPr>
          <p:cNvPr id="1145" name="Group 20"/>
          <p:cNvGrpSpPr/>
          <p:nvPr/>
        </p:nvGrpSpPr>
        <p:grpSpPr>
          <a:xfrm>
            <a:off x="4730040" y="4490640"/>
            <a:ext cx="349560" cy="509760"/>
            <a:chOff x="4730040" y="4490640"/>
            <a:chExt cx="349560" cy="509760"/>
          </a:xfrm>
        </p:grpSpPr>
        <p:sp>
          <p:nvSpPr>
            <p:cNvPr id="1146" name="CustomShape 21"/>
            <p:cNvSpPr/>
            <p:nvPr/>
          </p:nvSpPr>
          <p:spPr>
            <a:xfrm>
              <a:off x="4730040" y="4490640"/>
              <a:ext cx="349560" cy="509760"/>
            </a:xfrm>
            <a:custGeom>
              <a:avLst/>
              <a:gdLst/>
              <a:ahLst/>
              <a:rect l="l" t="t"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solidFill>
            <a:ln>
              <a:noFill/>
            </a:ln>
          </p:spPr>
          <p:style>
            <a:lnRef idx="0"/>
            <a:fillRef idx="0"/>
            <a:effectRef idx="0"/>
            <a:fontRef idx="minor"/>
          </p:style>
        </p:sp>
        <p:sp>
          <p:nvSpPr>
            <p:cNvPr id="1147" name="CustomShape 22"/>
            <p:cNvSpPr/>
            <p:nvPr/>
          </p:nvSpPr>
          <p:spPr>
            <a:xfrm>
              <a:off x="4809240" y="4570560"/>
              <a:ext cx="103320" cy="103320"/>
            </a:xfrm>
            <a:custGeom>
              <a:avLst/>
              <a:gdLst/>
              <a:ahLst/>
              <a:rect l="l" t="t"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solidFill>
            <a:ln>
              <a:noFill/>
            </a:ln>
          </p:spPr>
          <p:style>
            <a:lnRef idx="0"/>
            <a:fillRef idx="0"/>
            <a:effectRef idx="0"/>
            <a:fontRef idx="minor"/>
          </p:style>
        </p:sp>
      </p:grpSp>
      <p:sp>
        <p:nvSpPr>
          <p:cNvPr id="1148" name="CustomShape 23"/>
          <p:cNvSpPr/>
          <p:nvPr/>
        </p:nvSpPr>
        <p:spPr>
          <a:xfrm>
            <a:off x="4461840" y="5081040"/>
            <a:ext cx="87768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Affiliate </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Marketing</a:t>
            </a:r>
            <a:endParaRPr b="0" lang="en-US" sz="1100" spc="-1" strike="noStrike">
              <a:latin typeface="Arial"/>
            </a:endParaRPr>
          </a:p>
        </p:txBody>
      </p:sp>
      <p:sp>
        <p:nvSpPr>
          <p:cNvPr id="1149" name="CustomShape 24"/>
          <p:cNvSpPr/>
          <p:nvPr/>
        </p:nvSpPr>
        <p:spPr>
          <a:xfrm rot="2700000">
            <a:off x="4150080" y="1814760"/>
            <a:ext cx="1542600" cy="1542600"/>
          </a:xfrm>
          <a:prstGeom prst="roundRect">
            <a:avLst>
              <a:gd name="adj"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50" name="CustomShape 25"/>
          <p:cNvSpPr/>
          <p:nvPr/>
        </p:nvSpPr>
        <p:spPr>
          <a:xfrm rot="2700000">
            <a:off x="3808080" y="2364480"/>
            <a:ext cx="443520" cy="443520"/>
          </a:xfrm>
          <a:prstGeom prst="rect">
            <a:avLst/>
          </a:prstGeom>
          <a:solidFill>
            <a:schemeClr val="accent1"/>
          </a:solidFill>
          <a:ln>
            <a:noFill/>
          </a:ln>
          <a:effectLst>
            <a:outerShdw algn="l" blurRad="50800" dist="3816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151" name="CustomShape 26"/>
          <p:cNvSpPr/>
          <p:nvPr/>
        </p:nvSpPr>
        <p:spPr>
          <a:xfrm>
            <a:off x="3830400" y="2399040"/>
            <a:ext cx="393120" cy="2728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vi-VN" sz="1200" spc="-1" strike="noStrike">
                <a:solidFill>
                  <a:srgbClr val="ffffff"/>
                </a:solidFill>
                <a:latin typeface="Calibri"/>
                <a:ea typeface="Lato"/>
              </a:rPr>
              <a:t>01</a:t>
            </a:r>
            <a:endParaRPr b="0" lang="en-US" sz="1200" spc="-1" strike="noStrike">
              <a:latin typeface="Arial"/>
            </a:endParaRPr>
          </a:p>
        </p:txBody>
      </p:sp>
      <p:grpSp>
        <p:nvGrpSpPr>
          <p:cNvPr id="1152" name="Group 27"/>
          <p:cNvGrpSpPr/>
          <p:nvPr/>
        </p:nvGrpSpPr>
        <p:grpSpPr>
          <a:xfrm>
            <a:off x="4634280" y="1870560"/>
            <a:ext cx="509040" cy="509040"/>
            <a:chOff x="4634280" y="1870560"/>
            <a:chExt cx="509040" cy="509040"/>
          </a:xfrm>
        </p:grpSpPr>
        <p:sp>
          <p:nvSpPr>
            <p:cNvPr id="1153" name="CustomShape 28"/>
            <p:cNvSpPr/>
            <p:nvPr/>
          </p:nvSpPr>
          <p:spPr>
            <a:xfrm>
              <a:off x="4634280" y="1870560"/>
              <a:ext cx="509040" cy="509040"/>
            </a:xfrm>
            <a:custGeom>
              <a:avLst/>
              <a:gdLst/>
              <a:ahLst/>
              <a:rect l="l" t="t"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p:spPr>
          <p:style>
            <a:lnRef idx="0"/>
            <a:fillRef idx="0"/>
            <a:effectRef idx="0"/>
            <a:fontRef idx="minor"/>
          </p:style>
        </p:sp>
        <p:sp>
          <p:nvSpPr>
            <p:cNvPr id="1154" name="CustomShape 29"/>
            <p:cNvSpPr/>
            <p:nvPr/>
          </p:nvSpPr>
          <p:spPr>
            <a:xfrm>
              <a:off x="4840560" y="1950120"/>
              <a:ext cx="119880" cy="118800"/>
            </a:xfrm>
            <a:custGeom>
              <a:avLst/>
              <a:gdLst/>
              <a:ahLst/>
              <a:rect l="l" t="t"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p:spPr>
          <p:style>
            <a:lnRef idx="0"/>
            <a:fillRef idx="0"/>
            <a:effectRef idx="0"/>
            <a:fontRef idx="minor"/>
          </p:style>
        </p:sp>
      </p:grpSp>
      <p:sp>
        <p:nvSpPr>
          <p:cNvPr id="1155" name="CustomShape 30"/>
          <p:cNvSpPr/>
          <p:nvPr/>
        </p:nvSpPr>
        <p:spPr>
          <a:xfrm>
            <a:off x="4588920" y="2485800"/>
            <a:ext cx="60012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ffffff"/>
                </a:solidFill>
                <a:latin typeface="Raleway"/>
                <a:ea typeface="Lato"/>
              </a:rPr>
              <a:t>Social</a:t>
            </a:r>
            <a:endParaRPr b="0" lang="en-US" sz="1100" spc="-1" strike="noStrike">
              <a:latin typeface="Arial"/>
            </a:endParaRPr>
          </a:p>
          <a:p>
            <a:pPr algn="ctr">
              <a:lnSpc>
                <a:spcPct val="100000"/>
              </a:lnSpc>
            </a:pPr>
            <a:r>
              <a:rPr b="0" lang="en-US" sz="1100" spc="-1" strike="noStrike">
                <a:solidFill>
                  <a:srgbClr val="ffffff"/>
                </a:solidFill>
                <a:latin typeface="Raleway"/>
                <a:ea typeface="Lato"/>
              </a:rPr>
              <a:t>Media</a:t>
            </a:r>
            <a:endParaRPr b="0" lang="en-US" sz="1100" spc="-1" strike="noStrike">
              <a:latin typeface="Arial"/>
            </a:endParaRPr>
          </a:p>
        </p:txBody>
      </p:sp>
      <p:sp>
        <p:nvSpPr>
          <p:cNvPr id="1156" name="CustomShape 31"/>
          <p:cNvSpPr/>
          <p:nvPr/>
        </p:nvSpPr>
        <p:spPr>
          <a:xfrm rot="2726400">
            <a:off x="5451480" y="3051360"/>
            <a:ext cx="1542600" cy="1542600"/>
          </a:xfrm>
          <a:prstGeom prst="roundRect">
            <a:avLst>
              <a:gd name="adj"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157" name="CustomShape 32"/>
          <p:cNvSpPr/>
          <p:nvPr/>
        </p:nvSpPr>
        <p:spPr>
          <a:xfrm>
            <a:off x="5847120" y="3436560"/>
            <a:ext cx="796680" cy="772200"/>
          </a:xfrm>
          <a:custGeom>
            <a:avLst/>
            <a:gdLst/>
            <a:ahLst/>
            <a:rect l="l" t="t"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p:spPr>
        <p:style>
          <a:lnRef idx="0"/>
          <a:fillRef idx="0"/>
          <a:effectRef idx="0"/>
          <a:fontRef idx="minor"/>
        </p:style>
      </p:sp>
      <p:sp>
        <p:nvSpPr>
          <p:cNvPr id="1158" name="CustomShape 33"/>
          <p:cNvSpPr/>
          <p:nvPr/>
        </p:nvSpPr>
        <p:spPr>
          <a:xfrm>
            <a:off x="8875800" y="2363400"/>
            <a:ext cx="2475720" cy="5468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59" name="CustomShape 34"/>
          <p:cNvSpPr/>
          <p:nvPr/>
        </p:nvSpPr>
        <p:spPr>
          <a:xfrm>
            <a:off x="8803440" y="1994040"/>
            <a:ext cx="1499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
        <p:nvSpPr>
          <p:cNvPr id="1160" name="CustomShape 35"/>
          <p:cNvSpPr/>
          <p:nvPr/>
        </p:nvSpPr>
        <p:spPr>
          <a:xfrm>
            <a:off x="8872920" y="4575960"/>
            <a:ext cx="2475720" cy="5468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61" name="CustomShape 36"/>
          <p:cNvSpPr/>
          <p:nvPr/>
        </p:nvSpPr>
        <p:spPr>
          <a:xfrm>
            <a:off x="8800560" y="4206600"/>
            <a:ext cx="1499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
        <p:nvSpPr>
          <p:cNvPr id="1162" name="CustomShape 37"/>
          <p:cNvSpPr/>
          <p:nvPr/>
        </p:nvSpPr>
        <p:spPr>
          <a:xfrm>
            <a:off x="862560" y="2363400"/>
            <a:ext cx="2475720" cy="54684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63" name="CustomShape 38"/>
          <p:cNvSpPr/>
          <p:nvPr/>
        </p:nvSpPr>
        <p:spPr>
          <a:xfrm>
            <a:off x="1911600" y="1994040"/>
            <a:ext cx="149940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
        <p:nvSpPr>
          <p:cNvPr id="1164" name="CustomShape 39"/>
          <p:cNvSpPr/>
          <p:nvPr/>
        </p:nvSpPr>
        <p:spPr>
          <a:xfrm>
            <a:off x="862560" y="4575960"/>
            <a:ext cx="2475720" cy="546840"/>
          </a:xfrm>
          <a:prstGeom prst="rect">
            <a:avLst/>
          </a:prstGeom>
          <a:noFill/>
          <a:ln>
            <a:noFill/>
          </a:ln>
        </p:spPr>
        <p:style>
          <a:lnRef idx="0"/>
          <a:fillRef idx="0"/>
          <a:effectRef idx="0"/>
          <a:fontRef idx="minor"/>
        </p:style>
        <p:txBody>
          <a:bodyPr lIns="90000" rIns="90000" tIns="45000" bIns="45000">
            <a:spAutoFit/>
          </a:bodyPr>
          <a:p>
            <a:pPr algn="r">
              <a:lnSpc>
                <a:spcPct val="150000"/>
              </a:lnSpc>
            </a:pPr>
            <a:r>
              <a:rPr b="0" lang="en-US" sz="1000" spc="-1" strike="noStrike">
                <a:solidFill>
                  <a:srgbClr val="a6a6a6"/>
                </a:solidFill>
                <a:latin typeface="Raleway"/>
                <a:ea typeface="Lato"/>
              </a:rPr>
              <a:t>Lorem ipsum dolor sit amet, conse ctetur adipiscing elit, sed do</a:t>
            </a:r>
            <a:endParaRPr b="0" lang="en-US" sz="1000" spc="-1" strike="noStrike">
              <a:latin typeface="Arial"/>
            </a:endParaRPr>
          </a:p>
        </p:txBody>
      </p:sp>
      <p:sp>
        <p:nvSpPr>
          <p:cNvPr id="1165" name="CustomShape 40"/>
          <p:cNvSpPr/>
          <p:nvPr/>
        </p:nvSpPr>
        <p:spPr>
          <a:xfrm>
            <a:off x="1911600" y="4206600"/>
            <a:ext cx="1499400" cy="27288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200" spc="-1" strike="noStrike">
                <a:solidFill>
                  <a:srgbClr val="808080"/>
                </a:solidFill>
                <a:latin typeface="Raleway"/>
                <a:ea typeface="Lato"/>
              </a:rPr>
              <a:t>SUBTITLE HERE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6" name="CustomShape 1"/>
          <p:cNvSpPr/>
          <p:nvPr/>
        </p:nvSpPr>
        <p:spPr>
          <a:xfrm rot="2700000">
            <a:off x="11140560" y="34884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67" name="CustomShape 2"/>
          <p:cNvSpPr/>
          <p:nvPr/>
        </p:nvSpPr>
        <p:spPr>
          <a:xfrm>
            <a:off x="4461480" y="44568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GRAPHIC</a:t>
            </a:r>
            <a:r>
              <a:rPr b="1" i="1" lang="id-ID" sz="2800" spc="-1" strike="noStrike">
                <a:solidFill>
                  <a:srgbClr val="0f6fc6"/>
                </a:solidFill>
                <a:latin typeface="Raleway"/>
                <a:ea typeface="Lato"/>
              </a:rPr>
              <a:t> HIPSTYLE</a:t>
            </a:r>
            <a:endParaRPr b="0" lang="en-US" sz="2800" spc="-1" strike="noStrike">
              <a:latin typeface="Arial"/>
            </a:endParaRPr>
          </a:p>
        </p:txBody>
      </p:sp>
      <p:graphicFrame>
        <p:nvGraphicFramePr>
          <p:cNvPr id="1168" name="Chart 74"/>
          <p:cNvGraphicFramePr/>
          <p:nvPr/>
        </p:nvGraphicFramePr>
        <p:xfrm>
          <a:off x="3578760" y="1614600"/>
          <a:ext cx="2325240" cy="23259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69" name="Chart 75"/>
          <p:cNvGraphicFramePr/>
          <p:nvPr/>
        </p:nvGraphicFramePr>
        <p:xfrm>
          <a:off x="6273720" y="1614600"/>
          <a:ext cx="2325240" cy="2325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70" name="Chart 76"/>
          <p:cNvGraphicFramePr/>
          <p:nvPr/>
        </p:nvGraphicFramePr>
        <p:xfrm>
          <a:off x="8968320" y="1614600"/>
          <a:ext cx="2325240" cy="2325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71" name="Chart 77"/>
          <p:cNvGraphicFramePr/>
          <p:nvPr/>
        </p:nvGraphicFramePr>
        <p:xfrm>
          <a:off x="883800" y="1614600"/>
          <a:ext cx="2325240" cy="2325960"/>
        </p:xfrm>
        <a:graphic>
          <a:graphicData uri="http://schemas.openxmlformats.org/drawingml/2006/chart">
            <c:chart xmlns:c="http://schemas.openxmlformats.org/drawingml/2006/chart" xmlns:r="http://schemas.openxmlformats.org/officeDocument/2006/relationships" r:id="rId4"/>
          </a:graphicData>
        </a:graphic>
      </p:graphicFrame>
      <p:sp>
        <p:nvSpPr>
          <p:cNvPr id="1172" name="CustomShape 3"/>
          <p:cNvSpPr/>
          <p:nvPr/>
        </p:nvSpPr>
        <p:spPr>
          <a:xfrm>
            <a:off x="83988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0f6fc6"/>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73" name="CustomShape 4"/>
          <p:cNvSpPr/>
          <p:nvPr/>
        </p:nvSpPr>
        <p:spPr>
          <a:xfrm>
            <a:off x="351576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009dd9"/>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74" name="CustomShape 5"/>
          <p:cNvSpPr/>
          <p:nvPr/>
        </p:nvSpPr>
        <p:spPr>
          <a:xfrm>
            <a:off x="622152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0bd0d9"/>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75" name="CustomShape 6"/>
          <p:cNvSpPr/>
          <p:nvPr/>
        </p:nvSpPr>
        <p:spPr>
          <a:xfrm>
            <a:off x="8912160" y="4572360"/>
            <a:ext cx="2423520" cy="101412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1050" spc="-1" strike="noStrike">
                <a:solidFill>
                  <a:srgbClr val="10cf9b"/>
                </a:solidFill>
                <a:latin typeface="Raleway"/>
                <a:ea typeface="Lato"/>
              </a:rPr>
              <a:t>KEY TITLE HERE</a:t>
            </a:r>
            <a:br/>
            <a:r>
              <a:rPr b="0" lang="en-US" sz="1000" spc="-1" strike="noStrike">
                <a:solidFill>
                  <a:srgbClr val="a6a6a6"/>
                </a:solidFill>
                <a:latin typeface="Raleway"/>
                <a:ea typeface="Lato"/>
              </a:rPr>
              <a:t>This is a sample text. You simply add your own text and description here.</a:t>
            </a:r>
            <a:endParaRPr b="0" lang="en-US" sz="1000" spc="-1" strike="noStrike">
              <a:latin typeface="Arial"/>
            </a:endParaRPr>
          </a:p>
        </p:txBody>
      </p:sp>
      <p:sp>
        <p:nvSpPr>
          <p:cNvPr id="1176" name="CustomShape 7"/>
          <p:cNvSpPr/>
          <p:nvPr/>
        </p:nvSpPr>
        <p:spPr>
          <a:xfrm>
            <a:off x="931248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10cf9b"/>
                </a:solidFill>
                <a:latin typeface="Raleway"/>
                <a:ea typeface="Lato"/>
              </a:rPr>
              <a:t>9</a:t>
            </a:r>
            <a:r>
              <a:rPr b="1" lang="en-US" sz="1800" spc="-1" strike="noStrike">
                <a:solidFill>
                  <a:srgbClr val="10cf9b"/>
                </a:solidFill>
                <a:latin typeface="Raleway"/>
                <a:ea typeface="Lato"/>
              </a:rPr>
              <a:t>0%</a:t>
            </a:r>
            <a:endParaRPr b="0" lang="en-US" sz="1800" spc="-1" strike="noStrike">
              <a:latin typeface="Arial"/>
            </a:endParaRPr>
          </a:p>
        </p:txBody>
      </p:sp>
      <p:sp>
        <p:nvSpPr>
          <p:cNvPr id="1177" name="CustomShape 8"/>
          <p:cNvSpPr/>
          <p:nvPr/>
        </p:nvSpPr>
        <p:spPr>
          <a:xfrm>
            <a:off x="662184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0bd0d9"/>
                </a:solidFill>
                <a:latin typeface="Raleway"/>
                <a:ea typeface="Lato"/>
              </a:rPr>
              <a:t>5</a:t>
            </a:r>
            <a:r>
              <a:rPr b="1" lang="en-US" sz="1800" spc="-1" strike="noStrike">
                <a:solidFill>
                  <a:srgbClr val="0bd0d9"/>
                </a:solidFill>
                <a:latin typeface="Raleway"/>
                <a:ea typeface="Lato"/>
              </a:rPr>
              <a:t>0%</a:t>
            </a:r>
            <a:endParaRPr b="0" lang="en-US" sz="1800" spc="-1" strike="noStrike">
              <a:latin typeface="Arial"/>
            </a:endParaRPr>
          </a:p>
        </p:txBody>
      </p:sp>
      <p:sp>
        <p:nvSpPr>
          <p:cNvPr id="1178" name="CustomShape 9"/>
          <p:cNvSpPr/>
          <p:nvPr/>
        </p:nvSpPr>
        <p:spPr>
          <a:xfrm>
            <a:off x="391608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009dd9"/>
                </a:solidFill>
                <a:latin typeface="Raleway"/>
                <a:ea typeface="Lato"/>
              </a:rPr>
              <a:t>6</a:t>
            </a:r>
            <a:r>
              <a:rPr b="1" lang="en-US" sz="1800" spc="-1" strike="noStrike">
                <a:solidFill>
                  <a:srgbClr val="009dd9"/>
                </a:solidFill>
                <a:latin typeface="Raleway"/>
                <a:ea typeface="Lato"/>
              </a:rPr>
              <a:t>0%</a:t>
            </a:r>
            <a:endParaRPr b="0" lang="en-US" sz="1800" spc="-1" strike="noStrike">
              <a:latin typeface="Arial"/>
            </a:endParaRPr>
          </a:p>
        </p:txBody>
      </p:sp>
      <p:sp>
        <p:nvSpPr>
          <p:cNvPr id="1179" name="CustomShape 10"/>
          <p:cNvSpPr/>
          <p:nvPr/>
        </p:nvSpPr>
        <p:spPr>
          <a:xfrm>
            <a:off x="1240200" y="4088160"/>
            <a:ext cx="1622880" cy="36504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1" lang="en-US" sz="1800" spc="-1" strike="noStrike">
                <a:solidFill>
                  <a:srgbClr val="0f6fc6"/>
                </a:solidFill>
                <a:latin typeface="Raleway"/>
                <a:ea typeface="Lato"/>
              </a:rPr>
              <a:t>7</a:t>
            </a:r>
            <a:r>
              <a:rPr b="1" lang="en-US" sz="1800" spc="-1" strike="noStrike">
                <a:solidFill>
                  <a:srgbClr val="0f6fc6"/>
                </a:solidFill>
                <a:latin typeface="Raleway"/>
                <a:ea typeface="Lato"/>
              </a:rPr>
              <a:t>0%</a:t>
            </a:r>
            <a:endParaRPr b="0" lang="en-US" sz="1800" spc="-1" strike="noStrike">
              <a:latin typeface="Arial"/>
            </a:endParaRPr>
          </a:p>
        </p:txBody>
      </p:sp>
      <p:grpSp>
        <p:nvGrpSpPr>
          <p:cNvPr id="1180" name="Group 11"/>
          <p:cNvGrpSpPr/>
          <p:nvPr/>
        </p:nvGrpSpPr>
        <p:grpSpPr>
          <a:xfrm>
            <a:off x="9795960" y="2429280"/>
            <a:ext cx="747720" cy="696240"/>
            <a:chOff x="9795960" y="2429280"/>
            <a:chExt cx="747720" cy="696240"/>
          </a:xfrm>
        </p:grpSpPr>
        <p:sp>
          <p:nvSpPr>
            <p:cNvPr id="1181" name="CustomShape 12"/>
            <p:cNvSpPr/>
            <p:nvPr/>
          </p:nvSpPr>
          <p:spPr>
            <a:xfrm>
              <a:off x="9948960" y="2766240"/>
              <a:ext cx="441720" cy="311400"/>
            </a:xfrm>
            <a:custGeom>
              <a:avLst/>
              <a:gdLst/>
              <a:ahLst/>
              <a:rect l="l" t="t" r="r" b="b"/>
              <a:pathLst>
                <a:path w="2156" h="1520">
                  <a:moveTo>
                    <a:pt x="759" y="937"/>
                  </a:moveTo>
                  <a:lnTo>
                    <a:pt x="739" y="938"/>
                  </a:lnTo>
                  <a:lnTo>
                    <a:pt x="729" y="943"/>
                  </a:lnTo>
                  <a:lnTo>
                    <a:pt x="717" y="953"/>
                  </a:lnTo>
                  <a:lnTo>
                    <a:pt x="703" y="967"/>
                  </a:lnTo>
                  <a:lnTo>
                    <a:pt x="689" y="987"/>
                  </a:lnTo>
                  <a:lnTo>
                    <a:pt x="673" y="1011"/>
                  </a:lnTo>
                  <a:lnTo>
                    <a:pt x="663" y="1022"/>
                  </a:lnTo>
                  <a:lnTo>
                    <a:pt x="651" y="1029"/>
                  </a:lnTo>
                  <a:lnTo>
                    <a:pt x="638" y="1031"/>
                  </a:lnTo>
                  <a:lnTo>
                    <a:pt x="624" y="1029"/>
                  </a:lnTo>
                  <a:lnTo>
                    <a:pt x="611" y="1022"/>
                  </a:lnTo>
                  <a:lnTo>
                    <a:pt x="603" y="1012"/>
                  </a:lnTo>
                  <a:lnTo>
                    <a:pt x="597" y="999"/>
                  </a:lnTo>
                  <a:lnTo>
                    <a:pt x="596" y="985"/>
                  </a:lnTo>
                  <a:lnTo>
                    <a:pt x="596" y="980"/>
                  </a:lnTo>
                  <a:lnTo>
                    <a:pt x="593" y="973"/>
                  </a:lnTo>
                  <a:lnTo>
                    <a:pt x="586" y="964"/>
                  </a:lnTo>
                  <a:lnTo>
                    <a:pt x="576" y="954"/>
                  </a:lnTo>
                  <a:lnTo>
                    <a:pt x="566" y="946"/>
                  </a:lnTo>
                  <a:lnTo>
                    <a:pt x="555" y="941"/>
                  </a:lnTo>
                  <a:lnTo>
                    <a:pt x="545" y="938"/>
                  </a:lnTo>
                  <a:lnTo>
                    <a:pt x="536" y="940"/>
                  </a:lnTo>
                  <a:lnTo>
                    <a:pt x="531" y="945"/>
                  </a:lnTo>
                  <a:lnTo>
                    <a:pt x="461" y="1047"/>
                  </a:lnTo>
                  <a:lnTo>
                    <a:pt x="461" y="1050"/>
                  </a:lnTo>
                  <a:lnTo>
                    <a:pt x="466" y="1057"/>
                  </a:lnTo>
                  <a:lnTo>
                    <a:pt x="472" y="1065"/>
                  </a:lnTo>
                  <a:lnTo>
                    <a:pt x="484" y="1077"/>
                  </a:lnTo>
                  <a:lnTo>
                    <a:pt x="498" y="1084"/>
                  </a:lnTo>
                  <a:lnTo>
                    <a:pt x="512" y="1090"/>
                  </a:lnTo>
                  <a:lnTo>
                    <a:pt x="525" y="1091"/>
                  </a:lnTo>
                  <a:lnTo>
                    <a:pt x="540" y="1089"/>
                  </a:lnTo>
                  <a:lnTo>
                    <a:pt x="551" y="1082"/>
                  </a:lnTo>
                  <a:lnTo>
                    <a:pt x="563" y="1077"/>
                  </a:lnTo>
                  <a:lnTo>
                    <a:pt x="575" y="1074"/>
                  </a:lnTo>
                  <a:lnTo>
                    <a:pt x="588" y="1077"/>
                  </a:lnTo>
                  <a:lnTo>
                    <a:pt x="600" y="1082"/>
                  </a:lnTo>
                  <a:lnTo>
                    <a:pt x="609" y="1091"/>
                  </a:lnTo>
                  <a:lnTo>
                    <a:pt x="616" y="1102"/>
                  </a:lnTo>
                  <a:lnTo>
                    <a:pt x="618" y="1115"/>
                  </a:lnTo>
                  <a:lnTo>
                    <a:pt x="616" y="1127"/>
                  </a:lnTo>
                  <a:lnTo>
                    <a:pt x="615" y="1132"/>
                  </a:lnTo>
                  <a:lnTo>
                    <a:pt x="615" y="1139"/>
                  </a:lnTo>
                  <a:lnTo>
                    <a:pt x="617" y="1149"/>
                  </a:lnTo>
                  <a:lnTo>
                    <a:pt x="623" y="1160"/>
                  </a:lnTo>
                  <a:lnTo>
                    <a:pt x="637" y="1174"/>
                  </a:lnTo>
                  <a:lnTo>
                    <a:pt x="655" y="1185"/>
                  </a:lnTo>
                  <a:lnTo>
                    <a:pt x="673" y="1192"/>
                  </a:lnTo>
                  <a:lnTo>
                    <a:pt x="694" y="1195"/>
                  </a:lnTo>
                  <a:lnTo>
                    <a:pt x="703" y="1195"/>
                  </a:lnTo>
                  <a:lnTo>
                    <a:pt x="712" y="1191"/>
                  </a:lnTo>
                  <a:lnTo>
                    <a:pt x="722" y="1187"/>
                  </a:lnTo>
                  <a:lnTo>
                    <a:pt x="733" y="1181"/>
                  </a:lnTo>
                  <a:lnTo>
                    <a:pt x="745" y="1179"/>
                  </a:lnTo>
                  <a:lnTo>
                    <a:pt x="757" y="1180"/>
                  </a:lnTo>
                  <a:lnTo>
                    <a:pt x="768" y="1185"/>
                  </a:lnTo>
                  <a:lnTo>
                    <a:pt x="778" y="1192"/>
                  </a:lnTo>
                  <a:lnTo>
                    <a:pt x="784" y="1203"/>
                  </a:lnTo>
                  <a:lnTo>
                    <a:pt x="787" y="1216"/>
                  </a:lnTo>
                  <a:lnTo>
                    <a:pt x="787" y="1228"/>
                  </a:lnTo>
                  <a:lnTo>
                    <a:pt x="787" y="1242"/>
                  </a:lnTo>
                  <a:lnTo>
                    <a:pt x="793" y="1255"/>
                  </a:lnTo>
                  <a:lnTo>
                    <a:pt x="799" y="1265"/>
                  </a:lnTo>
                  <a:lnTo>
                    <a:pt x="814" y="1279"/>
                  </a:lnTo>
                  <a:lnTo>
                    <a:pt x="831" y="1290"/>
                  </a:lnTo>
                  <a:lnTo>
                    <a:pt x="850" y="1296"/>
                  </a:lnTo>
                  <a:lnTo>
                    <a:pt x="869" y="1300"/>
                  </a:lnTo>
                  <a:lnTo>
                    <a:pt x="888" y="1298"/>
                  </a:lnTo>
                  <a:lnTo>
                    <a:pt x="904" y="1293"/>
                  </a:lnTo>
                  <a:lnTo>
                    <a:pt x="914" y="1290"/>
                  </a:lnTo>
                  <a:lnTo>
                    <a:pt x="924" y="1287"/>
                  </a:lnTo>
                  <a:lnTo>
                    <a:pt x="938" y="1290"/>
                  </a:lnTo>
                  <a:lnTo>
                    <a:pt x="949" y="1296"/>
                  </a:lnTo>
                  <a:lnTo>
                    <a:pt x="958" y="1304"/>
                  </a:lnTo>
                  <a:lnTo>
                    <a:pt x="963" y="1315"/>
                  </a:lnTo>
                  <a:lnTo>
                    <a:pt x="965" y="1326"/>
                  </a:lnTo>
                  <a:lnTo>
                    <a:pt x="964" y="1338"/>
                  </a:lnTo>
                  <a:lnTo>
                    <a:pt x="964" y="1351"/>
                  </a:lnTo>
                  <a:lnTo>
                    <a:pt x="966" y="1365"/>
                  </a:lnTo>
                  <a:lnTo>
                    <a:pt x="974" y="1376"/>
                  </a:lnTo>
                  <a:lnTo>
                    <a:pt x="987" y="1388"/>
                  </a:lnTo>
                  <a:lnTo>
                    <a:pt x="1004" y="1397"/>
                  </a:lnTo>
                  <a:lnTo>
                    <a:pt x="1022" y="1400"/>
                  </a:lnTo>
                  <a:lnTo>
                    <a:pt x="1025" y="1400"/>
                  </a:lnTo>
                  <a:lnTo>
                    <a:pt x="1028" y="1399"/>
                  </a:lnTo>
                  <a:lnTo>
                    <a:pt x="1030" y="1399"/>
                  </a:lnTo>
                  <a:lnTo>
                    <a:pt x="1034" y="1398"/>
                  </a:lnTo>
                  <a:lnTo>
                    <a:pt x="1036" y="1396"/>
                  </a:lnTo>
                  <a:lnTo>
                    <a:pt x="1040" y="1388"/>
                  </a:lnTo>
                  <a:lnTo>
                    <a:pt x="1048" y="1375"/>
                  </a:lnTo>
                  <a:lnTo>
                    <a:pt x="1058" y="1358"/>
                  </a:lnTo>
                  <a:lnTo>
                    <a:pt x="1070" y="1339"/>
                  </a:lnTo>
                  <a:lnTo>
                    <a:pt x="1082" y="1317"/>
                  </a:lnTo>
                  <a:lnTo>
                    <a:pt x="1096" y="1295"/>
                  </a:lnTo>
                  <a:lnTo>
                    <a:pt x="1109" y="1272"/>
                  </a:lnTo>
                  <a:lnTo>
                    <a:pt x="1122" y="1249"/>
                  </a:lnTo>
                  <a:lnTo>
                    <a:pt x="1134" y="1228"/>
                  </a:lnTo>
                  <a:lnTo>
                    <a:pt x="1145" y="1208"/>
                  </a:lnTo>
                  <a:lnTo>
                    <a:pt x="1155" y="1192"/>
                  </a:lnTo>
                  <a:lnTo>
                    <a:pt x="1163" y="1179"/>
                  </a:lnTo>
                  <a:lnTo>
                    <a:pt x="1168" y="1171"/>
                  </a:lnTo>
                  <a:lnTo>
                    <a:pt x="1174" y="1156"/>
                  </a:lnTo>
                  <a:lnTo>
                    <a:pt x="1175" y="1142"/>
                  </a:lnTo>
                  <a:lnTo>
                    <a:pt x="1171" y="1127"/>
                  </a:lnTo>
                  <a:lnTo>
                    <a:pt x="1163" y="1118"/>
                  </a:lnTo>
                  <a:lnTo>
                    <a:pt x="1153" y="1110"/>
                  </a:lnTo>
                  <a:lnTo>
                    <a:pt x="1142" y="1103"/>
                  </a:lnTo>
                  <a:lnTo>
                    <a:pt x="1130" y="1100"/>
                  </a:lnTo>
                  <a:lnTo>
                    <a:pt x="1119" y="1097"/>
                  </a:lnTo>
                  <a:lnTo>
                    <a:pt x="1109" y="1099"/>
                  </a:lnTo>
                  <a:lnTo>
                    <a:pt x="1100" y="1103"/>
                  </a:lnTo>
                  <a:lnTo>
                    <a:pt x="1088" y="1111"/>
                  </a:lnTo>
                  <a:lnTo>
                    <a:pt x="1075" y="1114"/>
                  </a:lnTo>
                  <a:lnTo>
                    <a:pt x="1061" y="1113"/>
                  </a:lnTo>
                  <a:lnTo>
                    <a:pt x="1048" y="1106"/>
                  </a:lnTo>
                  <a:lnTo>
                    <a:pt x="1038" y="1096"/>
                  </a:lnTo>
                  <a:lnTo>
                    <a:pt x="1033" y="1084"/>
                  </a:lnTo>
                  <a:lnTo>
                    <a:pt x="1032" y="1070"/>
                  </a:lnTo>
                  <a:lnTo>
                    <a:pt x="1034" y="1057"/>
                  </a:lnTo>
                  <a:lnTo>
                    <a:pt x="1035" y="1049"/>
                  </a:lnTo>
                  <a:lnTo>
                    <a:pt x="1033" y="1040"/>
                  </a:lnTo>
                  <a:lnTo>
                    <a:pt x="1027" y="1030"/>
                  </a:lnTo>
                  <a:lnTo>
                    <a:pt x="1018" y="1018"/>
                  </a:lnTo>
                  <a:lnTo>
                    <a:pt x="1006" y="1008"/>
                  </a:lnTo>
                  <a:lnTo>
                    <a:pt x="992" y="999"/>
                  </a:lnTo>
                  <a:lnTo>
                    <a:pt x="976" y="994"/>
                  </a:lnTo>
                  <a:lnTo>
                    <a:pt x="961" y="990"/>
                  </a:lnTo>
                  <a:lnTo>
                    <a:pt x="944" y="991"/>
                  </a:lnTo>
                  <a:lnTo>
                    <a:pt x="929" y="996"/>
                  </a:lnTo>
                  <a:lnTo>
                    <a:pt x="914" y="1006"/>
                  </a:lnTo>
                  <a:lnTo>
                    <a:pt x="902" y="1021"/>
                  </a:lnTo>
                  <a:lnTo>
                    <a:pt x="893" y="1032"/>
                  </a:lnTo>
                  <a:lnTo>
                    <a:pt x="881" y="1039"/>
                  </a:lnTo>
                  <a:lnTo>
                    <a:pt x="869" y="1041"/>
                  </a:lnTo>
                  <a:lnTo>
                    <a:pt x="855" y="1040"/>
                  </a:lnTo>
                  <a:lnTo>
                    <a:pt x="843" y="1033"/>
                  </a:lnTo>
                  <a:lnTo>
                    <a:pt x="833" y="1025"/>
                  </a:lnTo>
                  <a:lnTo>
                    <a:pt x="827" y="1012"/>
                  </a:lnTo>
                  <a:lnTo>
                    <a:pt x="825" y="998"/>
                  </a:lnTo>
                  <a:lnTo>
                    <a:pt x="824" y="989"/>
                  </a:lnTo>
                  <a:lnTo>
                    <a:pt x="817" y="976"/>
                  </a:lnTo>
                  <a:lnTo>
                    <a:pt x="807" y="963"/>
                  </a:lnTo>
                  <a:lnTo>
                    <a:pt x="792" y="951"/>
                  </a:lnTo>
                  <a:lnTo>
                    <a:pt x="776" y="942"/>
                  </a:lnTo>
                  <a:lnTo>
                    <a:pt x="759" y="937"/>
                  </a:lnTo>
                  <a:close/>
                  <a:moveTo>
                    <a:pt x="1154" y="119"/>
                  </a:moveTo>
                  <a:lnTo>
                    <a:pt x="1145" y="122"/>
                  </a:lnTo>
                  <a:lnTo>
                    <a:pt x="1132" y="128"/>
                  </a:lnTo>
                  <a:lnTo>
                    <a:pt x="1116" y="136"/>
                  </a:lnTo>
                  <a:lnTo>
                    <a:pt x="1096" y="146"/>
                  </a:lnTo>
                  <a:lnTo>
                    <a:pt x="1076" y="157"/>
                  </a:lnTo>
                  <a:lnTo>
                    <a:pt x="1054" y="170"/>
                  </a:lnTo>
                  <a:lnTo>
                    <a:pt x="1030" y="183"/>
                  </a:lnTo>
                  <a:lnTo>
                    <a:pt x="1008" y="197"/>
                  </a:lnTo>
                  <a:lnTo>
                    <a:pt x="987" y="212"/>
                  </a:lnTo>
                  <a:lnTo>
                    <a:pt x="967" y="225"/>
                  </a:lnTo>
                  <a:lnTo>
                    <a:pt x="950" y="238"/>
                  </a:lnTo>
                  <a:lnTo>
                    <a:pt x="935" y="250"/>
                  </a:lnTo>
                  <a:lnTo>
                    <a:pt x="924" y="260"/>
                  </a:lnTo>
                  <a:lnTo>
                    <a:pt x="918" y="269"/>
                  </a:lnTo>
                  <a:lnTo>
                    <a:pt x="913" y="286"/>
                  </a:lnTo>
                  <a:lnTo>
                    <a:pt x="909" y="309"/>
                  </a:lnTo>
                  <a:lnTo>
                    <a:pt x="902" y="337"/>
                  </a:lnTo>
                  <a:lnTo>
                    <a:pt x="896" y="368"/>
                  </a:lnTo>
                  <a:lnTo>
                    <a:pt x="889" y="401"/>
                  </a:lnTo>
                  <a:lnTo>
                    <a:pt x="882" y="435"/>
                  </a:lnTo>
                  <a:lnTo>
                    <a:pt x="877" y="468"/>
                  </a:lnTo>
                  <a:lnTo>
                    <a:pt x="870" y="501"/>
                  </a:lnTo>
                  <a:lnTo>
                    <a:pt x="864" y="531"/>
                  </a:lnTo>
                  <a:lnTo>
                    <a:pt x="859" y="556"/>
                  </a:lnTo>
                  <a:lnTo>
                    <a:pt x="867" y="569"/>
                  </a:lnTo>
                  <a:lnTo>
                    <a:pt x="881" y="580"/>
                  </a:lnTo>
                  <a:lnTo>
                    <a:pt x="899" y="592"/>
                  </a:lnTo>
                  <a:lnTo>
                    <a:pt x="919" y="602"/>
                  </a:lnTo>
                  <a:lnTo>
                    <a:pt x="941" y="610"/>
                  </a:lnTo>
                  <a:lnTo>
                    <a:pt x="963" y="616"/>
                  </a:lnTo>
                  <a:lnTo>
                    <a:pt x="984" y="619"/>
                  </a:lnTo>
                  <a:lnTo>
                    <a:pt x="1002" y="618"/>
                  </a:lnTo>
                  <a:lnTo>
                    <a:pt x="1008" y="595"/>
                  </a:lnTo>
                  <a:lnTo>
                    <a:pt x="1015" y="570"/>
                  </a:lnTo>
                  <a:lnTo>
                    <a:pt x="1023" y="542"/>
                  </a:lnTo>
                  <a:lnTo>
                    <a:pt x="1030" y="513"/>
                  </a:lnTo>
                  <a:lnTo>
                    <a:pt x="1038" y="485"/>
                  </a:lnTo>
                  <a:lnTo>
                    <a:pt x="1045" y="458"/>
                  </a:lnTo>
                  <a:lnTo>
                    <a:pt x="1051" y="434"/>
                  </a:lnTo>
                  <a:lnTo>
                    <a:pt x="1058" y="412"/>
                  </a:lnTo>
                  <a:lnTo>
                    <a:pt x="1063" y="395"/>
                  </a:lnTo>
                  <a:lnTo>
                    <a:pt x="1066" y="383"/>
                  </a:lnTo>
                  <a:lnTo>
                    <a:pt x="1067" y="377"/>
                  </a:lnTo>
                  <a:lnTo>
                    <a:pt x="1070" y="371"/>
                  </a:lnTo>
                  <a:lnTo>
                    <a:pt x="1076" y="362"/>
                  </a:lnTo>
                  <a:lnTo>
                    <a:pt x="1084" y="352"/>
                  </a:lnTo>
                  <a:lnTo>
                    <a:pt x="1096" y="340"/>
                  </a:lnTo>
                  <a:lnTo>
                    <a:pt x="1113" y="327"/>
                  </a:lnTo>
                  <a:lnTo>
                    <a:pt x="1135" y="313"/>
                  </a:lnTo>
                  <a:lnTo>
                    <a:pt x="1164" y="298"/>
                  </a:lnTo>
                  <a:lnTo>
                    <a:pt x="1170" y="296"/>
                  </a:lnTo>
                  <a:lnTo>
                    <a:pt x="1175" y="295"/>
                  </a:lnTo>
                  <a:lnTo>
                    <a:pt x="1181" y="294"/>
                  </a:lnTo>
                  <a:lnTo>
                    <a:pt x="1184" y="294"/>
                  </a:lnTo>
                  <a:lnTo>
                    <a:pt x="1193" y="294"/>
                  </a:lnTo>
                  <a:lnTo>
                    <a:pt x="1205" y="294"/>
                  </a:lnTo>
                  <a:lnTo>
                    <a:pt x="1218" y="292"/>
                  </a:lnTo>
                  <a:lnTo>
                    <a:pt x="1233" y="292"/>
                  </a:lnTo>
                  <a:lnTo>
                    <a:pt x="1245" y="291"/>
                  </a:lnTo>
                  <a:lnTo>
                    <a:pt x="1254" y="291"/>
                  </a:lnTo>
                  <a:lnTo>
                    <a:pt x="1257" y="291"/>
                  </a:lnTo>
                  <a:lnTo>
                    <a:pt x="1268" y="292"/>
                  </a:lnTo>
                  <a:lnTo>
                    <a:pt x="1278" y="297"/>
                  </a:lnTo>
                  <a:lnTo>
                    <a:pt x="1318" y="321"/>
                  </a:lnTo>
                  <a:lnTo>
                    <a:pt x="1358" y="345"/>
                  </a:lnTo>
                  <a:lnTo>
                    <a:pt x="1399" y="370"/>
                  </a:lnTo>
                  <a:lnTo>
                    <a:pt x="1438" y="394"/>
                  </a:lnTo>
                  <a:lnTo>
                    <a:pt x="1479" y="418"/>
                  </a:lnTo>
                  <a:lnTo>
                    <a:pt x="1519" y="442"/>
                  </a:lnTo>
                  <a:lnTo>
                    <a:pt x="1558" y="465"/>
                  </a:lnTo>
                  <a:lnTo>
                    <a:pt x="1595" y="486"/>
                  </a:lnTo>
                  <a:lnTo>
                    <a:pt x="1632" y="507"/>
                  </a:lnTo>
                  <a:lnTo>
                    <a:pt x="1666" y="527"/>
                  </a:lnTo>
                  <a:lnTo>
                    <a:pt x="1698" y="545"/>
                  </a:lnTo>
                  <a:lnTo>
                    <a:pt x="1728" y="562"/>
                  </a:lnTo>
                  <a:lnTo>
                    <a:pt x="1755" y="577"/>
                  </a:lnTo>
                  <a:lnTo>
                    <a:pt x="1779" y="591"/>
                  </a:lnTo>
                  <a:lnTo>
                    <a:pt x="1799" y="603"/>
                  </a:lnTo>
                  <a:lnTo>
                    <a:pt x="1814" y="612"/>
                  </a:lnTo>
                  <a:lnTo>
                    <a:pt x="1826" y="618"/>
                  </a:lnTo>
                  <a:lnTo>
                    <a:pt x="1834" y="623"/>
                  </a:lnTo>
                  <a:lnTo>
                    <a:pt x="1837" y="625"/>
                  </a:lnTo>
                  <a:lnTo>
                    <a:pt x="1860" y="645"/>
                  </a:lnTo>
                  <a:lnTo>
                    <a:pt x="1876" y="668"/>
                  </a:lnTo>
                  <a:lnTo>
                    <a:pt x="1889" y="693"/>
                  </a:lnTo>
                  <a:lnTo>
                    <a:pt x="1897" y="721"/>
                  </a:lnTo>
                  <a:lnTo>
                    <a:pt x="1899" y="750"/>
                  </a:lnTo>
                  <a:lnTo>
                    <a:pt x="1897" y="779"/>
                  </a:lnTo>
                  <a:lnTo>
                    <a:pt x="1889" y="809"/>
                  </a:lnTo>
                  <a:lnTo>
                    <a:pt x="1878" y="834"/>
                  </a:lnTo>
                  <a:lnTo>
                    <a:pt x="1865" y="856"/>
                  </a:lnTo>
                  <a:lnTo>
                    <a:pt x="1849" y="876"/>
                  </a:lnTo>
                  <a:lnTo>
                    <a:pt x="2025" y="826"/>
                  </a:lnTo>
                  <a:lnTo>
                    <a:pt x="1931" y="246"/>
                  </a:lnTo>
                  <a:lnTo>
                    <a:pt x="1910" y="252"/>
                  </a:lnTo>
                  <a:lnTo>
                    <a:pt x="1886" y="258"/>
                  </a:lnTo>
                  <a:lnTo>
                    <a:pt x="1858" y="265"/>
                  </a:lnTo>
                  <a:lnTo>
                    <a:pt x="1829" y="274"/>
                  </a:lnTo>
                  <a:lnTo>
                    <a:pt x="1798" y="281"/>
                  </a:lnTo>
                  <a:lnTo>
                    <a:pt x="1766" y="290"/>
                  </a:lnTo>
                  <a:lnTo>
                    <a:pt x="1735" y="298"/>
                  </a:lnTo>
                  <a:lnTo>
                    <a:pt x="1704" y="306"/>
                  </a:lnTo>
                  <a:lnTo>
                    <a:pt x="1675" y="313"/>
                  </a:lnTo>
                  <a:lnTo>
                    <a:pt x="1650" y="320"/>
                  </a:lnTo>
                  <a:lnTo>
                    <a:pt x="1626" y="326"/>
                  </a:lnTo>
                  <a:lnTo>
                    <a:pt x="1608" y="330"/>
                  </a:lnTo>
                  <a:lnTo>
                    <a:pt x="1593" y="332"/>
                  </a:lnTo>
                  <a:lnTo>
                    <a:pt x="1585" y="333"/>
                  </a:lnTo>
                  <a:lnTo>
                    <a:pt x="1561" y="331"/>
                  </a:lnTo>
                  <a:lnTo>
                    <a:pt x="1533" y="323"/>
                  </a:lnTo>
                  <a:lnTo>
                    <a:pt x="1502" y="311"/>
                  </a:lnTo>
                  <a:lnTo>
                    <a:pt x="1468" y="296"/>
                  </a:lnTo>
                  <a:lnTo>
                    <a:pt x="1430" y="276"/>
                  </a:lnTo>
                  <a:lnTo>
                    <a:pt x="1388" y="252"/>
                  </a:lnTo>
                  <a:lnTo>
                    <a:pt x="1341" y="225"/>
                  </a:lnTo>
                  <a:lnTo>
                    <a:pt x="1291" y="195"/>
                  </a:lnTo>
                  <a:lnTo>
                    <a:pt x="1270" y="183"/>
                  </a:lnTo>
                  <a:lnTo>
                    <a:pt x="1249" y="170"/>
                  </a:lnTo>
                  <a:lnTo>
                    <a:pt x="1228" y="158"/>
                  </a:lnTo>
                  <a:lnTo>
                    <a:pt x="1208" y="147"/>
                  </a:lnTo>
                  <a:lnTo>
                    <a:pt x="1191" y="137"/>
                  </a:lnTo>
                  <a:lnTo>
                    <a:pt x="1175" y="128"/>
                  </a:lnTo>
                  <a:lnTo>
                    <a:pt x="1163" y="122"/>
                  </a:lnTo>
                  <a:lnTo>
                    <a:pt x="1154" y="119"/>
                  </a:lnTo>
                  <a:close/>
                  <a:moveTo>
                    <a:pt x="1159" y="0"/>
                  </a:moveTo>
                  <a:lnTo>
                    <a:pt x="1170" y="0"/>
                  </a:lnTo>
                  <a:lnTo>
                    <a:pt x="1181" y="2"/>
                  </a:lnTo>
                  <a:lnTo>
                    <a:pt x="1193" y="5"/>
                  </a:lnTo>
                  <a:lnTo>
                    <a:pt x="1207" y="11"/>
                  </a:lnTo>
                  <a:lnTo>
                    <a:pt x="1223" y="19"/>
                  </a:lnTo>
                  <a:lnTo>
                    <a:pt x="1242" y="27"/>
                  </a:lnTo>
                  <a:lnTo>
                    <a:pt x="1264" y="40"/>
                  </a:lnTo>
                  <a:lnTo>
                    <a:pt x="1289" y="54"/>
                  </a:lnTo>
                  <a:lnTo>
                    <a:pt x="1319" y="72"/>
                  </a:lnTo>
                  <a:lnTo>
                    <a:pt x="1353" y="93"/>
                  </a:lnTo>
                  <a:lnTo>
                    <a:pt x="1392" y="115"/>
                  </a:lnTo>
                  <a:lnTo>
                    <a:pt x="1425" y="135"/>
                  </a:lnTo>
                  <a:lnTo>
                    <a:pt x="1455" y="152"/>
                  </a:lnTo>
                  <a:lnTo>
                    <a:pt x="1480" y="167"/>
                  </a:lnTo>
                  <a:lnTo>
                    <a:pt x="1502" y="179"/>
                  </a:lnTo>
                  <a:lnTo>
                    <a:pt x="1521" y="189"/>
                  </a:lnTo>
                  <a:lnTo>
                    <a:pt x="1537" y="196"/>
                  </a:lnTo>
                  <a:lnTo>
                    <a:pt x="1550" y="203"/>
                  </a:lnTo>
                  <a:lnTo>
                    <a:pt x="1561" y="207"/>
                  </a:lnTo>
                  <a:lnTo>
                    <a:pt x="1569" y="211"/>
                  </a:lnTo>
                  <a:lnTo>
                    <a:pt x="1575" y="213"/>
                  </a:lnTo>
                  <a:lnTo>
                    <a:pt x="1986" y="108"/>
                  </a:lnTo>
                  <a:lnTo>
                    <a:pt x="1998" y="107"/>
                  </a:lnTo>
                  <a:lnTo>
                    <a:pt x="2009" y="109"/>
                  </a:lnTo>
                  <a:lnTo>
                    <a:pt x="2019" y="114"/>
                  </a:lnTo>
                  <a:lnTo>
                    <a:pt x="2028" y="121"/>
                  </a:lnTo>
                  <a:lnTo>
                    <a:pt x="2034" y="131"/>
                  </a:lnTo>
                  <a:lnTo>
                    <a:pt x="2038" y="142"/>
                  </a:lnTo>
                  <a:lnTo>
                    <a:pt x="2156" y="877"/>
                  </a:lnTo>
                  <a:lnTo>
                    <a:pt x="2155" y="892"/>
                  </a:lnTo>
                  <a:lnTo>
                    <a:pt x="2149" y="905"/>
                  </a:lnTo>
                  <a:lnTo>
                    <a:pt x="2139" y="916"/>
                  </a:lnTo>
                  <a:lnTo>
                    <a:pt x="2126" y="923"/>
                  </a:lnTo>
                  <a:lnTo>
                    <a:pt x="2123" y="924"/>
                  </a:lnTo>
                  <a:lnTo>
                    <a:pt x="2113" y="926"/>
                  </a:lnTo>
                  <a:lnTo>
                    <a:pt x="2098" y="931"/>
                  </a:lnTo>
                  <a:lnTo>
                    <a:pt x="2080" y="936"/>
                  </a:lnTo>
                  <a:lnTo>
                    <a:pt x="2056" y="943"/>
                  </a:lnTo>
                  <a:lnTo>
                    <a:pt x="2030" y="950"/>
                  </a:lnTo>
                  <a:lnTo>
                    <a:pt x="2000" y="958"/>
                  </a:lnTo>
                  <a:lnTo>
                    <a:pt x="1968" y="967"/>
                  </a:lnTo>
                  <a:lnTo>
                    <a:pt x="1934" y="977"/>
                  </a:lnTo>
                  <a:lnTo>
                    <a:pt x="1899" y="986"/>
                  </a:lnTo>
                  <a:lnTo>
                    <a:pt x="1864" y="996"/>
                  </a:lnTo>
                  <a:lnTo>
                    <a:pt x="1830" y="1006"/>
                  </a:lnTo>
                  <a:lnTo>
                    <a:pt x="1795" y="1016"/>
                  </a:lnTo>
                  <a:lnTo>
                    <a:pt x="1763" y="1025"/>
                  </a:lnTo>
                  <a:lnTo>
                    <a:pt x="1732" y="1033"/>
                  </a:lnTo>
                  <a:lnTo>
                    <a:pt x="1705" y="1041"/>
                  </a:lnTo>
                  <a:lnTo>
                    <a:pt x="1680" y="1048"/>
                  </a:lnTo>
                  <a:lnTo>
                    <a:pt x="1661" y="1053"/>
                  </a:lnTo>
                  <a:lnTo>
                    <a:pt x="1645" y="1058"/>
                  </a:lnTo>
                  <a:lnTo>
                    <a:pt x="1634" y="1060"/>
                  </a:lnTo>
                  <a:lnTo>
                    <a:pt x="1629" y="1061"/>
                  </a:lnTo>
                  <a:lnTo>
                    <a:pt x="1631" y="1085"/>
                  </a:lnTo>
                  <a:lnTo>
                    <a:pt x="1627" y="1109"/>
                  </a:lnTo>
                  <a:lnTo>
                    <a:pt x="1621" y="1132"/>
                  </a:lnTo>
                  <a:lnTo>
                    <a:pt x="1608" y="1157"/>
                  </a:lnTo>
                  <a:lnTo>
                    <a:pt x="1590" y="1178"/>
                  </a:lnTo>
                  <a:lnTo>
                    <a:pt x="1569" y="1196"/>
                  </a:lnTo>
                  <a:lnTo>
                    <a:pt x="1546" y="1209"/>
                  </a:lnTo>
                  <a:lnTo>
                    <a:pt x="1520" y="1218"/>
                  </a:lnTo>
                  <a:lnTo>
                    <a:pt x="1493" y="1221"/>
                  </a:lnTo>
                  <a:lnTo>
                    <a:pt x="1465" y="1220"/>
                  </a:lnTo>
                  <a:lnTo>
                    <a:pt x="1437" y="1213"/>
                  </a:lnTo>
                  <a:lnTo>
                    <a:pt x="1434" y="1232"/>
                  </a:lnTo>
                  <a:lnTo>
                    <a:pt x="1428" y="1252"/>
                  </a:lnTo>
                  <a:lnTo>
                    <a:pt x="1415" y="1277"/>
                  </a:lnTo>
                  <a:lnTo>
                    <a:pt x="1400" y="1300"/>
                  </a:lnTo>
                  <a:lnTo>
                    <a:pt x="1381" y="1317"/>
                  </a:lnTo>
                  <a:lnTo>
                    <a:pt x="1360" y="1330"/>
                  </a:lnTo>
                  <a:lnTo>
                    <a:pt x="1337" y="1339"/>
                  </a:lnTo>
                  <a:lnTo>
                    <a:pt x="1312" y="1343"/>
                  </a:lnTo>
                  <a:lnTo>
                    <a:pt x="1288" y="1340"/>
                  </a:lnTo>
                  <a:lnTo>
                    <a:pt x="1263" y="1334"/>
                  </a:lnTo>
                  <a:lnTo>
                    <a:pt x="1259" y="1333"/>
                  </a:lnTo>
                  <a:lnTo>
                    <a:pt x="1250" y="1329"/>
                  </a:lnTo>
                  <a:lnTo>
                    <a:pt x="1238" y="1324"/>
                  </a:lnTo>
                  <a:lnTo>
                    <a:pt x="1222" y="1317"/>
                  </a:lnTo>
                  <a:lnTo>
                    <a:pt x="1221" y="1319"/>
                  </a:lnTo>
                  <a:lnTo>
                    <a:pt x="1216" y="1326"/>
                  </a:lnTo>
                  <a:lnTo>
                    <a:pt x="1211" y="1337"/>
                  </a:lnTo>
                  <a:lnTo>
                    <a:pt x="1203" y="1350"/>
                  </a:lnTo>
                  <a:lnTo>
                    <a:pt x="1194" y="1366"/>
                  </a:lnTo>
                  <a:lnTo>
                    <a:pt x="1184" y="1382"/>
                  </a:lnTo>
                  <a:lnTo>
                    <a:pt x="1174" y="1399"/>
                  </a:lnTo>
                  <a:lnTo>
                    <a:pt x="1164" y="1416"/>
                  </a:lnTo>
                  <a:lnTo>
                    <a:pt x="1155" y="1431"/>
                  </a:lnTo>
                  <a:lnTo>
                    <a:pt x="1148" y="1444"/>
                  </a:lnTo>
                  <a:lnTo>
                    <a:pt x="1141" y="1455"/>
                  </a:lnTo>
                  <a:lnTo>
                    <a:pt x="1135" y="1463"/>
                  </a:lnTo>
                  <a:lnTo>
                    <a:pt x="1119" y="1483"/>
                  </a:lnTo>
                  <a:lnTo>
                    <a:pt x="1098" y="1499"/>
                  </a:lnTo>
                  <a:lnTo>
                    <a:pt x="1075" y="1510"/>
                  </a:lnTo>
                  <a:lnTo>
                    <a:pt x="1049" y="1518"/>
                  </a:lnTo>
                  <a:lnTo>
                    <a:pt x="1022" y="1520"/>
                  </a:lnTo>
                  <a:lnTo>
                    <a:pt x="990" y="1517"/>
                  </a:lnTo>
                  <a:lnTo>
                    <a:pt x="959" y="1508"/>
                  </a:lnTo>
                  <a:lnTo>
                    <a:pt x="930" y="1495"/>
                  </a:lnTo>
                  <a:lnTo>
                    <a:pt x="903" y="1476"/>
                  </a:lnTo>
                  <a:lnTo>
                    <a:pt x="880" y="1453"/>
                  </a:lnTo>
                  <a:lnTo>
                    <a:pt x="869" y="1437"/>
                  </a:lnTo>
                  <a:lnTo>
                    <a:pt x="860" y="1420"/>
                  </a:lnTo>
                  <a:lnTo>
                    <a:pt x="826" y="1414"/>
                  </a:lnTo>
                  <a:lnTo>
                    <a:pt x="793" y="1404"/>
                  </a:lnTo>
                  <a:lnTo>
                    <a:pt x="761" y="1388"/>
                  </a:lnTo>
                  <a:lnTo>
                    <a:pt x="733" y="1368"/>
                  </a:lnTo>
                  <a:lnTo>
                    <a:pt x="708" y="1343"/>
                  </a:lnTo>
                  <a:lnTo>
                    <a:pt x="689" y="1315"/>
                  </a:lnTo>
                  <a:lnTo>
                    <a:pt x="657" y="1312"/>
                  </a:lnTo>
                  <a:lnTo>
                    <a:pt x="627" y="1304"/>
                  </a:lnTo>
                  <a:lnTo>
                    <a:pt x="597" y="1291"/>
                  </a:lnTo>
                  <a:lnTo>
                    <a:pt x="571" y="1275"/>
                  </a:lnTo>
                  <a:lnTo>
                    <a:pt x="546" y="1255"/>
                  </a:lnTo>
                  <a:lnTo>
                    <a:pt x="526" y="1232"/>
                  </a:lnTo>
                  <a:lnTo>
                    <a:pt x="513" y="1211"/>
                  </a:lnTo>
                  <a:lnTo>
                    <a:pt x="481" y="1206"/>
                  </a:lnTo>
                  <a:lnTo>
                    <a:pt x="450" y="1195"/>
                  </a:lnTo>
                  <a:lnTo>
                    <a:pt x="421" y="1179"/>
                  </a:lnTo>
                  <a:lnTo>
                    <a:pt x="396" y="1159"/>
                  </a:lnTo>
                  <a:lnTo>
                    <a:pt x="374" y="1136"/>
                  </a:lnTo>
                  <a:lnTo>
                    <a:pt x="356" y="1109"/>
                  </a:lnTo>
                  <a:lnTo>
                    <a:pt x="346" y="1082"/>
                  </a:lnTo>
                  <a:lnTo>
                    <a:pt x="342" y="1054"/>
                  </a:lnTo>
                  <a:lnTo>
                    <a:pt x="343" y="1027"/>
                  </a:lnTo>
                  <a:lnTo>
                    <a:pt x="351" y="1001"/>
                  </a:lnTo>
                  <a:lnTo>
                    <a:pt x="363" y="977"/>
                  </a:lnTo>
                  <a:lnTo>
                    <a:pt x="31" y="888"/>
                  </a:lnTo>
                  <a:lnTo>
                    <a:pt x="17" y="881"/>
                  </a:lnTo>
                  <a:lnTo>
                    <a:pt x="7" y="871"/>
                  </a:lnTo>
                  <a:lnTo>
                    <a:pt x="1" y="857"/>
                  </a:lnTo>
                  <a:lnTo>
                    <a:pt x="0" y="841"/>
                  </a:lnTo>
                  <a:lnTo>
                    <a:pt x="102" y="193"/>
                  </a:lnTo>
                  <a:lnTo>
                    <a:pt x="105" y="182"/>
                  </a:lnTo>
                  <a:lnTo>
                    <a:pt x="111" y="173"/>
                  </a:lnTo>
                  <a:lnTo>
                    <a:pt x="120" y="165"/>
                  </a:lnTo>
                  <a:lnTo>
                    <a:pt x="130" y="160"/>
                  </a:lnTo>
                  <a:lnTo>
                    <a:pt x="142" y="158"/>
                  </a:lnTo>
                  <a:lnTo>
                    <a:pt x="153" y="160"/>
                  </a:lnTo>
                  <a:lnTo>
                    <a:pt x="156" y="160"/>
                  </a:lnTo>
                  <a:lnTo>
                    <a:pt x="166" y="163"/>
                  </a:lnTo>
                  <a:lnTo>
                    <a:pt x="180" y="167"/>
                  </a:lnTo>
                  <a:lnTo>
                    <a:pt x="200" y="172"/>
                  </a:lnTo>
                  <a:lnTo>
                    <a:pt x="225" y="179"/>
                  </a:lnTo>
                  <a:lnTo>
                    <a:pt x="252" y="185"/>
                  </a:lnTo>
                  <a:lnTo>
                    <a:pt x="282" y="193"/>
                  </a:lnTo>
                  <a:lnTo>
                    <a:pt x="314" y="202"/>
                  </a:lnTo>
                  <a:lnTo>
                    <a:pt x="346" y="210"/>
                  </a:lnTo>
                  <a:lnTo>
                    <a:pt x="380" y="218"/>
                  </a:lnTo>
                  <a:lnTo>
                    <a:pt x="414" y="227"/>
                  </a:lnTo>
                  <a:lnTo>
                    <a:pt x="446" y="235"/>
                  </a:lnTo>
                  <a:lnTo>
                    <a:pt x="476" y="244"/>
                  </a:lnTo>
                  <a:lnTo>
                    <a:pt x="503" y="250"/>
                  </a:lnTo>
                  <a:lnTo>
                    <a:pt x="529" y="257"/>
                  </a:lnTo>
                  <a:lnTo>
                    <a:pt x="550" y="263"/>
                  </a:lnTo>
                  <a:lnTo>
                    <a:pt x="565" y="266"/>
                  </a:lnTo>
                  <a:lnTo>
                    <a:pt x="576" y="269"/>
                  </a:lnTo>
                  <a:lnTo>
                    <a:pt x="584" y="266"/>
                  </a:lnTo>
                  <a:lnTo>
                    <a:pt x="594" y="260"/>
                  </a:lnTo>
                  <a:lnTo>
                    <a:pt x="608" y="253"/>
                  </a:lnTo>
                  <a:lnTo>
                    <a:pt x="625" y="243"/>
                  </a:lnTo>
                  <a:lnTo>
                    <a:pt x="644" y="232"/>
                  </a:lnTo>
                  <a:lnTo>
                    <a:pt x="662" y="220"/>
                  </a:lnTo>
                  <a:lnTo>
                    <a:pt x="682" y="207"/>
                  </a:lnTo>
                  <a:lnTo>
                    <a:pt x="701" y="195"/>
                  </a:lnTo>
                  <a:lnTo>
                    <a:pt x="719" y="184"/>
                  </a:lnTo>
                  <a:lnTo>
                    <a:pt x="759" y="159"/>
                  </a:lnTo>
                  <a:lnTo>
                    <a:pt x="794" y="138"/>
                  </a:lnTo>
                  <a:lnTo>
                    <a:pt x="826" y="118"/>
                  </a:lnTo>
                  <a:lnTo>
                    <a:pt x="855" y="103"/>
                  </a:lnTo>
                  <a:lnTo>
                    <a:pt x="881" y="90"/>
                  </a:lnTo>
                  <a:lnTo>
                    <a:pt x="904" y="82"/>
                  </a:lnTo>
                  <a:lnTo>
                    <a:pt x="924" y="76"/>
                  </a:lnTo>
                  <a:lnTo>
                    <a:pt x="944" y="78"/>
                  </a:lnTo>
                  <a:lnTo>
                    <a:pt x="963" y="85"/>
                  </a:lnTo>
                  <a:lnTo>
                    <a:pt x="984" y="72"/>
                  </a:lnTo>
                  <a:lnTo>
                    <a:pt x="1007" y="58"/>
                  </a:lnTo>
                  <a:lnTo>
                    <a:pt x="1032" y="45"/>
                  </a:lnTo>
                  <a:lnTo>
                    <a:pt x="1056" y="33"/>
                  </a:lnTo>
                  <a:lnTo>
                    <a:pt x="1079" y="23"/>
                  </a:lnTo>
                  <a:lnTo>
                    <a:pt x="1102" y="13"/>
                  </a:lnTo>
                  <a:lnTo>
                    <a:pt x="1124" y="5"/>
                  </a:lnTo>
                  <a:lnTo>
                    <a:pt x="1143" y="1"/>
                  </a:lnTo>
                  <a:lnTo>
                    <a:pt x="1159" y="0"/>
                  </a:lnTo>
                  <a:close/>
                </a:path>
              </a:pathLst>
            </a:custGeom>
            <a:solidFill>
              <a:schemeClr val="accent4"/>
            </a:solidFill>
            <a:ln>
              <a:noFill/>
            </a:ln>
          </p:spPr>
          <p:style>
            <a:lnRef idx="0"/>
            <a:fillRef idx="0"/>
            <a:effectRef idx="0"/>
            <a:fontRef idx="minor"/>
          </p:style>
        </p:sp>
        <p:sp>
          <p:nvSpPr>
            <p:cNvPr id="1182" name="CustomShape 13"/>
            <p:cNvSpPr/>
            <p:nvPr/>
          </p:nvSpPr>
          <p:spPr>
            <a:xfrm>
              <a:off x="9897120" y="2551680"/>
              <a:ext cx="546120" cy="573840"/>
            </a:xfrm>
            <a:custGeom>
              <a:avLst/>
              <a:gdLst/>
              <a:ahLst/>
              <a:rect l="l" t="t" r="r" b="b"/>
              <a:pathLst>
                <a:path w="2664" h="2799">
                  <a:moveTo>
                    <a:pt x="1332" y="192"/>
                  </a:moveTo>
                  <a:lnTo>
                    <a:pt x="166" y="1198"/>
                  </a:lnTo>
                  <a:lnTo>
                    <a:pt x="166" y="2634"/>
                  </a:lnTo>
                  <a:lnTo>
                    <a:pt x="2498" y="2634"/>
                  </a:lnTo>
                  <a:lnTo>
                    <a:pt x="2498" y="1198"/>
                  </a:lnTo>
                  <a:lnTo>
                    <a:pt x="1332" y="192"/>
                  </a:lnTo>
                  <a:close/>
                  <a:moveTo>
                    <a:pt x="1331" y="0"/>
                  </a:moveTo>
                  <a:lnTo>
                    <a:pt x="1351" y="2"/>
                  </a:lnTo>
                  <a:lnTo>
                    <a:pt x="1370" y="9"/>
                  </a:lnTo>
                  <a:lnTo>
                    <a:pt x="1386" y="20"/>
                  </a:lnTo>
                  <a:lnTo>
                    <a:pt x="2635" y="1097"/>
                  </a:lnTo>
                  <a:lnTo>
                    <a:pt x="2647" y="1110"/>
                  </a:lnTo>
                  <a:lnTo>
                    <a:pt x="2657" y="1125"/>
                  </a:lnTo>
                  <a:lnTo>
                    <a:pt x="2663" y="1142"/>
                  </a:lnTo>
                  <a:lnTo>
                    <a:pt x="2664" y="1160"/>
                  </a:lnTo>
                  <a:lnTo>
                    <a:pt x="2664" y="2717"/>
                  </a:lnTo>
                  <a:lnTo>
                    <a:pt x="2662" y="2739"/>
                  </a:lnTo>
                  <a:lnTo>
                    <a:pt x="2653" y="2759"/>
                  </a:lnTo>
                  <a:lnTo>
                    <a:pt x="2640" y="2775"/>
                  </a:lnTo>
                  <a:lnTo>
                    <a:pt x="2623" y="2788"/>
                  </a:lnTo>
                  <a:lnTo>
                    <a:pt x="2603" y="2797"/>
                  </a:lnTo>
                  <a:lnTo>
                    <a:pt x="2581" y="2799"/>
                  </a:lnTo>
                  <a:lnTo>
                    <a:pt x="83" y="2799"/>
                  </a:lnTo>
                  <a:lnTo>
                    <a:pt x="61" y="2797"/>
                  </a:lnTo>
                  <a:lnTo>
                    <a:pt x="41" y="2788"/>
                  </a:lnTo>
                  <a:lnTo>
                    <a:pt x="24" y="2775"/>
                  </a:lnTo>
                  <a:lnTo>
                    <a:pt x="11" y="2759"/>
                  </a:lnTo>
                  <a:lnTo>
                    <a:pt x="2" y="2739"/>
                  </a:lnTo>
                  <a:lnTo>
                    <a:pt x="0" y="2717"/>
                  </a:lnTo>
                  <a:lnTo>
                    <a:pt x="0" y="1160"/>
                  </a:lnTo>
                  <a:lnTo>
                    <a:pt x="1" y="1142"/>
                  </a:lnTo>
                  <a:lnTo>
                    <a:pt x="7" y="1125"/>
                  </a:lnTo>
                  <a:lnTo>
                    <a:pt x="17" y="1110"/>
                  </a:lnTo>
                  <a:lnTo>
                    <a:pt x="29" y="1097"/>
                  </a:lnTo>
                  <a:lnTo>
                    <a:pt x="1278" y="20"/>
                  </a:lnTo>
                  <a:lnTo>
                    <a:pt x="1294" y="9"/>
                  </a:lnTo>
                  <a:lnTo>
                    <a:pt x="1313" y="2"/>
                  </a:lnTo>
                  <a:lnTo>
                    <a:pt x="1331" y="0"/>
                  </a:lnTo>
                  <a:close/>
                </a:path>
              </a:pathLst>
            </a:custGeom>
            <a:solidFill>
              <a:schemeClr val="accent4"/>
            </a:solidFill>
            <a:ln>
              <a:noFill/>
            </a:ln>
          </p:spPr>
          <p:style>
            <a:lnRef idx="0"/>
            <a:fillRef idx="0"/>
            <a:effectRef idx="0"/>
            <a:fontRef idx="minor"/>
          </p:style>
        </p:sp>
        <p:sp>
          <p:nvSpPr>
            <p:cNvPr id="1183" name="CustomShape 14"/>
            <p:cNvSpPr/>
            <p:nvPr/>
          </p:nvSpPr>
          <p:spPr>
            <a:xfrm>
              <a:off x="9795960" y="2429280"/>
              <a:ext cx="747720" cy="359640"/>
            </a:xfrm>
            <a:custGeom>
              <a:avLst/>
              <a:gdLst/>
              <a:ahLst/>
              <a:rect l="l" t="t" r="r" b="b"/>
              <a:pathLst>
                <a:path w="3648" h="1756">
                  <a:moveTo>
                    <a:pt x="1824" y="0"/>
                  </a:moveTo>
                  <a:lnTo>
                    <a:pt x="1853" y="2"/>
                  </a:lnTo>
                  <a:lnTo>
                    <a:pt x="1880" y="10"/>
                  </a:lnTo>
                  <a:lnTo>
                    <a:pt x="1908" y="23"/>
                  </a:lnTo>
                  <a:lnTo>
                    <a:pt x="1932" y="39"/>
                  </a:lnTo>
                  <a:lnTo>
                    <a:pt x="3591" y="1464"/>
                  </a:lnTo>
                  <a:lnTo>
                    <a:pt x="3612" y="1486"/>
                  </a:lnTo>
                  <a:lnTo>
                    <a:pt x="3627" y="1510"/>
                  </a:lnTo>
                  <a:lnTo>
                    <a:pt x="3639" y="1536"/>
                  </a:lnTo>
                  <a:lnTo>
                    <a:pt x="3646" y="1563"/>
                  </a:lnTo>
                  <a:lnTo>
                    <a:pt x="3648" y="1592"/>
                  </a:lnTo>
                  <a:lnTo>
                    <a:pt x="3646" y="1620"/>
                  </a:lnTo>
                  <a:lnTo>
                    <a:pt x="3638" y="1647"/>
                  </a:lnTo>
                  <a:lnTo>
                    <a:pt x="3625" y="1674"/>
                  </a:lnTo>
                  <a:lnTo>
                    <a:pt x="3608" y="1698"/>
                  </a:lnTo>
                  <a:lnTo>
                    <a:pt x="3587" y="1719"/>
                  </a:lnTo>
                  <a:lnTo>
                    <a:pt x="3563" y="1735"/>
                  </a:lnTo>
                  <a:lnTo>
                    <a:pt x="3537" y="1747"/>
                  </a:lnTo>
                  <a:lnTo>
                    <a:pt x="3510" y="1753"/>
                  </a:lnTo>
                  <a:lnTo>
                    <a:pt x="3482" y="1756"/>
                  </a:lnTo>
                  <a:lnTo>
                    <a:pt x="3453" y="1753"/>
                  </a:lnTo>
                  <a:lnTo>
                    <a:pt x="3426" y="1746"/>
                  </a:lnTo>
                  <a:lnTo>
                    <a:pt x="3399" y="1733"/>
                  </a:lnTo>
                  <a:lnTo>
                    <a:pt x="3374" y="1716"/>
                  </a:lnTo>
                  <a:lnTo>
                    <a:pt x="1824" y="384"/>
                  </a:lnTo>
                  <a:lnTo>
                    <a:pt x="274" y="1716"/>
                  </a:lnTo>
                  <a:lnTo>
                    <a:pt x="250" y="1733"/>
                  </a:lnTo>
                  <a:lnTo>
                    <a:pt x="223" y="1746"/>
                  </a:lnTo>
                  <a:lnTo>
                    <a:pt x="196" y="1753"/>
                  </a:lnTo>
                  <a:lnTo>
                    <a:pt x="168" y="1756"/>
                  </a:lnTo>
                  <a:lnTo>
                    <a:pt x="139" y="1753"/>
                  </a:lnTo>
                  <a:lnTo>
                    <a:pt x="112" y="1747"/>
                  </a:lnTo>
                  <a:lnTo>
                    <a:pt x="86" y="1736"/>
                  </a:lnTo>
                  <a:lnTo>
                    <a:pt x="62" y="1719"/>
                  </a:lnTo>
                  <a:lnTo>
                    <a:pt x="40" y="1698"/>
                  </a:lnTo>
                  <a:lnTo>
                    <a:pt x="23" y="1674"/>
                  </a:lnTo>
                  <a:lnTo>
                    <a:pt x="10" y="1647"/>
                  </a:lnTo>
                  <a:lnTo>
                    <a:pt x="2" y="1620"/>
                  </a:lnTo>
                  <a:lnTo>
                    <a:pt x="0" y="1592"/>
                  </a:lnTo>
                  <a:lnTo>
                    <a:pt x="2" y="1563"/>
                  </a:lnTo>
                  <a:lnTo>
                    <a:pt x="9" y="1536"/>
                  </a:lnTo>
                  <a:lnTo>
                    <a:pt x="21" y="1510"/>
                  </a:lnTo>
                  <a:lnTo>
                    <a:pt x="36" y="1486"/>
                  </a:lnTo>
                  <a:lnTo>
                    <a:pt x="57" y="1464"/>
                  </a:lnTo>
                  <a:lnTo>
                    <a:pt x="1716" y="39"/>
                  </a:lnTo>
                  <a:lnTo>
                    <a:pt x="1740" y="23"/>
                  </a:lnTo>
                  <a:lnTo>
                    <a:pt x="1768" y="10"/>
                  </a:lnTo>
                  <a:lnTo>
                    <a:pt x="1795" y="2"/>
                  </a:lnTo>
                  <a:lnTo>
                    <a:pt x="1823" y="0"/>
                  </a:lnTo>
                  <a:lnTo>
                    <a:pt x="1824" y="0"/>
                  </a:lnTo>
                  <a:close/>
                </a:path>
              </a:pathLst>
            </a:custGeom>
            <a:solidFill>
              <a:schemeClr val="accent4"/>
            </a:solidFill>
            <a:ln>
              <a:noFill/>
            </a:ln>
          </p:spPr>
          <p:style>
            <a:lnRef idx="0"/>
            <a:fillRef idx="0"/>
            <a:effectRef idx="0"/>
            <a:fontRef idx="minor"/>
          </p:style>
        </p:sp>
      </p:grpSp>
      <p:grpSp>
        <p:nvGrpSpPr>
          <p:cNvPr id="1184" name="Group 15"/>
          <p:cNvGrpSpPr/>
          <p:nvPr/>
        </p:nvGrpSpPr>
        <p:grpSpPr>
          <a:xfrm>
            <a:off x="7065000" y="2468160"/>
            <a:ext cx="742680" cy="618120"/>
            <a:chOff x="7065000" y="2468160"/>
            <a:chExt cx="742680" cy="618120"/>
          </a:xfrm>
        </p:grpSpPr>
        <p:sp>
          <p:nvSpPr>
            <p:cNvPr id="1185" name="CustomShape 16"/>
            <p:cNvSpPr/>
            <p:nvPr/>
          </p:nvSpPr>
          <p:spPr>
            <a:xfrm>
              <a:off x="7065000" y="2468160"/>
              <a:ext cx="742680" cy="618120"/>
            </a:xfrm>
            <a:custGeom>
              <a:avLst/>
              <a:gdLst/>
              <a:ahLst/>
              <a:rect l="l" t="t" r="r" b="b"/>
              <a:pathLst>
                <a:path w="4098" h="3412">
                  <a:moveTo>
                    <a:pt x="1452" y="3071"/>
                  </a:moveTo>
                  <a:lnTo>
                    <a:pt x="1428" y="3075"/>
                  </a:lnTo>
                  <a:lnTo>
                    <a:pt x="1408" y="3082"/>
                  </a:lnTo>
                  <a:lnTo>
                    <a:pt x="1391" y="3096"/>
                  </a:lnTo>
                  <a:lnTo>
                    <a:pt x="1377" y="3113"/>
                  </a:lnTo>
                  <a:lnTo>
                    <a:pt x="1368" y="3134"/>
                  </a:lnTo>
                  <a:lnTo>
                    <a:pt x="1366" y="3156"/>
                  </a:lnTo>
                  <a:lnTo>
                    <a:pt x="1366" y="3242"/>
                  </a:lnTo>
                  <a:lnTo>
                    <a:pt x="2732" y="3242"/>
                  </a:lnTo>
                  <a:lnTo>
                    <a:pt x="2732" y="3156"/>
                  </a:lnTo>
                  <a:lnTo>
                    <a:pt x="2730" y="3134"/>
                  </a:lnTo>
                  <a:lnTo>
                    <a:pt x="2721" y="3113"/>
                  </a:lnTo>
                  <a:lnTo>
                    <a:pt x="2707" y="3096"/>
                  </a:lnTo>
                  <a:lnTo>
                    <a:pt x="2690" y="3082"/>
                  </a:lnTo>
                  <a:lnTo>
                    <a:pt x="2670" y="3075"/>
                  </a:lnTo>
                  <a:lnTo>
                    <a:pt x="2646" y="3071"/>
                  </a:lnTo>
                  <a:lnTo>
                    <a:pt x="1452" y="3071"/>
                  </a:lnTo>
                  <a:close/>
                  <a:moveTo>
                    <a:pt x="1684" y="2560"/>
                  </a:moveTo>
                  <a:lnTo>
                    <a:pt x="1570" y="2901"/>
                  </a:lnTo>
                  <a:lnTo>
                    <a:pt x="2528" y="2901"/>
                  </a:lnTo>
                  <a:lnTo>
                    <a:pt x="2414" y="2560"/>
                  </a:lnTo>
                  <a:lnTo>
                    <a:pt x="1684" y="2560"/>
                  </a:lnTo>
                  <a:close/>
                  <a:moveTo>
                    <a:pt x="343" y="172"/>
                  </a:moveTo>
                  <a:lnTo>
                    <a:pt x="308" y="174"/>
                  </a:lnTo>
                  <a:lnTo>
                    <a:pt x="276" y="184"/>
                  </a:lnTo>
                  <a:lnTo>
                    <a:pt x="247" y="200"/>
                  </a:lnTo>
                  <a:lnTo>
                    <a:pt x="221" y="221"/>
                  </a:lnTo>
                  <a:lnTo>
                    <a:pt x="200" y="247"/>
                  </a:lnTo>
                  <a:lnTo>
                    <a:pt x="184" y="276"/>
                  </a:lnTo>
                  <a:lnTo>
                    <a:pt x="174" y="308"/>
                  </a:lnTo>
                  <a:lnTo>
                    <a:pt x="171" y="343"/>
                  </a:lnTo>
                  <a:lnTo>
                    <a:pt x="171" y="1962"/>
                  </a:lnTo>
                  <a:lnTo>
                    <a:pt x="3414" y="1962"/>
                  </a:lnTo>
                  <a:lnTo>
                    <a:pt x="3436" y="1966"/>
                  </a:lnTo>
                  <a:lnTo>
                    <a:pt x="3457" y="1974"/>
                  </a:lnTo>
                  <a:lnTo>
                    <a:pt x="3475" y="1987"/>
                  </a:lnTo>
                  <a:lnTo>
                    <a:pt x="3488" y="2004"/>
                  </a:lnTo>
                  <a:lnTo>
                    <a:pt x="3496" y="2025"/>
                  </a:lnTo>
                  <a:lnTo>
                    <a:pt x="3499" y="2047"/>
                  </a:lnTo>
                  <a:lnTo>
                    <a:pt x="3496" y="2070"/>
                  </a:lnTo>
                  <a:lnTo>
                    <a:pt x="3488" y="2091"/>
                  </a:lnTo>
                  <a:lnTo>
                    <a:pt x="3475" y="2108"/>
                  </a:lnTo>
                  <a:lnTo>
                    <a:pt x="3457" y="2121"/>
                  </a:lnTo>
                  <a:lnTo>
                    <a:pt x="3436" y="2129"/>
                  </a:lnTo>
                  <a:lnTo>
                    <a:pt x="3414" y="2133"/>
                  </a:lnTo>
                  <a:lnTo>
                    <a:pt x="171" y="2133"/>
                  </a:lnTo>
                  <a:lnTo>
                    <a:pt x="171" y="2216"/>
                  </a:lnTo>
                  <a:lnTo>
                    <a:pt x="174" y="2251"/>
                  </a:lnTo>
                  <a:lnTo>
                    <a:pt x="184" y="2283"/>
                  </a:lnTo>
                  <a:lnTo>
                    <a:pt x="200" y="2313"/>
                  </a:lnTo>
                  <a:lnTo>
                    <a:pt x="221" y="2338"/>
                  </a:lnTo>
                  <a:lnTo>
                    <a:pt x="247" y="2359"/>
                  </a:lnTo>
                  <a:lnTo>
                    <a:pt x="276" y="2375"/>
                  </a:lnTo>
                  <a:lnTo>
                    <a:pt x="308" y="2385"/>
                  </a:lnTo>
                  <a:lnTo>
                    <a:pt x="343" y="2389"/>
                  </a:lnTo>
                  <a:lnTo>
                    <a:pt x="3755" y="2389"/>
                  </a:lnTo>
                  <a:lnTo>
                    <a:pt x="3790" y="2385"/>
                  </a:lnTo>
                  <a:lnTo>
                    <a:pt x="3822" y="2375"/>
                  </a:lnTo>
                  <a:lnTo>
                    <a:pt x="3851" y="2359"/>
                  </a:lnTo>
                  <a:lnTo>
                    <a:pt x="3877" y="2338"/>
                  </a:lnTo>
                  <a:lnTo>
                    <a:pt x="3898" y="2313"/>
                  </a:lnTo>
                  <a:lnTo>
                    <a:pt x="3914" y="2283"/>
                  </a:lnTo>
                  <a:lnTo>
                    <a:pt x="3924" y="2251"/>
                  </a:lnTo>
                  <a:lnTo>
                    <a:pt x="3928" y="2216"/>
                  </a:lnTo>
                  <a:lnTo>
                    <a:pt x="3928" y="513"/>
                  </a:lnTo>
                  <a:lnTo>
                    <a:pt x="698" y="513"/>
                  </a:lnTo>
                  <a:lnTo>
                    <a:pt x="676" y="509"/>
                  </a:lnTo>
                  <a:lnTo>
                    <a:pt x="654" y="500"/>
                  </a:lnTo>
                  <a:lnTo>
                    <a:pt x="637" y="487"/>
                  </a:lnTo>
                  <a:lnTo>
                    <a:pt x="625" y="471"/>
                  </a:lnTo>
                  <a:lnTo>
                    <a:pt x="616" y="450"/>
                  </a:lnTo>
                  <a:lnTo>
                    <a:pt x="612" y="427"/>
                  </a:lnTo>
                  <a:lnTo>
                    <a:pt x="616" y="405"/>
                  </a:lnTo>
                  <a:lnTo>
                    <a:pt x="625" y="384"/>
                  </a:lnTo>
                  <a:lnTo>
                    <a:pt x="637" y="366"/>
                  </a:lnTo>
                  <a:lnTo>
                    <a:pt x="654" y="353"/>
                  </a:lnTo>
                  <a:lnTo>
                    <a:pt x="676" y="345"/>
                  </a:lnTo>
                  <a:lnTo>
                    <a:pt x="698" y="342"/>
                  </a:lnTo>
                  <a:lnTo>
                    <a:pt x="3927" y="342"/>
                  </a:lnTo>
                  <a:lnTo>
                    <a:pt x="3923" y="307"/>
                  </a:lnTo>
                  <a:lnTo>
                    <a:pt x="3913" y="276"/>
                  </a:lnTo>
                  <a:lnTo>
                    <a:pt x="3897" y="246"/>
                  </a:lnTo>
                  <a:lnTo>
                    <a:pt x="3876" y="221"/>
                  </a:lnTo>
                  <a:lnTo>
                    <a:pt x="3851" y="200"/>
                  </a:lnTo>
                  <a:lnTo>
                    <a:pt x="3821" y="184"/>
                  </a:lnTo>
                  <a:lnTo>
                    <a:pt x="3789" y="174"/>
                  </a:lnTo>
                  <a:lnTo>
                    <a:pt x="3755" y="172"/>
                  </a:lnTo>
                  <a:lnTo>
                    <a:pt x="343" y="172"/>
                  </a:lnTo>
                  <a:close/>
                  <a:moveTo>
                    <a:pt x="343" y="0"/>
                  </a:moveTo>
                  <a:lnTo>
                    <a:pt x="3755" y="0"/>
                  </a:lnTo>
                  <a:lnTo>
                    <a:pt x="3805" y="4"/>
                  </a:lnTo>
                  <a:lnTo>
                    <a:pt x="3853" y="15"/>
                  </a:lnTo>
                  <a:lnTo>
                    <a:pt x="3899" y="33"/>
                  </a:lnTo>
                  <a:lnTo>
                    <a:pt x="3942" y="56"/>
                  </a:lnTo>
                  <a:lnTo>
                    <a:pt x="3980" y="85"/>
                  </a:lnTo>
                  <a:lnTo>
                    <a:pt x="4014" y="118"/>
                  </a:lnTo>
                  <a:lnTo>
                    <a:pt x="4042" y="157"/>
                  </a:lnTo>
                  <a:lnTo>
                    <a:pt x="4066" y="199"/>
                  </a:lnTo>
                  <a:lnTo>
                    <a:pt x="4083" y="245"/>
                  </a:lnTo>
                  <a:lnTo>
                    <a:pt x="4094" y="293"/>
                  </a:lnTo>
                  <a:lnTo>
                    <a:pt x="4098" y="343"/>
                  </a:lnTo>
                  <a:lnTo>
                    <a:pt x="4098" y="2216"/>
                  </a:lnTo>
                  <a:lnTo>
                    <a:pt x="4094" y="2267"/>
                  </a:lnTo>
                  <a:lnTo>
                    <a:pt x="4083" y="2315"/>
                  </a:lnTo>
                  <a:lnTo>
                    <a:pt x="4066" y="2361"/>
                  </a:lnTo>
                  <a:lnTo>
                    <a:pt x="4042" y="2403"/>
                  </a:lnTo>
                  <a:lnTo>
                    <a:pt x="4014" y="2441"/>
                  </a:lnTo>
                  <a:lnTo>
                    <a:pt x="3980" y="2475"/>
                  </a:lnTo>
                  <a:lnTo>
                    <a:pt x="3942" y="2504"/>
                  </a:lnTo>
                  <a:lnTo>
                    <a:pt x="3899" y="2527"/>
                  </a:lnTo>
                  <a:lnTo>
                    <a:pt x="3853" y="2545"/>
                  </a:lnTo>
                  <a:lnTo>
                    <a:pt x="3805" y="2556"/>
                  </a:lnTo>
                  <a:lnTo>
                    <a:pt x="3755" y="2560"/>
                  </a:lnTo>
                  <a:lnTo>
                    <a:pt x="2594" y="2560"/>
                  </a:lnTo>
                  <a:lnTo>
                    <a:pt x="2711" y="2908"/>
                  </a:lnTo>
                  <a:lnTo>
                    <a:pt x="2751" y="2922"/>
                  </a:lnTo>
                  <a:lnTo>
                    <a:pt x="2788" y="2943"/>
                  </a:lnTo>
                  <a:lnTo>
                    <a:pt x="2820" y="2968"/>
                  </a:lnTo>
                  <a:lnTo>
                    <a:pt x="2849" y="2999"/>
                  </a:lnTo>
                  <a:lnTo>
                    <a:pt x="2871" y="3034"/>
                  </a:lnTo>
                  <a:lnTo>
                    <a:pt x="2888" y="3071"/>
                  </a:lnTo>
                  <a:lnTo>
                    <a:pt x="2900" y="3113"/>
                  </a:lnTo>
                  <a:lnTo>
                    <a:pt x="2903" y="3156"/>
                  </a:lnTo>
                  <a:lnTo>
                    <a:pt x="2903" y="3242"/>
                  </a:lnTo>
                  <a:lnTo>
                    <a:pt x="3159" y="3242"/>
                  </a:lnTo>
                  <a:lnTo>
                    <a:pt x="3182" y="3245"/>
                  </a:lnTo>
                  <a:lnTo>
                    <a:pt x="3201" y="3253"/>
                  </a:lnTo>
                  <a:lnTo>
                    <a:pt x="3219" y="3267"/>
                  </a:lnTo>
                  <a:lnTo>
                    <a:pt x="3232" y="3284"/>
                  </a:lnTo>
                  <a:lnTo>
                    <a:pt x="3241" y="3304"/>
                  </a:lnTo>
                  <a:lnTo>
                    <a:pt x="3245" y="3326"/>
                  </a:lnTo>
                  <a:lnTo>
                    <a:pt x="3241" y="3350"/>
                  </a:lnTo>
                  <a:lnTo>
                    <a:pt x="3232" y="3370"/>
                  </a:lnTo>
                  <a:lnTo>
                    <a:pt x="3219" y="3387"/>
                  </a:lnTo>
                  <a:lnTo>
                    <a:pt x="3201" y="3401"/>
                  </a:lnTo>
                  <a:lnTo>
                    <a:pt x="3182" y="3410"/>
                  </a:lnTo>
                  <a:lnTo>
                    <a:pt x="3159" y="3412"/>
                  </a:lnTo>
                  <a:lnTo>
                    <a:pt x="939" y="3412"/>
                  </a:lnTo>
                  <a:lnTo>
                    <a:pt x="916" y="3410"/>
                  </a:lnTo>
                  <a:lnTo>
                    <a:pt x="897" y="3401"/>
                  </a:lnTo>
                  <a:lnTo>
                    <a:pt x="879" y="3387"/>
                  </a:lnTo>
                  <a:lnTo>
                    <a:pt x="866" y="3370"/>
                  </a:lnTo>
                  <a:lnTo>
                    <a:pt x="857" y="3350"/>
                  </a:lnTo>
                  <a:lnTo>
                    <a:pt x="853" y="3326"/>
                  </a:lnTo>
                  <a:lnTo>
                    <a:pt x="857" y="3304"/>
                  </a:lnTo>
                  <a:lnTo>
                    <a:pt x="866" y="3284"/>
                  </a:lnTo>
                  <a:lnTo>
                    <a:pt x="879" y="3267"/>
                  </a:lnTo>
                  <a:lnTo>
                    <a:pt x="897" y="3253"/>
                  </a:lnTo>
                  <a:lnTo>
                    <a:pt x="916" y="3245"/>
                  </a:lnTo>
                  <a:lnTo>
                    <a:pt x="939" y="3242"/>
                  </a:lnTo>
                  <a:lnTo>
                    <a:pt x="1196" y="3242"/>
                  </a:lnTo>
                  <a:lnTo>
                    <a:pt x="1196" y="3156"/>
                  </a:lnTo>
                  <a:lnTo>
                    <a:pt x="1200" y="3113"/>
                  </a:lnTo>
                  <a:lnTo>
                    <a:pt x="1210" y="3071"/>
                  </a:lnTo>
                  <a:lnTo>
                    <a:pt x="1227" y="3034"/>
                  </a:lnTo>
                  <a:lnTo>
                    <a:pt x="1249" y="2999"/>
                  </a:lnTo>
                  <a:lnTo>
                    <a:pt x="1278" y="2968"/>
                  </a:lnTo>
                  <a:lnTo>
                    <a:pt x="1310" y="2943"/>
                  </a:lnTo>
                  <a:lnTo>
                    <a:pt x="1347" y="2922"/>
                  </a:lnTo>
                  <a:lnTo>
                    <a:pt x="1387" y="2908"/>
                  </a:lnTo>
                  <a:lnTo>
                    <a:pt x="1504" y="2560"/>
                  </a:lnTo>
                  <a:lnTo>
                    <a:pt x="343" y="2560"/>
                  </a:lnTo>
                  <a:lnTo>
                    <a:pt x="293" y="2556"/>
                  </a:lnTo>
                  <a:lnTo>
                    <a:pt x="245" y="2545"/>
                  </a:lnTo>
                  <a:lnTo>
                    <a:pt x="199" y="2527"/>
                  </a:lnTo>
                  <a:lnTo>
                    <a:pt x="156" y="2504"/>
                  </a:lnTo>
                  <a:lnTo>
                    <a:pt x="118" y="2475"/>
                  </a:lnTo>
                  <a:lnTo>
                    <a:pt x="84" y="2441"/>
                  </a:lnTo>
                  <a:lnTo>
                    <a:pt x="56" y="2403"/>
                  </a:lnTo>
                  <a:lnTo>
                    <a:pt x="32" y="2361"/>
                  </a:lnTo>
                  <a:lnTo>
                    <a:pt x="15" y="2315"/>
                  </a:lnTo>
                  <a:lnTo>
                    <a:pt x="4" y="2267"/>
                  </a:lnTo>
                  <a:lnTo>
                    <a:pt x="0" y="2216"/>
                  </a:lnTo>
                  <a:lnTo>
                    <a:pt x="0" y="343"/>
                  </a:lnTo>
                  <a:lnTo>
                    <a:pt x="4" y="293"/>
                  </a:lnTo>
                  <a:lnTo>
                    <a:pt x="15" y="245"/>
                  </a:lnTo>
                  <a:lnTo>
                    <a:pt x="32" y="199"/>
                  </a:lnTo>
                  <a:lnTo>
                    <a:pt x="56" y="157"/>
                  </a:lnTo>
                  <a:lnTo>
                    <a:pt x="84" y="118"/>
                  </a:lnTo>
                  <a:lnTo>
                    <a:pt x="118" y="85"/>
                  </a:lnTo>
                  <a:lnTo>
                    <a:pt x="156" y="56"/>
                  </a:lnTo>
                  <a:lnTo>
                    <a:pt x="199" y="33"/>
                  </a:lnTo>
                  <a:lnTo>
                    <a:pt x="245" y="15"/>
                  </a:lnTo>
                  <a:lnTo>
                    <a:pt x="293" y="4"/>
                  </a:lnTo>
                  <a:lnTo>
                    <a:pt x="343" y="0"/>
                  </a:lnTo>
                  <a:close/>
                </a:path>
              </a:pathLst>
            </a:custGeom>
            <a:solidFill>
              <a:schemeClr val="accent3"/>
            </a:solidFill>
            <a:ln>
              <a:noFill/>
            </a:ln>
          </p:spPr>
          <p:style>
            <a:lnRef idx="0"/>
            <a:fillRef idx="0"/>
            <a:effectRef idx="0"/>
            <a:fontRef idx="minor"/>
          </p:style>
        </p:sp>
        <p:sp>
          <p:nvSpPr>
            <p:cNvPr id="1186" name="CustomShape 17"/>
            <p:cNvSpPr/>
            <p:nvPr/>
          </p:nvSpPr>
          <p:spPr>
            <a:xfrm>
              <a:off x="7330680" y="2597040"/>
              <a:ext cx="211320" cy="145440"/>
            </a:xfrm>
            <a:custGeom>
              <a:avLst/>
              <a:gdLst/>
              <a:ahLst/>
              <a:rect l="l" t="t" r="r" b="b"/>
              <a:pathLst>
                <a:path w="1168" h="804">
                  <a:moveTo>
                    <a:pt x="894" y="0"/>
                  </a:moveTo>
                  <a:lnTo>
                    <a:pt x="1083" y="1"/>
                  </a:lnTo>
                  <a:lnTo>
                    <a:pt x="1106" y="4"/>
                  </a:lnTo>
                  <a:lnTo>
                    <a:pt x="1125" y="12"/>
                  </a:lnTo>
                  <a:lnTo>
                    <a:pt x="1143" y="26"/>
                  </a:lnTo>
                  <a:lnTo>
                    <a:pt x="1156" y="43"/>
                  </a:lnTo>
                  <a:lnTo>
                    <a:pt x="1165" y="63"/>
                  </a:lnTo>
                  <a:lnTo>
                    <a:pt x="1168" y="86"/>
                  </a:lnTo>
                  <a:lnTo>
                    <a:pt x="1164" y="109"/>
                  </a:lnTo>
                  <a:lnTo>
                    <a:pt x="1155" y="129"/>
                  </a:lnTo>
                  <a:lnTo>
                    <a:pt x="1143" y="146"/>
                  </a:lnTo>
                  <a:lnTo>
                    <a:pt x="1125" y="159"/>
                  </a:lnTo>
                  <a:lnTo>
                    <a:pt x="1104" y="168"/>
                  </a:lnTo>
                  <a:lnTo>
                    <a:pt x="1082" y="171"/>
                  </a:lnTo>
                  <a:lnTo>
                    <a:pt x="969" y="170"/>
                  </a:lnTo>
                  <a:lnTo>
                    <a:pt x="953" y="299"/>
                  </a:lnTo>
                  <a:lnTo>
                    <a:pt x="898" y="730"/>
                  </a:lnTo>
                  <a:lnTo>
                    <a:pt x="892" y="752"/>
                  </a:lnTo>
                  <a:lnTo>
                    <a:pt x="882" y="770"/>
                  </a:lnTo>
                  <a:lnTo>
                    <a:pt x="867" y="785"/>
                  </a:lnTo>
                  <a:lnTo>
                    <a:pt x="850" y="797"/>
                  </a:lnTo>
                  <a:lnTo>
                    <a:pt x="830" y="803"/>
                  </a:lnTo>
                  <a:lnTo>
                    <a:pt x="808" y="804"/>
                  </a:lnTo>
                  <a:lnTo>
                    <a:pt x="808" y="804"/>
                  </a:lnTo>
                  <a:lnTo>
                    <a:pt x="157" y="761"/>
                  </a:lnTo>
                  <a:lnTo>
                    <a:pt x="133" y="757"/>
                  </a:lnTo>
                  <a:lnTo>
                    <a:pt x="113" y="746"/>
                  </a:lnTo>
                  <a:lnTo>
                    <a:pt x="97" y="731"/>
                  </a:lnTo>
                  <a:lnTo>
                    <a:pt x="85" y="712"/>
                  </a:lnTo>
                  <a:lnTo>
                    <a:pt x="79" y="691"/>
                  </a:lnTo>
                  <a:lnTo>
                    <a:pt x="79" y="691"/>
                  </a:lnTo>
                  <a:lnTo>
                    <a:pt x="2" y="261"/>
                  </a:lnTo>
                  <a:lnTo>
                    <a:pt x="0" y="238"/>
                  </a:lnTo>
                  <a:lnTo>
                    <a:pt x="5" y="217"/>
                  </a:lnTo>
                  <a:lnTo>
                    <a:pt x="15" y="197"/>
                  </a:lnTo>
                  <a:lnTo>
                    <a:pt x="30" y="181"/>
                  </a:lnTo>
                  <a:lnTo>
                    <a:pt x="49" y="169"/>
                  </a:lnTo>
                  <a:lnTo>
                    <a:pt x="71" y="163"/>
                  </a:lnTo>
                  <a:lnTo>
                    <a:pt x="79" y="161"/>
                  </a:lnTo>
                  <a:lnTo>
                    <a:pt x="86" y="161"/>
                  </a:lnTo>
                  <a:lnTo>
                    <a:pt x="86" y="161"/>
                  </a:lnTo>
                  <a:lnTo>
                    <a:pt x="527" y="161"/>
                  </a:lnTo>
                  <a:lnTo>
                    <a:pt x="549" y="164"/>
                  </a:lnTo>
                  <a:lnTo>
                    <a:pt x="569" y="173"/>
                  </a:lnTo>
                  <a:lnTo>
                    <a:pt x="586" y="186"/>
                  </a:lnTo>
                  <a:lnTo>
                    <a:pt x="600" y="204"/>
                  </a:lnTo>
                  <a:lnTo>
                    <a:pt x="609" y="223"/>
                  </a:lnTo>
                  <a:lnTo>
                    <a:pt x="611" y="247"/>
                  </a:lnTo>
                  <a:lnTo>
                    <a:pt x="609" y="269"/>
                  </a:lnTo>
                  <a:lnTo>
                    <a:pt x="600" y="289"/>
                  </a:lnTo>
                  <a:lnTo>
                    <a:pt x="586" y="306"/>
                  </a:lnTo>
                  <a:lnTo>
                    <a:pt x="569" y="320"/>
                  </a:lnTo>
                  <a:lnTo>
                    <a:pt x="549" y="329"/>
                  </a:lnTo>
                  <a:lnTo>
                    <a:pt x="527" y="331"/>
                  </a:lnTo>
                  <a:lnTo>
                    <a:pt x="188" y="331"/>
                  </a:lnTo>
                  <a:lnTo>
                    <a:pt x="235" y="596"/>
                  </a:lnTo>
                  <a:lnTo>
                    <a:pt x="739" y="629"/>
                  </a:lnTo>
                  <a:lnTo>
                    <a:pt x="784" y="278"/>
                  </a:lnTo>
                  <a:lnTo>
                    <a:pt x="809" y="75"/>
                  </a:lnTo>
                  <a:lnTo>
                    <a:pt x="816" y="51"/>
                  </a:lnTo>
                  <a:lnTo>
                    <a:pt x="829" y="30"/>
                  </a:lnTo>
                  <a:lnTo>
                    <a:pt x="847" y="14"/>
                  </a:lnTo>
                  <a:lnTo>
                    <a:pt x="870" y="4"/>
                  </a:lnTo>
                  <a:lnTo>
                    <a:pt x="894" y="0"/>
                  </a:lnTo>
                  <a:close/>
                </a:path>
              </a:pathLst>
            </a:custGeom>
            <a:solidFill>
              <a:schemeClr val="accent3"/>
            </a:solidFill>
            <a:ln>
              <a:noFill/>
            </a:ln>
          </p:spPr>
          <p:style>
            <a:lnRef idx="0"/>
            <a:fillRef idx="0"/>
            <a:effectRef idx="0"/>
            <a:fontRef idx="minor"/>
          </p:style>
        </p:sp>
        <p:sp>
          <p:nvSpPr>
            <p:cNvPr id="1187" name="CustomShape 18"/>
            <p:cNvSpPr/>
            <p:nvPr/>
          </p:nvSpPr>
          <p:spPr>
            <a:xfrm>
              <a:off x="7367760" y="2757240"/>
              <a:ext cx="30960" cy="30960"/>
            </a:xfrm>
            <a:custGeom>
              <a:avLst/>
              <a:gdLst/>
              <a:ahLst/>
              <a:rect l="l" t="t" r="r" b="b"/>
              <a:pathLst>
                <a:path w="172" h="172">
                  <a:moveTo>
                    <a:pt x="86" y="0"/>
                  </a:moveTo>
                  <a:lnTo>
                    <a:pt x="108" y="4"/>
                  </a:lnTo>
                  <a:lnTo>
                    <a:pt x="129" y="13"/>
                  </a:lnTo>
                  <a:lnTo>
                    <a:pt x="147" y="26"/>
                  </a:lnTo>
                  <a:lnTo>
                    <a:pt x="159" y="44"/>
                  </a:lnTo>
                  <a:lnTo>
                    <a:pt x="168" y="64"/>
                  </a:lnTo>
                  <a:lnTo>
                    <a:pt x="172" y="86"/>
                  </a:lnTo>
                  <a:lnTo>
                    <a:pt x="168" y="108"/>
                  </a:lnTo>
                  <a:lnTo>
                    <a:pt x="159" y="129"/>
                  </a:lnTo>
                  <a:lnTo>
                    <a:pt x="147" y="147"/>
                  </a:lnTo>
                  <a:lnTo>
                    <a:pt x="129" y="160"/>
                  </a:lnTo>
                  <a:lnTo>
                    <a:pt x="108" y="168"/>
                  </a:lnTo>
                  <a:lnTo>
                    <a:pt x="86" y="172"/>
                  </a:lnTo>
                  <a:lnTo>
                    <a:pt x="64" y="168"/>
                  </a:lnTo>
                  <a:lnTo>
                    <a:pt x="42" y="160"/>
                  </a:lnTo>
                  <a:lnTo>
                    <a:pt x="25" y="147"/>
                  </a:lnTo>
                  <a:lnTo>
                    <a:pt x="13" y="129"/>
                  </a:lnTo>
                  <a:lnTo>
                    <a:pt x="4" y="108"/>
                  </a:lnTo>
                  <a:lnTo>
                    <a:pt x="0" y="86"/>
                  </a:lnTo>
                  <a:lnTo>
                    <a:pt x="4" y="64"/>
                  </a:lnTo>
                  <a:lnTo>
                    <a:pt x="13" y="44"/>
                  </a:lnTo>
                  <a:lnTo>
                    <a:pt x="25" y="26"/>
                  </a:lnTo>
                  <a:lnTo>
                    <a:pt x="42" y="13"/>
                  </a:lnTo>
                  <a:lnTo>
                    <a:pt x="64" y="4"/>
                  </a:lnTo>
                  <a:lnTo>
                    <a:pt x="86" y="0"/>
                  </a:lnTo>
                  <a:close/>
                </a:path>
              </a:pathLst>
            </a:custGeom>
            <a:solidFill>
              <a:schemeClr val="accent3"/>
            </a:solidFill>
            <a:ln>
              <a:noFill/>
            </a:ln>
          </p:spPr>
          <p:style>
            <a:lnRef idx="0"/>
            <a:fillRef idx="0"/>
            <a:effectRef idx="0"/>
            <a:fontRef idx="minor"/>
          </p:style>
        </p:sp>
        <p:sp>
          <p:nvSpPr>
            <p:cNvPr id="1188" name="CustomShape 19"/>
            <p:cNvSpPr/>
            <p:nvPr/>
          </p:nvSpPr>
          <p:spPr>
            <a:xfrm>
              <a:off x="7446600" y="2757240"/>
              <a:ext cx="30600" cy="30960"/>
            </a:xfrm>
            <a:custGeom>
              <a:avLst/>
              <a:gdLst/>
              <a:ahLst/>
              <a:rect l="l" t="t" r="r" b="b"/>
              <a:pathLst>
                <a:path w="170" h="172">
                  <a:moveTo>
                    <a:pt x="85" y="0"/>
                  </a:moveTo>
                  <a:lnTo>
                    <a:pt x="108" y="4"/>
                  </a:lnTo>
                  <a:lnTo>
                    <a:pt x="128" y="13"/>
                  </a:lnTo>
                  <a:lnTo>
                    <a:pt x="145" y="26"/>
                  </a:lnTo>
                  <a:lnTo>
                    <a:pt x="159" y="44"/>
                  </a:lnTo>
                  <a:lnTo>
                    <a:pt x="168" y="64"/>
                  </a:lnTo>
                  <a:lnTo>
                    <a:pt x="170" y="86"/>
                  </a:lnTo>
                  <a:lnTo>
                    <a:pt x="168" y="108"/>
                  </a:lnTo>
                  <a:lnTo>
                    <a:pt x="159" y="129"/>
                  </a:lnTo>
                  <a:lnTo>
                    <a:pt x="145" y="147"/>
                  </a:lnTo>
                  <a:lnTo>
                    <a:pt x="128" y="160"/>
                  </a:lnTo>
                  <a:lnTo>
                    <a:pt x="108" y="168"/>
                  </a:lnTo>
                  <a:lnTo>
                    <a:pt x="85" y="172"/>
                  </a:lnTo>
                  <a:lnTo>
                    <a:pt x="62" y="168"/>
                  </a:lnTo>
                  <a:lnTo>
                    <a:pt x="42" y="160"/>
                  </a:lnTo>
                  <a:lnTo>
                    <a:pt x="25" y="147"/>
                  </a:lnTo>
                  <a:lnTo>
                    <a:pt x="11" y="129"/>
                  </a:lnTo>
                  <a:lnTo>
                    <a:pt x="3" y="108"/>
                  </a:lnTo>
                  <a:lnTo>
                    <a:pt x="0" y="86"/>
                  </a:lnTo>
                  <a:lnTo>
                    <a:pt x="3" y="64"/>
                  </a:lnTo>
                  <a:lnTo>
                    <a:pt x="11" y="44"/>
                  </a:lnTo>
                  <a:lnTo>
                    <a:pt x="25" y="26"/>
                  </a:lnTo>
                  <a:lnTo>
                    <a:pt x="42" y="13"/>
                  </a:lnTo>
                  <a:lnTo>
                    <a:pt x="62" y="4"/>
                  </a:lnTo>
                  <a:lnTo>
                    <a:pt x="85" y="0"/>
                  </a:lnTo>
                  <a:close/>
                </a:path>
              </a:pathLst>
            </a:custGeom>
            <a:solidFill>
              <a:schemeClr val="accent3"/>
            </a:solidFill>
            <a:ln>
              <a:noFill/>
            </a:ln>
          </p:spPr>
          <p:style>
            <a:lnRef idx="0"/>
            <a:fillRef idx="0"/>
            <a:effectRef idx="0"/>
            <a:fontRef idx="minor"/>
          </p:style>
        </p:sp>
        <p:sp>
          <p:nvSpPr>
            <p:cNvPr id="1189" name="CustomShape 20"/>
            <p:cNvSpPr/>
            <p:nvPr/>
          </p:nvSpPr>
          <p:spPr>
            <a:xfrm>
              <a:off x="7121520" y="2530440"/>
              <a:ext cx="37800" cy="30600"/>
            </a:xfrm>
            <a:custGeom>
              <a:avLst/>
              <a:gdLst/>
              <a:ahLst/>
              <a:rect l="l" t="t" r="r" b="b"/>
              <a:pathLst>
                <a:path w="210" h="171">
                  <a:moveTo>
                    <a:pt x="85" y="0"/>
                  </a:moveTo>
                  <a:lnTo>
                    <a:pt x="124" y="0"/>
                  </a:lnTo>
                  <a:lnTo>
                    <a:pt x="146" y="3"/>
                  </a:lnTo>
                  <a:lnTo>
                    <a:pt x="167" y="11"/>
                  </a:lnTo>
                  <a:lnTo>
                    <a:pt x="185" y="24"/>
                  </a:lnTo>
                  <a:lnTo>
                    <a:pt x="197" y="42"/>
                  </a:lnTo>
                  <a:lnTo>
                    <a:pt x="206" y="63"/>
                  </a:lnTo>
                  <a:lnTo>
                    <a:pt x="210" y="85"/>
                  </a:lnTo>
                  <a:lnTo>
                    <a:pt x="206" y="108"/>
                  </a:lnTo>
                  <a:lnTo>
                    <a:pt x="197" y="129"/>
                  </a:lnTo>
                  <a:lnTo>
                    <a:pt x="185" y="145"/>
                  </a:lnTo>
                  <a:lnTo>
                    <a:pt x="167" y="158"/>
                  </a:lnTo>
                  <a:lnTo>
                    <a:pt x="146" y="167"/>
                  </a:lnTo>
                  <a:lnTo>
                    <a:pt x="124" y="171"/>
                  </a:lnTo>
                  <a:lnTo>
                    <a:pt x="85" y="171"/>
                  </a:lnTo>
                  <a:lnTo>
                    <a:pt x="63" y="167"/>
                  </a:lnTo>
                  <a:lnTo>
                    <a:pt x="42" y="158"/>
                  </a:lnTo>
                  <a:lnTo>
                    <a:pt x="26" y="145"/>
                  </a:lnTo>
                  <a:lnTo>
                    <a:pt x="12" y="129"/>
                  </a:lnTo>
                  <a:lnTo>
                    <a:pt x="3" y="108"/>
                  </a:lnTo>
                  <a:lnTo>
                    <a:pt x="0" y="85"/>
                  </a:lnTo>
                  <a:lnTo>
                    <a:pt x="3" y="63"/>
                  </a:lnTo>
                  <a:lnTo>
                    <a:pt x="12" y="42"/>
                  </a:lnTo>
                  <a:lnTo>
                    <a:pt x="26" y="24"/>
                  </a:lnTo>
                  <a:lnTo>
                    <a:pt x="42" y="11"/>
                  </a:lnTo>
                  <a:lnTo>
                    <a:pt x="63" y="3"/>
                  </a:lnTo>
                  <a:lnTo>
                    <a:pt x="85" y="0"/>
                  </a:lnTo>
                  <a:close/>
                </a:path>
              </a:pathLst>
            </a:custGeom>
            <a:solidFill>
              <a:schemeClr val="accent3"/>
            </a:solidFill>
            <a:ln>
              <a:noFill/>
            </a:ln>
          </p:spPr>
          <p:style>
            <a:lnRef idx="0"/>
            <a:fillRef idx="0"/>
            <a:effectRef idx="0"/>
            <a:fontRef idx="minor"/>
          </p:style>
        </p:sp>
        <p:sp>
          <p:nvSpPr>
            <p:cNvPr id="1190" name="CustomShape 21"/>
            <p:cNvSpPr/>
            <p:nvPr/>
          </p:nvSpPr>
          <p:spPr>
            <a:xfrm>
              <a:off x="7713000" y="2824200"/>
              <a:ext cx="37080" cy="30600"/>
            </a:xfrm>
            <a:custGeom>
              <a:avLst/>
              <a:gdLst/>
              <a:ahLst/>
              <a:rect l="l" t="t" r="r" b="b"/>
              <a:pathLst>
                <a:path w="206" h="171">
                  <a:moveTo>
                    <a:pt x="86" y="0"/>
                  </a:moveTo>
                  <a:lnTo>
                    <a:pt x="122" y="0"/>
                  </a:lnTo>
                  <a:lnTo>
                    <a:pt x="144" y="4"/>
                  </a:lnTo>
                  <a:lnTo>
                    <a:pt x="164" y="12"/>
                  </a:lnTo>
                  <a:lnTo>
                    <a:pt x="182" y="25"/>
                  </a:lnTo>
                  <a:lnTo>
                    <a:pt x="195" y="42"/>
                  </a:lnTo>
                  <a:lnTo>
                    <a:pt x="204" y="63"/>
                  </a:lnTo>
                  <a:lnTo>
                    <a:pt x="206" y="85"/>
                  </a:lnTo>
                  <a:lnTo>
                    <a:pt x="204" y="108"/>
                  </a:lnTo>
                  <a:lnTo>
                    <a:pt x="195" y="129"/>
                  </a:lnTo>
                  <a:lnTo>
                    <a:pt x="182" y="146"/>
                  </a:lnTo>
                  <a:lnTo>
                    <a:pt x="164" y="159"/>
                  </a:lnTo>
                  <a:lnTo>
                    <a:pt x="144" y="167"/>
                  </a:lnTo>
                  <a:lnTo>
                    <a:pt x="122" y="171"/>
                  </a:lnTo>
                  <a:lnTo>
                    <a:pt x="86" y="171"/>
                  </a:lnTo>
                  <a:lnTo>
                    <a:pt x="62" y="167"/>
                  </a:lnTo>
                  <a:lnTo>
                    <a:pt x="42" y="159"/>
                  </a:lnTo>
                  <a:lnTo>
                    <a:pt x="25" y="146"/>
                  </a:lnTo>
                  <a:lnTo>
                    <a:pt x="11" y="129"/>
                  </a:lnTo>
                  <a:lnTo>
                    <a:pt x="3" y="108"/>
                  </a:lnTo>
                  <a:lnTo>
                    <a:pt x="0" y="85"/>
                  </a:lnTo>
                  <a:lnTo>
                    <a:pt x="3" y="63"/>
                  </a:lnTo>
                  <a:lnTo>
                    <a:pt x="11" y="42"/>
                  </a:lnTo>
                  <a:lnTo>
                    <a:pt x="25" y="25"/>
                  </a:lnTo>
                  <a:lnTo>
                    <a:pt x="42" y="12"/>
                  </a:lnTo>
                  <a:lnTo>
                    <a:pt x="62" y="4"/>
                  </a:lnTo>
                  <a:lnTo>
                    <a:pt x="86" y="0"/>
                  </a:lnTo>
                  <a:close/>
                </a:path>
              </a:pathLst>
            </a:custGeom>
            <a:solidFill>
              <a:schemeClr val="accent3"/>
            </a:solidFill>
            <a:ln>
              <a:noFill/>
            </a:ln>
          </p:spPr>
          <p:style>
            <a:lnRef idx="0"/>
            <a:fillRef idx="0"/>
            <a:effectRef idx="0"/>
            <a:fontRef idx="minor"/>
          </p:style>
        </p:sp>
      </p:grpSp>
      <p:grpSp>
        <p:nvGrpSpPr>
          <p:cNvPr id="1191" name="Group 22"/>
          <p:cNvGrpSpPr/>
          <p:nvPr/>
        </p:nvGrpSpPr>
        <p:grpSpPr>
          <a:xfrm>
            <a:off x="1702800" y="2433240"/>
            <a:ext cx="687600" cy="688320"/>
            <a:chOff x="1702800" y="2433240"/>
            <a:chExt cx="687600" cy="688320"/>
          </a:xfrm>
        </p:grpSpPr>
        <p:sp>
          <p:nvSpPr>
            <p:cNvPr id="1192" name="CustomShape 23"/>
            <p:cNvSpPr/>
            <p:nvPr/>
          </p:nvSpPr>
          <p:spPr>
            <a:xfrm>
              <a:off x="1895040" y="2502360"/>
              <a:ext cx="307080" cy="354960"/>
            </a:xfrm>
            <a:custGeom>
              <a:avLst/>
              <a:gdLst/>
              <a:ahLst/>
              <a:rect l="l" t="t" r="r" b="b"/>
              <a:pathLst>
                <a:path w="1715" h="1983">
                  <a:moveTo>
                    <a:pt x="852" y="383"/>
                  </a:moveTo>
                  <a:lnTo>
                    <a:pt x="782" y="387"/>
                  </a:lnTo>
                  <a:lnTo>
                    <a:pt x="715" y="397"/>
                  </a:lnTo>
                  <a:lnTo>
                    <a:pt x="648" y="414"/>
                  </a:lnTo>
                  <a:lnTo>
                    <a:pt x="585" y="436"/>
                  </a:lnTo>
                  <a:lnTo>
                    <a:pt x="525" y="464"/>
                  </a:lnTo>
                  <a:lnTo>
                    <a:pt x="467" y="498"/>
                  </a:lnTo>
                  <a:lnTo>
                    <a:pt x="413" y="536"/>
                  </a:lnTo>
                  <a:lnTo>
                    <a:pt x="363" y="579"/>
                  </a:lnTo>
                  <a:lnTo>
                    <a:pt x="316" y="627"/>
                  </a:lnTo>
                  <a:lnTo>
                    <a:pt x="274" y="678"/>
                  </a:lnTo>
                  <a:lnTo>
                    <a:pt x="237" y="734"/>
                  </a:lnTo>
                  <a:lnTo>
                    <a:pt x="204" y="793"/>
                  </a:lnTo>
                  <a:lnTo>
                    <a:pt x="178" y="854"/>
                  </a:lnTo>
                  <a:lnTo>
                    <a:pt x="157" y="919"/>
                  </a:lnTo>
                  <a:lnTo>
                    <a:pt x="140" y="985"/>
                  </a:lnTo>
                  <a:lnTo>
                    <a:pt x="131" y="1054"/>
                  </a:lnTo>
                  <a:lnTo>
                    <a:pt x="129" y="1124"/>
                  </a:lnTo>
                  <a:lnTo>
                    <a:pt x="132" y="1194"/>
                  </a:lnTo>
                  <a:lnTo>
                    <a:pt x="143" y="1263"/>
                  </a:lnTo>
                  <a:lnTo>
                    <a:pt x="159" y="1328"/>
                  </a:lnTo>
                  <a:lnTo>
                    <a:pt x="181" y="1392"/>
                  </a:lnTo>
                  <a:lnTo>
                    <a:pt x="208" y="1453"/>
                  </a:lnTo>
                  <a:lnTo>
                    <a:pt x="240" y="1511"/>
                  </a:lnTo>
                  <a:lnTo>
                    <a:pt x="279" y="1566"/>
                  </a:lnTo>
                  <a:lnTo>
                    <a:pt x="321" y="1616"/>
                  </a:lnTo>
                  <a:lnTo>
                    <a:pt x="368" y="1663"/>
                  </a:lnTo>
                  <a:lnTo>
                    <a:pt x="418" y="1706"/>
                  </a:lnTo>
                  <a:lnTo>
                    <a:pt x="472" y="1743"/>
                  </a:lnTo>
                  <a:lnTo>
                    <a:pt x="530" y="1777"/>
                  </a:lnTo>
                  <a:lnTo>
                    <a:pt x="590" y="1804"/>
                  </a:lnTo>
                  <a:lnTo>
                    <a:pt x="654" y="1826"/>
                  </a:lnTo>
                  <a:lnTo>
                    <a:pt x="719" y="1842"/>
                  </a:lnTo>
                  <a:lnTo>
                    <a:pt x="787" y="1853"/>
                  </a:lnTo>
                  <a:lnTo>
                    <a:pt x="857" y="1855"/>
                  </a:lnTo>
                  <a:lnTo>
                    <a:pt x="862" y="1855"/>
                  </a:lnTo>
                  <a:lnTo>
                    <a:pt x="932" y="1851"/>
                  </a:lnTo>
                  <a:lnTo>
                    <a:pt x="1000" y="1842"/>
                  </a:lnTo>
                  <a:lnTo>
                    <a:pt x="1067" y="1826"/>
                  </a:lnTo>
                  <a:lnTo>
                    <a:pt x="1130" y="1802"/>
                  </a:lnTo>
                  <a:lnTo>
                    <a:pt x="1190" y="1774"/>
                  </a:lnTo>
                  <a:lnTo>
                    <a:pt x="1247" y="1741"/>
                  </a:lnTo>
                  <a:lnTo>
                    <a:pt x="1302" y="1702"/>
                  </a:lnTo>
                  <a:lnTo>
                    <a:pt x="1352" y="1659"/>
                  </a:lnTo>
                  <a:lnTo>
                    <a:pt x="1399" y="1611"/>
                  </a:lnTo>
                  <a:lnTo>
                    <a:pt x="1441" y="1560"/>
                  </a:lnTo>
                  <a:lnTo>
                    <a:pt x="1478" y="1505"/>
                  </a:lnTo>
                  <a:lnTo>
                    <a:pt x="1510" y="1446"/>
                  </a:lnTo>
                  <a:lnTo>
                    <a:pt x="1538" y="1385"/>
                  </a:lnTo>
                  <a:lnTo>
                    <a:pt x="1559" y="1320"/>
                  </a:lnTo>
                  <a:lnTo>
                    <a:pt x="1574" y="1253"/>
                  </a:lnTo>
                  <a:lnTo>
                    <a:pt x="1584" y="1184"/>
                  </a:lnTo>
                  <a:lnTo>
                    <a:pt x="1587" y="1114"/>
                  </a:lnTo>
                  <a:lnTo>
                    <a:pt x="1583" y="1044"/>
                  </a:lnTo>
                  <a:lnTo>
                    <a:pt x="1573" y="977"/>
                  </a:lnTo>
                  <a:lnTo>
                    <a:pt x="1556" y="910"/>
                  </a:lnTo>
                  <a:lnTo>
                    <a:pt x="1534" y="847"/>
                  </a:lnTo>
                  <a:lnTo>
                    <a:pt x="1506" y="786"/>
                  </a:lnTo>
                  <a:lnTo>
                    <a:pt x="1474" y="728"/>
                  </a:lnTo>
                  <a:lnTo>
                    <a:pt x="1436" y="674"/>
                  </a:lnTo>
                  <a:lnTo>
                    <a:pt x="1394" y="622"/>
                  </a:lnTo>
                  <a:lnTo>
                    <a:pt x="1348" y="576"/>
                  </a:lnTo>
                  <a:lnTo>
                    <a:pt x="1296" y="534"/>
                  </a:lnTo>
                  <a:lnTo>
                    <a:pt x="1243" y="495"/>
                  </a:lnTo>
                  <a:lnTo>
                    <a:pt x="1184" y="463"/>
                  </a:lnTo>
                  <a:lnTo>
                    <a:pt x="1124" y="435"/>
                  </a:lnTo>
                  <a:lnTo>
                    <a:pt x="1061" y="412"/>
                  </a:lnTo>
                  <a:lnTo>
                    <a:pt x="996" y="396"/>
                  </a:lnTo>
                  <a:lnTo>
                    <a:pt x="927" y="387"/>
                  </a:lnTo>
                  <a:lnTo>
                    <a:pt x="857" y="383"/>
                  </a:lnTo>
                  <a:lnTo>
                    <a:pt x="852" y="383"/>
                  </a:lnTo>
                  <a:close/>
                  <a:moveTo>
                    <a:pt x="398" y="0"/>
                  </a:moveTo>
                  <a:lnTo>
                    <a:pt x="419" y="3"/>
                  </a:lnTo>
                  <a:lnTo>
                    <a:pt x="436" y="11"/>
                  </a:lnTo>
                  <a:lnTo>
                    <a:pt x="450" y="25"/>
                  </a:lnTo>
                  <a:lnTo>
                    <a:pt x="458" y="43"/>
                  </a:lnTo>
                  <a:lnTo>
                    <a:pt x="462" y="64"/>
                  </a:lnTo>
                  <a:lnTo>
                    <a:pt x="462" y="349"/>
                  </a:lnTo>
                  <a:lnTo>
                    <a:pt x="521" y="321"/>
                  </a:lnTo>
                  <a:lnTo>
                    <a:pt x="584" y="298"/>
                  </a:lnTo>
                  <a:lnTo>
                    <a:pt x="648" y="280"/>
                  </a:lnTo>
                  <a:lnTo>
                    <a:pt x="715" y="267"/>
                  </a:lnTo>
                  <a:lnTo>
                    <a:pt x="782" y="259"/>
                  </a:lnTo>
                  <a:lnTo>
                    <a:pt x="852" y="255"/>
                  </a:lnTo>
                  <a:lnTo>
                    <a:pt x="857" y="255"/>
                  </a:lnTo>
                  <a:lnTo>
                    <a:pt x="936" y="259"/>
                  </a:lnTo>
                  <a:lnTo>
                    <a:pt x="1013" y="269"/>
                  </a:lnTo>
                  <a:lnTo>
                    <a:pt x="1089" y="287"/>
                  </a:lnTo>
                  <a:lnTo>
                    <a:pt x="1160" y="310"/>
                  </a:lnTo>
                  <a:lnTo>
                    <a:pt x="1230" y="339"/>
                  </a:lnTo>
                  <a:lnTo>
                    <a:pt x="1295" y="374"/>
                  </a:lnTo>
                  <a:lnTo>
                    <a:pt x="1358" y="415"/>
                  </a:lnTo>
                  <a:lnTo>
                    <a:pt x="1358" y="128"/>
                  </a:lnTo>
                  <a:lnTo>
                    <a:pt x="1360" y="107"/>
                  </a:lnTo>
                  <a:lnTo>
                    <a:pt x="1370" y="89"/>
                  </a:lnTo>
                  <a:lnTo>
                    <a:pt x="1384" y="75"/>
                  </a:lnTo>
                  <a:lnTo>
                    <a:pt x="1401" y="66"/>
                  </a:lnTo>
                  <a:lnTo>
                    <a:pt x="1422" y="64"/>
                  </a:lnTo>
                  <a:lnTo>
                    <a:pt x="1442" y="66"/>
                  </a:lnTo>
                  <a:lnTo>
                    <a:pt x="1460" y="75"/>
                  </a:lnTo>
                  <a:lnTo>
                    <a:pt x="1474" y="89"/>
                  </a:lnTo>
                  <a:lnTo>
                    <a:pt x="1483" y="107"/>
                  </a:lnTo>
                  <a:lnTo>
                    <a:pt x="1485" y="128"/>
                  </a:lnTo>
                  <a:lnTo>
                    <a:pt x="1485" y="512"/>
                  </a:lnTo>
                  <a:lnTo>
                    <a:pt x="1485" y="515"/>
                  </a:lnTo>
                  <a:lnTo>
                    <a:pt x="1485" y="521"/>
                  </a:lnTo>
                  <a:lnTo>
                    <a:pt x="1484" y="526"/>
                  </a:lnTo>
                  <a:lnTo>
                    <a:pt x="1483" y="529"/>
                  </a:lnTo>
                  <a:lnTo>
                    <a:pt x="1528" y="582"/>
                  </a:lnTo>
                  <a:lnTo>
                    <a:pt x="1569" y="639"/>
                  </a:lnTo>
                  <a:lnTo>
                    <a:pt x="1605" y="698"/>
                  </a:lnTo>
                  <a:lnTo>
                    <a:pt x="1638" y="761"/>
                  </a:lnTo>
                  <a:lnTo>
                    <a:pt x="1665" y="828"/>
                  </a:lnTo>
                  <a:lnTo>
                    <a:pt x="1686" y="895"/>
                  </a:lnTo>
                  <a:lnTo>
                    <a:pt x="1701" y="966"/>
                  </a:lnTo>
                  <a:lnTo>
                    <a:pt x="1711" y="1039"/>
                  </a:lnTo>
                  <a:lnTo>
                    <a:pt x="1715" y="1112"/>
                  </a:lnTo>
                  <a:lnTo>
                    <a:pt x="1711" y="1190"/>
                  </a:lnTo>
                  <a:lnTo>
                    <a:pt x="1702" y="1267"/>
                  </a:lnTo>
                  <a:lnTo>
                    <a:pt x="1686" y="1341"/>
                  </a:lnTo>
                  <a:lnTo>
                    <a:pt x="1662" y="1413"/>
                  </a:lnTo>
                  <a:lnTo>
                    <a:pt x="1634" y="1482"/>
                  </a:lnTo>
                  <a:lnTo>
                    <a:pt x="1601" y="1548"/>
                  </a:lnTo>
                  <a:lnTo>
                    <a:pt x="1561" y="1611"/>
                  </a:lnTo>
                  <a:lnTo>
                    <a:pt x="1517" y="1671"/>
                  </a:lnTo>
                  <a:lnTo>
                    <a:pt x="1468" y="1725"/>
                  </a:lnTo>
                  <a:lnTo>
                    <a:pt x="1414" y="1776"/>
                  </a:lnTo>
                  <a:lnTo>
                    <a:pt x="1356" y="1822"/>
                  </a:lnTo>
                  <a:lnTo>
                    <a:pt x="1294" y="1863"/>
                  </a:lnTo>
                  <a:lnTo>
                    <a:pt x="1230" y="1898"/>
                  </a:lnTo>
                  <a:lnTo>
                    <a:pt x="1161" y="1928"/>
                  </a:lnTo>
                  <a:lnTo>
                    <a:pt x="1090" y="1952"/>
                  </a:lnTo>
                  <a:lnTo>
                    <a:pt x="1017" y="1969"/>
                  </a:lnTo>
                  <a:lnTo>
                    <a:pt x="941" y="1980"/>
                  </a:lnTo>
                  <a:lnTo>
                    <a:pt x="863" y="1983"/>
                  </a:lnTo>
                  <a:lnTo>
                    <a:pt x="857" y="1983"/>
                  </a:lnTo>
                  <a:lnTo>
                    <a:pt x="780" y="1980"/>
                  </a:lnTo>
                  <a:lnTo>
                    <a:pt x="704" y="1969"/>
                  </a:lnTo>
                  <a:lnTo>
                    <a:pt x="631" y="1953"/>
                  </a:lnTo>
                  <a:lnTo>
                    <a:pt x="560" y="1930"/>
                  </a:lnTo>
                  <a:lnTo>
                    <a:pt x="492" y="1900"/>
                  </a:lnTo>
                  <a:lnTo>
                    <a:pt x="427" y="1865"/>
                  </a:lnTo>
                  <a:lnTo>
                    <a:pt x="365" y="1825"/>
                  </a:lnTo>
                  <a:lnTo>
                    <a:pt x="307" y="1780"/>
                  </a:lnTo>
                  <a:lnTo>
                    <a:pt x="253" y="1730"/>
                  </a:lnTo>
                  <a:lnTo>
                    <a:pt x="204" y="1675"/>
                  </a:lnTo>
                  <a:lnTo>
                    <a:pt x="159" y="1618"/>
                  </a:lnTo>
                  <a:lnTo>
                    <a:pt x="119" y="1555"/>
                  </a:lnTo>
                  <a:lnTo>
                    <a:pt x="84" y="1490"/>
                  </a:lnTo>
                  <a:lnTo>
                    <a:pt x="55" y="1422"/>
                  </a:lnTo>
                  <a:lnTo>
                    <a:pt x="32" y="1351"/>
                  </a:lnTo>
                  <a:lnTo>
                    <a:pt x="16" y="1277"/>
                  </a:lnTo>
                  <a:lnTo>
                    <a:pt x="4" y="1201"/>
                  </a:lnTo>
                  <a:lnTo>
                    <a:pt x="0" y="1124"/>
                  </a:lnTo>
                  <a:lnTo>
                    <a:pt x="3" y="1048"/>
                  </a:lnTo>
                  <a:lnTo>
                    <a:pt x="12" y="975"/>
                  </a:lnTo>
                  <a:lnTo>
                    <a:pt x="27" y="903"/>
                  </a:lnTo>
                  <a:lnTo>
                    <a:pt x="48" y="833"/>
                  </a:lnTo>
                  <a:lnTo>
                    <a:pt x="75" y="766"/>
                  </a:lnTo>
                  <a:lnTo>
                    <a:pt x="106" y="702"/>
                  </a:lnTo>
                  <a:lnTo>
                    <a:pt x="144" y="640"/>
                  </a:lnTo>
                  <a:lnTo>
                    <a:pt x="185" y="582"/>
                  </a:lnTo>
                  <a:lnTo>
                    <a:pt x="230" y="528"/>
                  </a:lnTo>
                  <a:lnTo>
                    <a:pt x="280" y="478"/>
                  </a:lnTo>
                  <a:lnTo>
                    <a:pt x="334" y="432"/>
                  </a:lnTo>
                  <a:lnTo>
                    <a:pt x="334" y="64"/>
                  </a:lnTo>
                  <a:lnTo>
                    <a:pt x="337" y="43"/>
                  </a:lnTo>
                  <a:lnTo>
                    <a:pt x="347" y="25"/>
                  </a:lnTo>
                  <a:lnTo>
                    <a:pt x="361" y="11"/>
                  </a:lnTo>
                  <a:lnTo>
                    <a:pt x="378" y="3"/>
                  </a:lnTo>
                  <a:lnTo>
                    <a:pt x="398" y="0"/>
                  </a:lnTo>
                  <a:close/>
                </a:path>
              </a:pathLst>
            </a:custGeom>
            <a:solidFill>
              <a:schemeClr val="accent1"/>
            </a:solidFill>
            <a:ln>
              <a:noFill/>
            </a:ln>
          </p:spPr>
          <p:style>
            <a:lnRef idx="0"/>
            <a:fillRef idx="0"/>
            <a:effectRef idx="0"/>
            <a:fontRef idx="minor"/>
          </p:style>
        </p:sp>
        <p:sp>
          <p:nvSpPr>
            <p:cNvPr id="1193" name="CustomShape 24"/>
            <p:cNvSpPr/>
            <p:nvPr/>
          </p:nvSpPr>
          <p:spPr>
            <a:xfrm>
              <a:off x="1954800" y="2433240"/>
              <a:ext cx="22680" cy="45360"/>
            </a:xfrm>
            <a:custGeom>
              <a:avLst/>
              <a:gdLst/>
              <a:ahLst/>
              <a:rect l="l" t="t" r="r" b="b"/>
              <a:pathLst>
                <a:path w="128" h="256">
                  <a:moveTo>
                    <a:pt x="64" y="0"/>
                  </a:moveTo>
                  <a:lnTo>
                    <a:pt x="85" y="3"/>
                  </a:lnTo>
                  <a:lnTo>
                    <a:pt x="102" y="13"/>
                  </a:lnTo>
                  <a:lnTo>
                    <a:pt x="116" y="27"/>
                  </a:lnTo>
                  <a:lnTo>
                    <a:pt x="124" y="44"/>
                  </a:lnTo>
                  <a:lnTo>
                    <a:pt x="128" y="64"/>
                  </a:lnTo>
                  <a:lnTo>
                    <a:pt x="128" y="192"/>
                  </a:lnTo>
                  <a:lnTo>
                    <a:pt x="124" y="212"/>
                  </a:lnTo>
                  <a:lnTo>
                    <a:pt x="116" y="231"/>
                  </a:lnTo>
                  <a:lnTo>
                    <a:pt x="102" y="244"/>
                  </a:lnTo>
                  <a:lnTo>
                    <a:pt x="85" y="253"/>
                  </a:lnTo>
                  <a:lnTo>
                    <a:pt x="64" y="256"/>
                  </a:lnTo>
                  <a:lnTo>
                    <a:pt x="44" y="253"/>
                  </a:lnTo>
                  <a:lnTo>
                    <a:pt x="27" y="244"/>
                  </a:lnTo>
                  <a:lnTo>
                    <a:pt x="13" y="231"/>
                  </a:lnTo>
                  <a:lnTo>
                    <a:pt x="3" y="212"/>
                  </a:lnTo>
                  <a:lnTo>
                    <a:pt x="0" y="192"/>
                  </a:lnTo>
                  <a:lnTo>
                    <a:pt x="0" y="64"/>
                  </a:lnTo>
                  <a:lnTo>
                    <a:pt x="3" y="44"/>
                  </a:lnTo>
                  <a:lnTo>
                    <a:pt x="13" y="27"/>
                  </a:lnTo>
                  <a:lnTo>
                    <a:pt x="27" y="13"/>
                  </a:lnTo>
                  <a:lnTo>
                    <a:pt x="44" y="3"/>
                  </a:lnTo>
                  <a:lnTo>
                    <a:pt x="64" y="0"/>
                  </a:lnTo>
                  <a:close/>
                </a:path>
              </a:pathLst>
            </a:custGeom>
            <a:solidFill>
              <a:schemeClr val="accent1"/>
            </a:solidFill>
            <a:ln>
              <a:noFill/>
            </a:ln>
          </p:spPr>
          <p:style>
            <a:lnRef idx="0"/>
            <a:fillRef idx="0"/>
            <a:effectRef idx="0"/>
            <a:fontRef idx="minor"/>
          </p:style>
        </p:sp>
        <p:sp>
          <p:nvSpPr>
            <p:cNvPr id="1194" name="CustomShape 25"/>
            <p:cNvSpPr/>
            <p:nvPr/>
          </p:nvSpPr>
          <p:spPr>
            <a:xfrm>
              <a:off x="2138400" y="2444760"/>
              <a:ext cx="22320" cy="45720"/>
            </a:xfrm>
            <a:custGeom>
              <a:avLst/>
              <a:gdLst/>
              <a:ahLst/>
              <a:rect l="l" t="t" r="r" b="b"/>
              <a:pathLst>
                <a:path w="127" h="257">
                  <a:moveTo>
                    <a:pt x="64" y="0"/>
                  </a:moveTo>
                  <a:lnTo>
                    <a:pt x="84" y="3"/>
                  </a:lnTo>
                  <a:lnTo>
                    <a:pt x="102" y="13"/>
                  </a:lnTo>
                  <a:lnTo>
                    <a:pt x="116" y="27"/>
                  </a:lnTo>
                  <a:lnTo>
                    <a:pt x="125" y="44"/>
                  </a:lnTo>
                  <a:lnTo>
                    <a:pt x="127" y="64"/>
                  </a:lnTo>
                  <a:lnTo>
                    <a:pt x="127" y="192"/>
                  </a:lnTo>
                  <a:lnTo>
                    <a:pt x="125" y="212"/>
                  </a:lnTo>
                  <a:lnTo>
                    <a:pt x="116" y="230"/>
                  </a:lnTo>
                  <a:lnTo>
                    <a:pt x="102" y="244"/>
                  </a:lnTo>
                  <a:lnTo>
                    <a:pt x="84" y="253"/>
                  </a:lnTo>
                  <a:lnTo>
                    <a:pt x="64" y="257"/>
                  </a:lnTo>
                  <a:lnTo>
                    <a:pt x="43" y="253"/>
                  </a:lnTo>
                  <a:lnTo>
                    <a:pt x="26" y="244"/>
                  </a:lnTo>
                  <a:lnTo>
                    <a:pt x="12" y="230"/>
                  </a:lnTo>
                  <a:lnTo>
                    <a:pt x="2" y="212"/>
                  </a:lnTo>
                  <a:lnTo>
                    <a:pt x="0" y="192"/>
                  </a:lnTo>
                  <a:lnTo>
                    <a:pt x="0" y="64"/>
                  </a:lnTo>
                  <a:lnTo>
                    <a:pt x="2" y="44"/>
                  </a:lnTo>
                  <a:lnTo>
                    <a:pt x="12" y="27"/>
                  </a:lnTo>
                  <a:lnTo>
                    <a:pt x="26" y="13"/>
                  </a:lnTo>
                  <a:lnTo>
                    <a:pt x="43" y="3"/>
                  </a:lnTo>
                  <a:lnTo>
                    <a:pt x="64" y="0"/>
                  </a:lnTo>
                  <a:close/>
                </a:path>
              </a:pathLst>
            </a:custGeom>
            <a:solidFill>
              <a:schemeClr val="accent1"/>
            </a:solidFill>
            <a:ln>
              <a:noFill/>
            </a:ln>
          </p:spPr>
          <p:style>
            <a:lnRef idx="0"/>
            <a:fillRef idx="0"/>
            <a:effectRef idx="0"/>
            <a:fontRef idx="minor"/>
          </p:style>
        </p:sp>
        <p:sp>
          <p:nvSpPr>
            <p:cNvPr id="1195" name="CustomShape 26"/>
            <p:cNvSpPr/>
            <p:nvPr/>
          </p:nvSpPr>
          <p:spPr>
            <a:xfrm>
              <a:off x="1828800" y="2697480"/>
              <a:ext cx="22680" cy="114480"/>
            </a:xfrm>
            <a:custGeom>
              <a:avLst/>
              <a:gdLst/>
              <a:ahLst/>
              <a:rect l="l" t="t" r="r" b="b"/>
              <a:pathLst>
                <a:path w="128" h="640">
                  <a:moveTo>
                    <a:pt x="64" y="0"/>
                  </a:moveTo>
                  <a:lnTo>
                    <a:pt x="84" y="3"/>
                  </a:lnTo>
                  <a:lnTo>
                    <a:pt x="101" y="11"/>
                  </a:lnTo>
                  <a:lnTo>
                    <a:pt x="115" y="25"/>
                  </a:lnTo>
                  <a:lnTo>
                    <a:pt x="125" y="43"/>
                  </a:lnTo>
                  <a:lnTo>
                    <a:pt x="128" y="64"/>
                  </a:lnTo>
                  <a:lnTo>
                    <a:pt x="128" y="576"/>
                  </a:lnTo>
                  <a:lnTo>
                    <a:pt x="125" y="596"/>
                  </a:lnTo>
                  <a:lnTo>
                    <a:pt x="115" y="613"/>
                  </a:lnTo>
                  <a:lnTo>
                    <a:pt x="101" y="627"/>
                  </a:lnTo>
                  <a:lnTo>
                    <a:pt x="84" y="636"/>
                  </a:lnTo>
                  <a:lnTo>
                    <a:pt x="64" y="640"/>
                  </a:lnTo>
                  <a:lnTo>
                    <a:pt x="43" y="636"/>
                  </a:lnTo>
                  <a:lnTo>
                    <a:pt x="26" y="627"/>
                  </a:lnTo>
                  <a:lnTo>
                    <a:pt x="12" y="613"/>
                  </a:lnTo>
                  <a:lnTo>
                    <a:pt x="3" y="596"/>
                  </a:lnTo>
                  <a:lnTo>
                    <a:pt x="0" y="576"/>
                  </a:lnTo>
                  <a:lnTo>
                    <a:pt x="0" y="64"/>
                  </a:lnTo>
                  <a:lnTo>
                    <a:pt x="3" y="43"/>
                  </a:lnTo>
                  <a:lnTo>
                    <a:pt x="12" y="25"/>
                  </a:lnTo>
                  <a:lnTo>
                    <a:pt x="26" y="11"/>
                  </a:lnTo>
                  <a:lnTo>
                    <a:pt x="43" y="3"/>
                  </a:lnTo>
                  <a:lnTo>
                    <a:pt x="64" y="0"/>
                  </a:lnTo>
                  <a:close/>
                </a:path>
              </a:pathLst>
            </a:custGeom>
            <a:solidFill>
              <a:schemeClr val="accent1"/>
            </a:solidFill>
            <a:ln>
              <a:noFill/>
            </a:ln>
          </p:spPr>
          <p:style>
            <a:lnRef idx="0"/>
            <a:fillRef idx="0"/>
            <a:effectRef idx="0"/>
            <a:fontRef idx="minor"/>
          </p:style>
        </p:sp>
        <p:sp>
          <p:nvSpPr>
            <p:cNvPr id="1196" name="CustomShape 27"/>
            <p:cNvSpPr/>
            <p:nvPr/>
          </p:nvSpPr>
          <p:spPr>
            <a:xfrm>
              <a:off x="1828800" y="2628360"/>
              <a:ext cx="22680" cy="45360"/>
            </a:xfrm>
            <a:custGeom>
              <a:avLst/>
              <a:gdLst/>
              <a:ahLst/>
              <a:rect l="l" t="t" r="r" b="b"/>
              <a:pathLst>
                <a:path w="128" h="256">
                  <a:moveTo>
                    <a:pt x="64" y="0"/>
                  </a:moveTo>
                  <a:lnTo>
                    <a:pt x="84" y="3"/>
                  </a:lnTo>
                  <a:lnTo>
                    <a:pt x="101" y="13"/>
                  </a:lnTo>
                  <a:lnTo>
                    <a:pt x="115" y="27"/>
                  </a:lnTo>
                  <a:lnTo>
                    <a:pt x="125" y="44"/>
                  </a:lnTo>
                  <a:lnTo>
                    <a:pt x="128" y="64"/>
                  </a:lnTo>
                  <a:lnTo>
                    <a:pt x="128" y="192"/>
                  </a:lnTo>
                  <a:lnTo>
                    <a:pt x="125" y="213"/>
                  </a:lnTo>
                  <a:lnTo>
                    <a:pt x="115" y="231"/>
                  </a:lnTo>
                  <a:lnTo>
                    <a:pt x="101" y="244"/>
                  </a:lnTo>
                  <a:lnTo>
                    <a:pt x="84" y="253"/>
                  </a:lnTo>
                  <a:lnTo>
                    <a:pt x="64" y="256"/>
                  </a:lnTo>
                  <a:lnTo>
                    <a:pt x="43" y="253"/>
                  </a:lnTo>
                  <a:lnTo>
                    <a:pt x="26" y="244"/>
                  </a:lnTo>
                  <a:lnTo>
                    <a:pt x="12" y="231"/>
                  </a:lnTo>
                  <a:lnTo>
                    <a:pt x="3" y="213"/>
                  </a:lnTo>
                  <a:lnTo>
                    <a:pt x="0" y="192"/>
                  </a:lnTo>
                  <a:lnTo>
                    <a:pt x="0" y="64"/>
                  </a:lnTo>
                  <a:lnTo>
                    <a:pt x="3" y="44"/>
                  </a:lnTo>
                  <a:lnTo>
                    <a:pt x="12" y="27"/>
                  </a:lnTo>
                  <a:lnTo>
                    <a:pt x="26" y="13"/>
                  </a:lnTo>
                  <a:lnTo>
                    <a:pt x="43" y="3"/>
                  </a:lnTo>
                  <a:lnTo>
                    <a:pt x="64" y="0"/>
                  </a:lnTo>
                  <a:close/>
                </a:path>
              </a:pathLst>
            </a:custGeom>
            <a:solidFill>
              <a:schemeClr val="accent1"/>
            </a:solidFill>
            <a:ln>
              <a:noFill/>
            </a:ln>
          </p:spPr>
          <p:style>
            <a:lnRef idx="0"/>
            <a:fillRef idx="0"/>
            <a:effectRef idx="0"/>
            <a:fontRef idx="minor"/>
          </p:style>
        </p:sp>
        <p:sp>
          <p:nvSpPr>
            <p:cNvPr id="1197" name="CustomShape 28"/>
            <p:cNvSpPr/>
            <p:nvPr/>
          </p:nvSpPr>
          <p:spPr>
            <a:xfrm>
              <a:off x="2264400" y="2594160"/>
              <a:ext cx="22680" cy="114480"/>
            </a:xfrm>
            <a:custGeom>
              <a:avLst/>
              <a:gdLst/>
              <a:ahLst/>
              <a:rect l="l" t="t" r="r" b="b"/>
              <a:pathLst>
                <a:path w="128" h="640">
                  <a:moveTo>
                    <a:pt x="64" y="0"/>
                  </a:moveTo>
                  <a:lnTo>
                    <a:pt x="85" y="3"/>
                  </a:lnTo>
                  <a:lnTo>
                    <a:pt x="102" y="11"/>
                  </a:lnTo>
                  <a:lnTo>
                    <a:pt x="116" y="25"/>
                  </a:lnTo>
                  <a:lnTo>
                    <a:pt x="125" y="43"/>
                  </a:lnTo>
                  <a:lnTo>
                    <a:pt x="128" y="64"/>
                  </a:lnTo>
                  <a:lnTo>
                    <a:pt x="128" y="576"/>
                  </a:lnTo>
                  <a:lnTo>
                    <a:pt x="125" y="595"/>
                  </a:lnTo>
                  <a:lnTo>
                    <a:pt x="116" y="613"/>
                  </a:lnTo>
                  <a:lnTo>
                    <a:pt x="102" y="627"/>
                  </a:lnTo>
                  <a:lnTo>
                    <a:pt x="85" y="636"/>
                  </a:lnTo>
                  <a:lnTo>
                    <a:pt x="64" y="640"/>
                  </a:lnTo>
                  <a:lnTo>
                    <a:pt x="44" y="636"/>
                  </a:lnTo>
                  <a:lnTo>
                    <a:pt x="27" y="627"/>
                  </a:lnTo>
                  <a:lnTo>
                    <a:pt x="13" y="613"/>
                  </a:lnTo>
                  <a:lnTo>
                    <a:pt x="3" y="595"/>
                  </a:lnTo>
                  <a:lnTo>
                    <a:pt x="0" y="576"/>
                  </a:lnTo>
                  <a:lnTo>
                    <a:pt x="0" y="64"/>
                  </a:lnTo>
                  <a:lnTo>
                    <a:pt x="3" y="43"/>
                  </a:lnTo>
                  <a:lnTo>
                    <a:pt x="13" y="25"/>
                  </a:lnTo>
                  <a:lnTo>
                    <a:pt x="27" y="11"/>
                  </a:lnTo>
                  <a:lnTo>
                    <a:pt x="44" y="3"/>
                  </a:lnTo>
                  <a:lnTo>
                    <a:pt x="64" y="0"/>
                  </a:lnTo>
                  <a:close/>
                </a:path>
              </a:pathLst>
            </a:custGeom>
            <a:solidFill>
              <a:schemeClr val="accent1"/>
            </a:solidFill>
            <a:ln>
              <a:noFill/>
            </a:ln>
          </p:spPr>
          <p:style>
            <a:lnRef idx="0"/>
            <a:fillRef idx="0"/>
            <a:effectRef idx="0"/>
            <a:fontRef idx="minor"/>
          </p:style>
        </p:sp>
        <p:sp>
          <p:nvSpPr>
            <p:cNvPr id="1198" name="CustomShape 29"/>
            <p:cNvSpPr/>
            <p:nvPr/>
          </p:nvSpPr>
          <p:spPr>
            <a:xfrm>
              <a:off x="2264400" y="2525400"/>
              <a:ext cx="22680" cy="45360"/>
            </a:xfrm>
            <a:custGeom>
              <a:avLst/>
              <a:gdLst/>
              <a:ahLst/>
              <a:rect l="l" t="t" r="r" b="b"/>
              <a:pathLst>
                <a:path w="128" h="255">
                  <a:moveTo>
                    <a:pt x="64" y="0"/>
                  </a:moveTo>
                  <a:lnTo>
                    <a:pt x="85" y="2"/>
                  </a:lnTo>
                  <a:lnTo>
                    <a:pt x="102" y="12"/>
                  </a:lnTo>
                  <a:lnTo>
                    <a:pt x="116" y="26"/>
                  </a:lnTo>
                  <a:lnTo>
                    <a:pt x="125" y="43"/>
                  </a:lnTo>
                  <a:lnTo>
                    <a:pt x="128" y="63"/>
                  </a:lnTo>
                  <a:lnTo>
                    <a:pt x="128" y="191"/>
                  </a:lnTo>
                  <a:lnTo>
                    <a:pt x="125" y="212"/>
                  </a:lnTo>
                  <a:lnTo>
                    <a:pt x="116" y="230"/>
                  </a:lnTo>
                  <a:lnTo>
                    <a:pt x="102" y="242"/>
                  </a:lnTo>
                  <a:lnTo>
                    <a:pt x="85" y="252"/>
                  </a:lnTo>
                  <a:lnTo>
                    <a:pt x="64" y="255"/>
                  </a:lnTo>
                  <a:lnTo>
                    <a:pt x="44" y="252"/>
                  </a:lnTo>
                  <a:lnTo>
                    <a:pt x="27" y="242"/>
                  </a:lnTo>
                  <a:lnTo>
                    <a:pt x="13" y="230"/>
                  </a:lnTo>
                  <a:lnTo>
                    <a:pt x="3" y="212"/>
                  </a:lnTo>
                  <a:lnTo>
                    <a:pt x="0" y="191"/>
                  </a:lnTo>
                  <a:lnTo>
                    <a:pt x="0" y="63"/>
                  </a:lnTo>
                  <a:lnTo>
                    <a:pt x="3" y="43"/>
                  </a:lnTo>
                  <a:lnTo>
                    <a:pt x="13" y="26"/>
                  </a:lnTo>
                  <a:lnTo>
                    <a:pt x="27" y="12"/>
                  </a:lnTo>
                  <a:lnTo>
                    <a:pt x="44" y="2"/>
                  </a:lnTo>
                  <a:lnTo>
                    <a:pt x="64" y="0"/>
                  </a:lnTo>
                  <a:close/>
                </a:path>
              </a:pathLst>
            </a:custGeom>
            <a:solidFill>
              <a:schemeClr val="accent1"/>
            </a:solidFill>
            <a:ln>
              <a:noFill/>
            </a:ln>
          </p:spPr>
          <p:style>
            <a:lnRef idx="0"/>
            <a:fillRef idx="0"/>
            <a:effectRef idx="0"/>
            <a:fontRef idx="minor"/>
          </p:style>
        </p:sp>
        <p:sp>
          <p:nvSpPr>
            <p:cNvPr id="1199" name="CustomShape 30"/>
            <p:cNvSpPr/>
            <p:nvPr/>
          </p:nvSpPr>
          <p:spPr>
            <a:xfrm>
              <a:off x="2000160" y="2605680"/>
              <a:ext cx="91800" cy="183240"/>
            </a:xfrm>
            <a:custGeom>
              <a:avLst/>
              <a:gdLst/>
              <a:ahLst/>
              <a:rect l="l" t="t" r="r" b="b"/>
              <a:pathLst>
                <a:path w="514" h="1024">
                  <a:moveTo>
                    <a:pt x="258" y="0"/>
                  </a:moveTo>
                  <a:lnTo>
                    <a:pt x="260" y="0"/>
                  </a:lnTo>
                  <a:lnTo>
                    <a:pt x="279" y="3"/>
                  </a:lnTo>
                  <a:lnTo>
                    <a:pt x="297" y="11"/>
                  </a:lnTo>
                  <a:lnTo>
                    <a:pt x="311" y="25"/>
                  </a:lnTo>
                  <a:lnTo>
                    <a:pt x="320" y="43"/>
                  </a:lnTo>
                  <a:lnTo>
                    <a:pt x="322" y="64"/>
                  </a:lnTo>
                  <a:lnTo>
                    <a:pt x="324" y="127"/>
                  </a:lnTo>
                  <a:lnTo>
                    <a:pt x="446" y="127"/>
                  </a:lnTo>
                  <a:lnTo>
                    <a:pt x="447" y="127"/>
                  </a:lnTo>
                  <a:lnTo>
                    <a:pt x="467" y="130"/>
                  </a:lnTo>
                  <a:lnTo>
                    <a:pt x="484" y="140"/>
                  </a:lnTo>
                  <a:lnTo>
                    <a:pt x="498" y="152"/>
                  </a:lnTo>
                  <a:lnTo>
                    <a:pt x="508" y="170"/>
                  </a:lnTo>
                  <a:lnTo>
                    <a:pt x="511" y="190"/>
                  </a:lnTo>
                  <a:lnTo>
                    <a:pt x="508" y="210"/>
                  </a:lnTo>
                  <a:lnTo>
                    <a:pt x="498" y="227"/>
                  </a:lnTo>
                  <a:lnTo>
                    <a:pt x="484" y="241"/>
                  </a:lnTo>
                  <a:lnTo>
                    <a:pt x="467" y="249"/>
                  </a:lnTo>
                  <a:lnTo>
                    <a:pt x="447" y="253"/>
                  </a:lnTo>
                  <a:lnTo>
                    <a:pt x="266" y="254"/>
                  </a:lnTo>
                  <a:lnTo>
                    <a:pt x="263" y="255"/>
                  </a:lnTo>
                  <a:lnTo>
                    <a:pt x="261" y="255"/>
                  </a:lnTo>
                  <a:lnTo>
                    <a:pt x="260" y="255"/>
                  </a:lnTo>
                  <a:lnTo>
                    <a:pt x="257" y="255"/>
                  </a:lnTo>
                  <a:lnTo>
                    <a:pt x="254" y="254"/>
                  </a:lnTo>
                  <a:lnTo>
                    <a:pt x="192" y="255"/>
                  </a:lnTo>
                  <a:lnTo>
                    <a:pt x="171" y="259"/>
                  </a:lnTo>
                  <a:lnTo>
                    <a:pt x="153" y="268"/>
                  </a:lnTo>
                  <a:lnTo>
                    <a:pt x="139" y="282"/>
                  </a:lnTo>
                  <a:lnTo>
                    <a:pt x="131" y="299"/>
                  </a:lnTo>
                  <a:lnTo>
                    <a:pt x="128" y="319"/>
                  </a:lnTo>
                  <a:lnTo>
                    <a:pt x="128" y="383"/>
                  </a:lnTo>
                  <a:lnTo>
                    <a:pt x="131" y="403"/>
                  </a:lnTo>
                  <a:lnTo>
                    <a:pt x="141" y="421"/>
                  </a:lnTo>
                  <a:lnTo>
                    <a:pt x="155" y="435"/>
                  </a:lnTo>
                  <a:lnTo>
                    <a:pt x="172" y="444"/>
                  </a:lnTo>
                  <a:lnTo>
                    <a:pt x="192" y="447"/>
                  </a:lnTo>
                  <a:lnTo>
                    <a:pt x="193" y="447"/>
                  </a:lnTo>
                  <a:lnTo>
                    <a:pt x="320" y="446"/>
                  </a:lnTo>
                  <a:lnTo>
                    <a:pt x="350" y="447"/>
                  </a:lnTo>
                  <a:lnTo>
                    <a:pt x="380" y="454"/>
                  </a:lnTo>
                  <a:lnTo>
                    <a:pt x="408" y="466"/>
                  </a:lnTo>
                  <a:lnTo>
                    <a:pt x="433" y="481"/>
                  </a:lnTo>
                  <a:lnTo>
                    <a:pt x="456" y="501"/>
                  </a:lnTo>
                  <a:lnTo>
                    <a:pt x="476" y="524"/>
                  </a:lnTo>
                  <a:lnTo>
                    <a:pt x="493" y="550"/>
                  </a:lnTo>
                  <a:lnTo>
                    <a:pt x="504" y="577"/>
                  </a:lnTo>
                  <a:lnTo>
                    <a:pt x="511" y="606"/>
                  </a:lnTo>
                  <a:lnTo>
                    <a:pt x="514" y="636"/>
                  </a:lnTo>
                  <a:lnTo>
                    <a:pt x="514" y="701"/>
                  </a:lnTo>
                  <a:lnTo>
                    <a:pt x="511" y="736"/>
                  </a:lnTo>
                  <a:lnTo>
                    <a:pt x="502" y="767"/>
                  </a:lnTo>
                  <a:lnTo>
                    <a:pt x="488" y="797"/>
                  </a:lnTo>
                  <a:lnTo>
                    <a:pt x="469" y="824"/>
                  </a:lnTo>
                  <a:lnTo>
                    <a:pt x="447" y="847"/>
                  </a:lnTo>
                  <a:lnTo>
                    <a:pt x="420" y="867"/>
                  </a:lnTo>
                  <a:lnTo>
                    <a:pt x="390" y="881"/>
                  </a:lnTo>
                  <a:lnTo>
                    <a:pt x="357" y="891"/>
                  </a:lnTo>
                  <a:lnTo>
                    <a:pt x="324" y="894"/>
                  </a:lnTo>
                  <a:lnTo>
                    <a:pt x="324" y="958"/>
                  </a:lnTo>
                  <a:lnTo>
                    <a:pt x="320" y="979"/>
                  </a:lnTo>
                  <a:lnTo>
                    <a:pt x="312" y="997"/>
                  </a:lnTo>
                  <a:lnTo>
                    <a:pt x="298" y="1011"/>
                  </a:lnTo>
                  <a:lnTo>
                    <a:pt x="280" y="1020"/>
                  </a:lnTo>
                  <a:lnTo>
                    <a:pt x="261" y="1024"/>
                  </a:lnTo>
                  <a:lnTo>
                    <a:pt x="260" y="1024"/>
                  </a:lnTo>
                  <a:lnTo>
                    <a:pt x="240" y="1020"/>
                  </a:lnTo>
                  <a:lnTo>
                    <a:pt x="222" y="1011"/>
                  </a:lnTo>
                  <a:lnTo>
                    <a:pt x="208" y="998"/>
                  </a:lnTo>
                  <a:lnTo>
                    <a:pt x="199" y="980"/>
                  </a:lnTo>
                  <a:lnTo>
                    <a:pt x="195" y="959"/>
                  </a:lnTo>
                  <a:lnTo>
                    <a:pt x="195" y="894"/>
                  </a:lnTo>
                  <a:lnTo>
                    <a:pt x="67" y="895"/>
                  </a:lnTo>
                  <a:lnTo>
                    <a:pt x="67" y="895"/>
                  </a:lnTo>
                  <a:lnTo>
                    <a:pt x="47" y="892"/>
                  </a:lnTo>
                  <a:lnTo>
                    <a:pt x="30" y="884"/>
                  </a:lnTo>
                  <a:lnTo>
                    <a:pt x="16" y="870"/>
                  </a:lnTo>
                  <a:lnTo>
                    <a:pt x="7" y="852"/>
                  </a:lnTo>
                  <a:lnTo>
                    <a:pt x="3" y="832"/>
                  </a:lnTo>
                  <a:lnTo>
                    <a:pt x="7" y="811"/>
                  </a:lnTo>
                  <a:lnTo>
                    <a:pt x="15" y="794"/>
                  </a:lnTo>
                  <a:lnTo>
                    <a:pt x="29" y="780"/>
                  </a:lnTo>
                  <a:lnTo>
                    <a:pt x="46" y="771"/>
                  </a:lnTo>
                  <a:lnTo>
                    <a:pt x="67" y="767"/>
                  </a:lnTo>
                  <a:lnTo>
                    <a:pt x="322" y="766"/>
                  </a:lnTo>
                  <a:lnTo>
                    <a:pt x="342" y="762"/>
                  </a:lnTo>
                  <a:lnTo>
                    <a:pt x="360" y="753"/>
                  </a:lnTo>
                  <a:lnTo>
                    <a:pt x="374" y="739"/>
                  </a:lnTo>
                  <a:lnTo>
                    <a:pt x="383" y="722"/>
                  </a:lnTo>
                  <a:lnTo>
                    <a:pt x="387" y="702"/>
                  </a:lnTo>
                  <a:lnTo>
                    <a:pt x="385" y="638"/>
                  </a:lnTo>
                  <a:lnTo>
                    <a:pt x="383" y="621"/>
                  </a:lnTo>
                  <a:lnTo>
                    <a:pt x="377" y="606"/>
                  </a:lnTo>
                  <a:lnTo>
                    <a:pt x="367" y="593"/>
                  </a:lnTo>
                  <a:lnTo>
                    <a:pt x="354" y="583"/>
                  </a:lnTo>
                  <a:lnTo>
                    <a:pt x="339" y="577"/>
                  </a:lnTo>
                  <a:lnTo>
                    <a:pt x="321" y="576"/>
                  </a:lnTo>
                  <a:lnTo>
                    <a:pt x="192" y="576"/>
                  </a:lnTo>
                  <a:lnTo>
                    <a:pt x="158" y="572"/>
                  </a:lnTo>
                  <a:lnTo>
                    <a:pt x="125" y="563"/>
                  </a:lnTo>
                  <a:lnTo>
                    <a:pt x="96" y="549"/>
                  </a:lnTo>
                  <a:lnTo>
                    <a:pt x="70" y="530"/>
                  </a:lnTo>
                  <a:lnTo>
                    <a:pt x="46" y="507"/>
                  </a:lnTo>
                  <a:lnTo>
                    <a:pt x="26" y="481"/>
                  </a:lnTo>
                  <a:lnTo>
                    <a:pt x="12" y="451"/>
                  </a:lnTo>
                  <a:lnTo>
                    <a:pt x="3" y="418"/>
                  </a:lnTo>
                  <a:lnTo>
                    <a:pt x="1" y="385"/>
                  </a:lnTo>
                  <a:lnTo>
                    <a:pt x="0" y="320"/>
                  </a:lnTo>
                  <a:lnTo>
                    <a:pt x="3" y="285"/>
                  </a:lnTo>
                  <a:lnTo>
                    <a:pt x="11" y="253"/>
                  </a:lnTo>
                  <a:lnTo>
                    <a:pt x="25" y="224"/>
                  </a:lnTo>
                  <a:lnTo>
                    <a:pt x="44" y="197"/>
                  </a:lnTo>
                  <a:lnTo>
                    <a:pt x="67" y="173"/>
                  </a:lnTo>
                  <a:lnTo>
                    <a:pt x="94" y="154"/>
                  </a:lnTo>
                  <a:lnTo>
                    <a:pt x="124" y="140"/>
                  </a:lnTo>
                  <a:lnTo>
                    <a:pt x="156" y="130"/>
                  </a:lnTo>
                  <a:lnTo>
                    <a:pt x="191" y="127"/>
                  </a:lnTo>
                  <a:lnTo>
                    <a:pt x="195" y="127"/>
                  </a:lnTo>
                  <a:lnTo>
                    <a:pt x="195" y="64"/>
                  </a:lnTo>
                  <a:lnTo>
                    <a:pt x="198" y="44"/>
                  </a:lnTo>
                  <a:lnTo>
                    <a:pt x="207" y="27"/>
                  </a:lnTo>
                  <a:lnTo>
                    <a:pt x="221" y="13"/>
                  </a:lnTo>
                  <a:lnTo>
                    <a:pt x="239" y="3"/>
                  </a:lnTo>
                  <a:lnTo>
                    <a:pt x="258" y="0"/>
                  </a:lnTo>
                  <a:close/>
                </a:path>
              </a:pathLst>
            </a:custGeom>
            <a:solidFill>
              <a:schemeClr val="accent1"/>
            </a:solidFill>
            <a:ln>
              <a:noFill/>
            </a:ln>
          </p:spPr>
          <p:style>
            <a:lnRef idx="0"/>
            <a:fillRef idx="0"/>
            <a:effectRef idx="0"/>
            <a:fontRef idx="minor"/>
          </p:style>
        </p:sp>
        <p:sp>
          <p:nvSpPr>
            <p:cNvPr id="1200" name="CustomShape 31"/>
            <p:cNvSpPr/>
            <p:nvPr/>
          </p:nvSpPr>
          <p:spPr>
            <a:xfrm>
              <a:off x="1954800" y="2697480"/>
              <a:ext cx="22680" cy="22680"/>
            </a:xfrm>
            <a:custGeom>
              <a:avLst/>
              <a:gdLst/>
              <a:ahLst/>
              <a:rect l="l" t="t" r="r" b="b"/>
              <a:pathLst>
                <a:path w="128" h="128">
                  <a:moveTo>
                    <a:pt x="64" y="0"/>
                  </a:moveTo>
                  <a:lnTo>
                    <a:pt x="85" y="3"/>
                  </a:lnTo>
                  <a:lnTo>
                    <a:pt x="102" y="11"/>
                  </a:lnTo>
                  <a:lnTo>
                    <a:pt x="116" y="25"/>
                  </a:lnTo>
                  <a:lnTo>
                    <a:pt x="124" y="43"/>
                  </a:lnTo>
                  <a:lnTo>
                    <a:pt x="128" y="64"/>
                  </a:lnTo>
                  <a:lnTo>
                    <a:pt x="124" y="84"/>
                  </a:lnTo>
                  <a:lnTo>
                    <a:pt x="116" y="101"/>
                  </a:lnTo>
                  <a:lnTo>
                    <a:pt x="102" y="115"/>
                  </a:lnTo>
                  <a:lnTo>
                    <a:pt x="85" y="124"/>
                  </a:lnTo>
                  <a:lnTo>
                    <a:pt x="64" y="128"/>
                  </a:lnTo>
                  <a:lnTo>
                    <a:pt x="44" y="124"/>
                  </a:lnTo>
                  <a:lnTo>
                    <a:pt x="27" y="115"/>
                  </a:lnTo>
                  <a:lnTo>
                    <a:pt x="13" y="101"/>
                  </a:lnTo>
                  <a:lnTo>
                    <a:pt x="3" y="84"/>
                  </a:lnTo>
                  <a:lnTo>
                    <a:pt x="0" y="64"/>
                  </a:lnTo>
                  <a:lnTo>
                    <a:pt x="3" y="43"/>
                  </a:lnTo>
                  <a:lnTo>
                    <a:pt x="13" y="25"/>
                  </a:lnTo>
                  <a:lnTo>
                    <a:pt x="27" y="11"/>
                  </a:lnTo>
                  <a:lnTo>
                    <a:pt x="44" y="3"/>
                  </a:lnTo>
                  <a:lnTo>
                    <a:pt x="64" y="0"/>
                  </a:lnTo>
                  <a:close/>
                </a:path>
              </a:pathLst>
            </a:custGeom>
            <a:solidFill>
              <a:schemeClr val="accent1"/>
            </a:solidFill>
            <a:ln>
              <a:noFill/>
            </a:ln>
          </p:spPr>
          <p:style>
            <a:lnRef idx="0"/>
            <a:fillRef idx="0"/>
            <a:effectRef idx="0"/>
            <a:fontRef idx="minor"/>
          </p:style>
        </p:sp>
        <p:sp>
          <p:nvSpPr>
            <p:cNvPr id="1201" name="CustomShape 32"/>
            <p:cNvSpPr/>
            <p:nvPr/>
          </p:nvSpPr>
          <p:spPr>
            <a:xfrm>
              <a:off x="2115720" y="2697480"/>
              <a:ext cx="22680" cy="22680"/>
            </a:xfrm>
            <a:custGeom>
              <a:avLst/>
              <a:gdLst/>
              <a:ahLst/>
              <a:rect l="l" t="t" r="r" b="b"/>
              <a:pathLst>
                <a:path w="128" h="128">
                  <a:moveTo>
                    <a:pt x="64" y="0"/>
                  </a:moveTo>
                  <a:lnTo>
                    <a:pt x="84" y="3"/>
                  </a:lnTo>
                  <a:lnTo>
                    <a:pt x="101" y="11"/>
                  </a:lnTo>
                  <a:lnTo>
                    <a:pt x="115" y="25"/>
                  </a:lnTo>
                  <a:lnTo>
                    <a:pt x="125" y="43"/>
                  </a:lnTo>
                  <a:lnTo>
                    <a:pt x="128" y="64"/>
                  </a:lnTo>
                  <a:lnTo>
                    <a:pt x="125" y="84"/>
                  </a:lnTo>
                  <a:lnTo>
                    <a:pt x="115" y="101"/>
                  </a:lnTo>
                  <a:lnTo>
                    <a:pt x="101" y="115"/>
                  </a:lnTo>
                  <a:lnTo>
                    <a:pt x="84" y="124"/>
                  </a:lnTo>
                  <a:lnTo>
                    <a:pt x="64" y="128"/>
                  </a:lnTo>
                  <a:lnTo>
                    <a:pt x="43" y="124"/>
                  </a:lnTo>
                  <a:lnTo>
                    <a:pt x="26" y="115"/>
                  </a:lnTo>
                  <a:lnTo>
                    <a:pt x="12" y="101"/>
                  </a:lnTo>
                  <a:lnTo>
                    <a:pt x="3" y="84"/>
                  </a:lnTo>
                  <a:lnTo>
                    <a:pt x="0" y="64"/>
                  </a:lnTo>
                  <a:lnTo>
                    <a:pt x="3" y="43"/>
                  </a:lnTo>
                  <a:lnTo>
                    <a:pt x="12" y="25"/>
                  </a:lnTo>
                  <a:lnTo>
                    <a:pt x="26" y="11"/>
                  </a:lnTo>
                  <a:lnTo>
                    <a:pt x="43" y="3"/>
                  </a:lnTo>
                  <a:lnTo>
                    <a:pt x="64" y="0"/>
                  </a:lnTo>
                  <a:close/>
                </a:path>
              </a:pathLst>
            </a:custGeom>
            <a:solidFill>
              <a:schemeClr val="accent1"/>
            </a:solidFill>
            <a:ln>
              <a:noFill/>
            </a:ln>
          </p:spPr>
          <p:style>
            <a:lnRef idx="0"/>
            <a:fillRef idx="0"/>
            <a:effectRef idx="0"/>
            <a:fontRef idx="minor"/>
          </p:style>
        </p:sp>
        <p:sp>
          <p:nvSpPr>
            <p:cNvPr id="1202" name="CustomShape 33"/>
            <p:cNvSpPr/>
            <p:nvPr/>
          </p:nvSpPr>
          <p:spPr>
            <a:xfrm>
              <a:off x="1702800" y="2880720"/>
              <a:ext cx="687600" cy="240840"/>
            </a:xfrm>
            <a:custGeom>
              <a:avLst/>
              <a:gdLst/>
              <a:ahLst/>
              <a:rect l="l" t="t" r="r" b="b"/>
              <a:pathLst>
                <a:path w="3838" h="1345">
                  <a:moveTo>
                    <a:pt x="2622" y="257"/>
                  </a:moveTo>
                  <a:lnTo>
                    <a:pt x="2622" y="1088"/>
                  </a:lnTo>
                  <a:lnTo>
                    <a:pt x="2879" y="1088"/>
                  </a:lnTo>
                  <a:lnTo>
                    <a:pt x="2879" y="257"/>
                  </a:lnTo>
                  <a:lnTo>
                    <a:pt x="2622" y="257"/>
                  </a:lnTo>
                  <a:close/>
                  <a:moveTo>
                    <a:pt x="1924" y="193"/>
                  </a:moveTo>
                  <a:lnTo>
                    <a:pt x="1904" y="198"/>
                  </a:lnTo>
                  <a:lnTo>
                    <a:pt x="1404" y="396"/>
                  </a:lnTo>
                  <a:lnTo>
                    <a:pt x="1383" y="407"/>
                  </a:lnTo>
                  <a:lnTo>
                    <a:pt x="1367" y="423"/>
                  </a:lnTo>
                  <a:lnTo>
                    <a:pt x="1354" y="440"/>
                  </a:lnTo>
                  <a:lnTo>
                    <a:pt x="1346" y="461"/>
                  </a:lnTo>
                  <a:lnTo>
                    <a:pt x="1344" y="483"/>
                  </a:lnTo>
                  <a:lnTo>
                    <a:pt x="1347" y="508"/>
                  </a:lnTo>
                  <a:lnTo>
                    <a:pt x="1357" y="530"/>
                  </a:lnTo>
                  <a:lnTo>
                    <a:pt x="1372" y="549"/>
                  </a:lnTo>
                  <a:lnTo>
                    <a:pt x="1392" y="564"/>
                  </a:lnTo>
                  <a:lnTo>
                    <a:pt x="1416" y="573"/>
                  </a:lnTo>
                  <a:lnTo>
                    <a:pt x="1442" y="577"/>
                  </a:lnTo>
                  <a:lnTo>
                    <a:pt x="1920" y="577"/>
                  </a:lnTo>
                  <a:lnTo>
                    <a:pt x="1939" y="580"/>
                  </a:lnTo>
                  <a:lnTo>
                    <a:pt x="1957" y="589"/>
                  </a:lnTo>
                  <a:lnTo>
                    <a:pt x="1971" y="602"/>
                  </a:lnTo>
                  <a:lnTo>
                    <a:pt x="1980" y="620"/>
                  </a:lnTo>
                  <a:lnTo>
                    <a:pt x="1982" y="641"/>
                  </a:lnTo>
                  <a:lnTo>
                    <a:pt x="1980" y="660"/>
                  </a:lnTo>
                  <a:lnTo>
                    <a:pt x="1971" y="678"/>
                  </a:lnTo>
                  <a:lnTo>
                    <a:pt x="1957" y="692"/>
                  </a:lnTo>
                  <a:lnTo>
                    <a:pt x="1939" y="701"/>
                  </a:lnTo>
                  <a:lnTo>
                    <a:pt x="1920" y="705"/>
                  </a:lnTo>
                  <a:lnTo>
                    <a:pt x="1442" y="705"/>
                  </a:lnTo>
                  <a:lnTo>
                    <a:pt x="1406" y="701"/>
                  </a:lnTo>
                  <a:lnTo>
                    <a:pt x="1371" y="693"/>
                  </a:lnTo>
                  <a:lnTo>
                    <a:pt x="1338" y="679"/>
                  </a:lnTo>
                  <a:lnTo>
                    <a:pt x="1308" y="662"/>
                  </a:lnTo>
                  <a:lnTo>
                    <a:pt x="1281" y="640"/>
                  </a:lnTo>
                  <a:lnTo>
                    <a:pt x="1259" y="613"/>
                  </a:lnTo>
                  <a:lnTo>
                    <a:pt x="1240" y="584"/>
                  </a:lnTo>
                  <a:lnTo>
                    <a:pt x="1226" y="552"/>
                  </a:lnTo>
                  <a:lnTo>
                    <a:pt x="211" y="254"/>
                  </a:lnTo>
                  <a:lnTo>
                    <a:pt x="190" y="251"/>
                  </a:lnTo>
                  <a:lnTo>
                    <a:pt x="170" y="255"/>
                  </a:lnTo>
                  <a:lnTo>
                    <a:pt x="152" y="264"/>
                  </a:lnTo>
                  <a:lnTo>
                    <a:pt x="146" y="269"/>
                  </a:lnTo>
                  <a:lnTo>
                    <a:pt x="140" y="276"/>
                  </a:lnTo>
                  <a:lnTo>
                    <a:pt x="134" y="285"/>
                  </a:lnTo>
                  <a:lnTo>
                    <a:pt x="129" y="297"/>
                  </a:lnTo>
                  <a:lnTo>
                    <a:pt x="128" y="311"/>
                  </a:lnTo>
                  <a:lnTo>
                    <a:pt x="128" y="449"/>
                  </a:lnTo>
                  <a:lnTo>
                    <a:pt x="129" y="465"/>
                  </a:lnTo>
                  <a:lnTo>
                    <a:pt x="135" y="477"/>
                  </a:lnTo>
                  <a:lnTo>
                    <a:pt x="145" y="490"/>
                  </a:lnTo>
                  <a:lnTo>
                    <a:pt x="156" y="500"/>
                  </a:lnTo>
                  <a:lnTo>
                    <a:pt x="857" y="953"/>
                  </a:lnTo>
                  <a:lnTo>
                    <a:pt x="1904" y="1192"/>
                  </a:lnTo>
                  <a:lnTo>
                    <a:pt x="1920" y="1195"/>
                  </a:lnTo>
                  <a:lnTo>
                    <a:pt x="1933" y="1192"/>
                  </a:lnTo>
                  <a:lnTo>
                    <a:pt x="2491" y="1065"/>
                  </a:lnTo>
                  <a:lnTo>
                    <a:pt x="2494" y="319"/>
                  </a:lnTo>
                  <a:lnTo>
                    <a:pt x="1945" y="194"/>
                  </a:lnTo>
                  <a:lnTo>
                    <a:pt x="1924" y="193"/>
                  </a:lnTo>
                  <a:close/>
                  <a:moveTo>
                    <a:pt x="3071" y="129"/>
                  </a:moveTo>
                  <a:lnTo>
                    <a:pt x="3050" y="132"/>
                  </a:lnTo>
                  <a:lnTo>
                    <a:pt x="3033" y="140"/>
                  </a:lnTo>
                  <a:lnTo>
                    <a:pt x="3019" y="154"/>
                  </a:lnTo>
                  <a:lnTo>
                    <a:pt x="3009" y="172"/>
                  </a:lnTo>
                  <a:lnTo>
                    <a:pt x="3007" y="193"/>
                  </a:lnTo>
                  <a:lnTo>
                    <a:pt x="3007" y="1153"/>
                  </a:lnTo>
                  <a:lnTo>
                    <a:pt x="3009" y="1172"/>
                  </a:lnTo>
                  <a:lnTo>
                    <a:pt x="3019" y="1190"/>
                  </a:lnTo>
                  <a:lnTo>
                    <a:pt x="3033" y="1204"/>
                  </a:lnTo>
                  <a:lnTo>
                    <a:pt x="3050" y="1213"/>
                  </a:lnTo>
                  <a:lnTo>
                    <a:pt x="3071" y="1217"/>
                  </a:lnTo>
                  <a:lnTo>
                    <a:pt x="3710" y="1217"/>
                  </a:lnTo>
                  <a:lnTo>
                    <a:pt x="3710" y="129"/>
                  </a:lnTo>
                  <a:lnTo>
                    <a:pt x="3071" y="129"/>
                  </a:lnTo>
                  <a:close/>
                  <a:moveTo>
                    <a:pt x="3071" y="0"/>
                  </a:moveTo>
                  <a:lnTo>
                    <a:pt x="3774" y="0"/>
                  </a:lnTo>
                  <a:lnTo>
                    <a:pt x="3795" y="4"/>
                  </a:lnTo>
                  <a:lnTo>
                    <a:pt x="3812" y="13"/>
                  </a:lnTo>
                  <a:lnTo>
                    <a:pt x="3826" y="26"/>
                  </a:lnTo>
                  <a:lnTo>
                    <a:pt x="3834" y="44"/>
                  </a:lnTo>
                  <a:lnTo>
                    <a:pt x="3838" y="65"/>
                  </a:lnTo>
                  <a:lnTo>
                    <a:pt x="3838" y="1281"/>
                  </a:lnTo>
                  <a:lnTo>
                    <a:pt x="3834" y="1301"/>
                  </a:lnTo>
                  <a:lnTo>
                    <a:pt x="3826" y="1318"/>
                  </a:lnTo>
                  <a:lnTo>
                    <a:pt x="3812" y="1332"/>
                  </a:lnTo>
                  <a:lnTo>
                    <a:pt x="3795" y="1342"/>
                  </a:lnTo>
                  <a:lnTo>
                    <a:pt x="3774" y="1345"/>
                  </a:lnTo>
                  <a:lnTo>
                    <a:pt x="3071" y="1345"/>
                  </a:lnTo>
                  <a:lnTo>
                    <a:pt x="3036" y="1342"/>
                  </a:lnTo>
                  <a:lnTo>
                    <a:pt x="3003" y="1332"/>
                  </a:lnTo>
                  <a:lnTo>
                    <a:pt x="2973" y="1317"/>
                  </a:lnTo>
                  <a:lnTo>
                    <a:pt x="2946" y="1298"/>
                  </a:lnTo>
                  <a:lnTo>
                    <a:pt x="2923" y="1274"/>
                  </a:lnTo>
                  <a:lnTo>
                    <a:pt x="2904" y="1247"/>
                  </a:lnTo>
                  <a:lnTo>
                    <a:pt x="2890" y="1217"/>
                  </a:lnTo>
                  <a:lnTo>
                    <a:pt x="2570" y="1217"/>
                  </a:lnTo>
                  <a:lnTo>
                    <a:pt x="2555" y="1214"/>
                  </a:lnTo>
                  <a:lnTo>
                    <a:pt x="2541" y="1209"/>
                  </a:lnTo>
                  <a:lnTo>
                    <a:pt x="2529" y="1200"/>
                  </a:lnTo>
                  <a:lnTo>
                    <a:pt x="2520" y="1190"/>
                  </a:lnTo>
                  <a:lnTo>
                    <a:pt x="1963" y="1317"/>
                  </a:lnTo>
                  <a:lnTo>
                    <a:pt x="1940" y="1322"/>
                  </a:lnTo>
                  <a:lnTo>
                    <a:pt x="1920" y="1323"/>
                  </a:lnTo>
                  <a:lnTo>
                    <a:pt x="1897" y="1322"/>
                  </a:lnTo>
                  <a:lnTo>
                    <a:pt x="1875" y="1317"/>
                  </a:lnTo>
                  <a:lnTo>
                    <a:pt x="817" y="1076"/>
                  </a:lnTo>
                  <a:lnTo>
                    <a:pt x="806" y="1072"/>
                  </a:lnTo>
                  <a:lnTo>
                    <a:pt x="797" y="1067"/>
                  </a:lnTo>
                  <a:lnTo>
                    <a:pt x="86" y="607"/>
                  </a:lnTo>
                  <a:lnTo>
                    <a:pt x="61" y="588"/>
                  </a:lnTo>
                  <a:lnTo>
                    <a:pt x="40" y="565"/>
                  </a:lnTo>
                  <a:lnTo>
                    <a:pt x="23" y="539"/>
                  </a:lnTo>
                  <a:lnTo>
                    <a:pt x="10" y="511"/>
                  </a:lnTo>
                  <a:lnTo>
                    <a:pt x="2" y="481"/>
                  </a:lnTo>
                  <a:lnTo>
                    <a:pt x="0" y="449"/>
                  </a:lnTo>
                  <a:lnTo>
                    <a:pt x="0" y="311"/>
                  </a:lnTo>
                  <a:lnTo>
                    <a:pt x="2" y="282"/>
                  </a:lnTo>
                  <a:lnTo>
                    <a:pt x="9" y="254"/>
                  </a:lnTo>
                  <a:lnTo>
                    <a:pt x="20" y="228"/>
                  </a:lnTo>
                  <a:lnTo>
                    <a:pt x="35" y="203"/>
                  </a:lnTo>
                  <a:lnTo>
                    <a:pt x="54" y="181"/>
                  </a:lnTo>
                  <a:lnTo>
                    <a:pt x="76" y="161"/>
                  </a:lnTo>
                  <a:lnTo>
                    <a:pt x="101" y="145"/>
                  </a:lnTo>
                  <a:lnTo>
                    <a:pt x="128" y="133"/>
                  </a:lnTo>
                  <a:lnTo>
                    <a:pt x="157" y="125"/>
                  </a:lnTo>
                  <a:lnTo>
                    <a:pt x="186" y="123"/>
                  </a:lnTo>
                  <a:lnTo>
                    <a:pt x="217" y="124"/>
                  </a:lnTo>
                  <a:lnTo>
                    <a:pt x="247" y="131"/>
                  </a:lnTo>
                  <a:lnTo>
                    <a:pt x="1225" y="418"/>
                  </a:lnTo>
                  <a:lnTo>
                    <a:pt x="1237" y="388"/>
                  </a:lnTo>
                  <a:lnTo>
                    <a:pt x="1254" y="358"/>
                  </a:lnTo>
                  <a:lnTo>
                    <a:pt x="1274" y="333"/>
                  </a:lnTo>
                  <a:lnTo>
                    <a:pt x="1298" y="311"/>
                  </a:lnTo>
                  <a:lnTo>
                    <a:pt x="1326" y="292"/>
                  </a:lnTo>
                  <a:lnTo>
                    <a:pt x="1357" y="277"/>
                  </a:lnTo>
                  <a:lnTo>
                    <a:pt x="1858" y="79"/>
                  </a:lnTo>
                  <a:lnTo>
                    <a:pt x="1886" y="69"/>
                  </a:lnTo>
                  <a:lnTo>
                    <a:pt x="1915" y="65"/>
                  </a:lnTo>
                  <a:lnTo>
                    <a:pt x="1944" y="65"/>
                  </a:lnTo>
                  <a:lnTo>
                    <a:pt x="1973" y="69"/>
                  </a:lnTo>
                  <a:lnTo>
                    <a:pt x="2507" y="191"/>
                  </a:lnTo>
                  <a:lnTo>
                    <a:pt x="2510" y="171"/>
                  </a:lnTo>
                  <a:lnTo>
                    <a:pt x="2520" y="153"/>
                  </a:lnTo>
                  <a:lnTo>
                    <a:pt x="2533" y="140"/>
                  </a:lnTo>
                  <a:lnTo>
                    <a:pt x="2550" y="131"/>
                  </a:lnTo>
                  <a:lnTo>
                    <a:pt x="2570" y="129"/>
                  </a:lnTo>
                  <a:lnTo>
                    <a:pt x="2890" y="129"/>
                  </a:lnTo>
                  <a:lnTo>
                    <a:pt x="2904" y="98"/>
                  </a:lnTo>
                  <a:lnTo>
                    <a:pt x="2923" y="70"/>
                  </a:lnTo>
                  <a:lnTo>
                    <a:pt x="2946" y="47"/>
                  </a:lnTo>
                  <a:lnTo>
                    <a:pt x="2973" y="27"/>
                  </a:lnTo>
                  <a:lnTo>
                    <a:pt x="3003" y="13"/>
                  </a:lnTo>
                  <a:lnTo>
                    <a:pt x="3036" y="4"/>
                  </a:lnTo>
                  <a:lnTo>
                    <a:pt x="3071" y="0"/>
                  </a:lnTo>
                  <a:close/>
                </a:path>
              </a:pathLst>
            </a:custGeom>
            <a:solidFill>
              <a:schemeClr val="accent1"/>
            </a:solidFill>
            <a:ln>
              <a:noFill/>
            </a:ln>
          </p:spPr>
          <p:style>
            <a:lnRef idx="0"/>
            <a:fillRef idx="0"/>
            <a:effectRef idx="0"/>
            <a:fontRef idx="minor"/>
          </p:style>
        </p:sp>
        <p:sp>
          <p:nvSpPr>
            <p:cNvPr id="1203" name="CustomShape 34"/>
            <p:cNvSpPr/>
            <p:nvPr/>
          </p:nvSpPr>
          <p:spPr>
            <a:xfrm>
              <a:off x="2278080" y="3052800"/>
              <a:ext cx="56880" cy="22680"/>
            </a:xfrm>
            <a:custGeom>
              <a:avLst/>
              <a:gdLst/>
              <a:ahLst/>
              <a:rect l="l" t="t" r="r" b="b"/>
              <a:pathLst>
                <a:path w="320" h="128">
                  <a:moveTo>
                    <a:pt x="64" y="0"/>
                  </a:moveTo>
                  <a:lnTo>
                    <a:pt x="256" y="0"/>
                  </a:lnTo>
                  <a:lnTo>
                    <a:pt x="276" y="4"/>
                  </a:lnTo>
                  <a:lnTo>
                    <a:pt x="293" y="13"/>
                  </a:lnTo>
                  <a:lnTo>
                    <a:pt x="307" y="27"/>
                  </a:lnTo>
                  <a:lnTo>
                    <a:pt x="317" y="44"/>
                  </a:lnTo>
                  <a:lnTo>
                    <a:pt x="320" y="64"/>
                  </a:lnTo>
                  <a:lnTo>
                    <a:pt x="317" y="85"/>
                  </a:lnTo>
                  <a:lnTo>
                    <a:pt x="307" y="103"/>
                  </a:lnTo>
                  <a:lnTo>
                    <a:pt x="293" y="116"/>
                  </a:lnTo>
                  <a:lnTo>
                    <a:pt x="276" y="125"/>
                  </a:lnTo>
                  <a:lnTo>
                    <a:pt x="256" y="128"/>
                  </a:lnTo>
                  <a:lnTo>
                    <a:pt x="64" y="128"/>
                  </a:lnTo>
                  <a:lnTo>
                    <a:pt x="44" y="125"/>
                  </a:lnTo>
                  <a:lnTo>
                    <a:pt x="26" y="116"/>
                  </a:lnTo>
                  <a:lnTo>
                    <a:pt x="12" y="103"/>
                  </a:lnTo>
                  <a:lnTo>
                    <a:pt x="3" y="85"/>
                  </a:lnTo>
                  <a:lnTo>
                    <a:pt x="0" y="64"/>
                  </a:lnTo>
                  <a:lnTo>
                    <a:pt x="3" y="44"/>
                  </a:lnTo>
                  <a:lnTo>
                    <a:pt x="12" y="27"/>
                  </a:lnTo>
                  <a:lnTo>
                    <a:pt x="26" y="13"/>
                  </a:lnTo>
                  <a:lnTo>
                    <a:pt x="44" y="4"/>
                  </a:lnTo>
                  <a:lnTo>
                    <a:pt x="64" y="0"/>
                  </a:lnTo>
                  <a:close/>
                </a:path>
              </a:pathLst>
            </a:custGeom>
            <a:solidFill>
              <a:schemeClr val="accent1"/>
            </a:solidFill>
            <a:ln>
              <a:noFill/>
            </a:ln>
          </p:spPr>
          <p:style>
            <a:lnRef idx="0"/>
            <a:fillRef idx="0"/>
            <a:effectRef idx="0"/>
            <a:fontRef idx="minor"/>
          </p:style>
        </p:sp>
      </p:grpSp>
      <p:grpSp>
        <p:nvGrpSpPr>
          <p:cNvPr id="1204" name="Group 35"/>
          <p:cNvGrpSpPr/>
          <p:nvPr/>
        </p:nvGrpSpPr>
        <p:grpSpPr>
          <a:xfrm>
            <a:off x="4372920" y="2424960"/>
            <a:ext cx="736920" cy="704880"/>
            <a:chOff x="4372920" y="2424960"/>
            <a:chExt cx="736920" cy="704880"/>
          </a:xfrm>
        </p:grpSpPr>
        <p:sp>
          <p:nvSpPr>
            <p:cNvPr id="1205" name="CustomShape 36"/>
            <p:cNvSpPr/>
            <p:nvPr/>
          </p:nvSpPr>
          <p:spPr>
            <a:xfrm>
              <a:off x="4565160" y="2424960"/>
              <a:ext cx="544680" cy="523440"/>
            </a:xfrm>
            <a:custGeom>
              <a:avLst/>
              <a:gdLst/>
              <a:ahLst/>
              <a:rect l="l" t="t" r="r" b="b"/>
              <a:pathLst>
                <a:path w="2904" h="2791">
                  <a:moveTo>
                    <a:pt x="1452" y="0"/>
                  </a:moveTo>
                  <a:lnTo>
                    <a:pt x="1556" y="3"/>
                  </a:lnTo>
                  <a:lnTo>
                    <a:pt x="1657" y="14"/>
                  </a:lnTo>
                  <a:lnTo>
                    <a:pt x="1757" y="32"/>
                  </a:lnTo>
                  <a:lnTo>
                    <a:pt x="1853" y="56"/>
                  </a:lnTo>
                  <a:lnTo>
                    <a:pt x="1947" y="87"/>
                  </a:lnTo>
                  <a:lnTo>
                    <a:pt x="2039" y="124"/>
                  </a:lnTo>
                  <a:lnTo>
                    <a:pt x="2127" y="167"/>
                  </a:lnTo>
                  <a:lnTo>
                    <a:pt x="2212" y="215"/>
                  </a:lnTo>
                  <a:lnTo>
                    <a:pt x="2293" y="269"/>
                  </a:lnTo>
                  <a:lnTo>
                    <a:pt x="2370" y="327"/>
                  </a:lnTo>
                  <a:lnTo>
                    <a:pt x="2443" y="392"/>
                  </a:lnTo>
                  <a:lnTo>
                    <a:pt x="2512" y="461"/>
                  </a:lnTo>
                  <a:lnTo>
                    <a:pt x="2575" y="533"/>
                  </a:lnTo>
                  <a:lnTo>
                    <a:pt x="2634" y="611"/>
                  </a:lnTo>
                  <a:lnTo>
                    <a:pt x="2688" y="692"/>
                  </a:lnTo>
                  <a:lnTo>
                    <a:pt x="2737" y="776"/>
                  </a:lnTo>
                  <a:lnTo>
                    <a:pt x="2780" y="865"/>
                  </a:lnTo>
                  <a:lnTo>
                    <a:pt x="2817" y="956"/>
                  </a:lnTo>
                  <a:lnTo>
                    <a:pt x="2846" y="1050"/>
                  </a:lnTo>
                  <a:lnTo>
                    <a:pt x="2871" y="1147"/>
                  </a:lnTo>
                  <a:lnTo>
                    <a:pt x="2889" y="1247"/>
                  </a:lnTo>
                  <a:lnTo>
                    <a:pt x="2900" y="1348"/>
                  </a:lnTo>
                  <a:lnTo>
                    <a:pt x="2904" y="1452"/>
                  </a:lnTo>
                  <a:lnTo>
                    <a:pt x="2900" y="1548"/>
                  </a:lnTo>
                  <a:lnTo>
                    <a:pt x="2891" y="1643"/>
                  </a:lnTo>
                  <a:lnTo>
                    <a:pt x="2875" y="1737"/>
                  </a:lnTo>
                  <a:lnTo>
                    <a:pt x="2854" y="1828"/>
                  </a:lnTo>
                  <a:lnTo>
                    <a:pt x="2826" y="1919"/>
                  </a:lnTo>
                  <a:lnTo>
                    <a:pt x="2793" y="2007"/>
                  </a:lnTo>
                  <a:lnTo>
                    <a:pt x="2755" y="2092"/>
                  </a:lnTo>
                  <a:lnTo>
                    <a:pt x="2711" y="2175"/>
                  </a:lnTo>
                  <a:lnTo>
                    <a:pt x="2662" y="2255"/>
                  </a:lnTo>
                  <a:lnTo>
                    <a:pt x="2607" y="2331"/>
                  </a:lnTo>
                  <a:lnTo>
                    <a:pt x="2548" y="2404"/>
                  </a:lnTo>
                  <a:lnTo>
                    <a:pt x="2483" y="2473"/>
                  </a:lnTo>
                  <a:lnTo>
                    <a:pt x="2414" y="2538"/>
                  </a:lnTo>
                  <a:lnTo>
                    <a:pt x="2340" y="2599"/>
                  </a:lnTo>
                  <a:lnTo>
                    <a:pt x="2263" y="2656"/>
                  </a:lnTo>
                  <a:lnTo>
                    <a:pt x="2241" y="2666"/>
                  </a:lnTo>
                  <a:lnTo>
                    <a:pt x="2220" y="2671"/>
                  </a:lnTo>
                  <a:lnTo>
                    <a:pt x="2199" y="2669"/>
                  </a:lnTo>
                  <a:lnTo>
                    <a:pt x="2177" y="2662"/>
                  </a:lnTo>
                  <a:lnTo>
                    <a:pt x="2159" y="2650"/>
                  </a:lnTo>
                  <a:lnTo>
                    <a:pt x="2144" y="2634"/>
                  </a:lnTo>
                  <a:lnTo>
                    <a:pt x="2134" y="2612"/>
                  </a:lnTo>
                  <a:lnTo>
                    <a:pt x="2130" y="2591"/>
                  </a:lnTo>
                  <a:lnTo>
                    <a:pt x="2131" y="2569"/>
                  </a:lnTo>
                  <a:lnTo>
                    <a:pt x="2138" y="2548"/>
                  </a:lnTo>
                  <a:lnTo>
                    <a:pt x="2150" y="2530"/>
                  </a:lnTo>
                  <a:lnTo>
                    <a:pt x="2166" y="2515"/>
                  </a:lnTo>
                  <a:lnTo>
                    <a:pt x="2240" y="2461"/>
                  </a:lnTo>
                  <a:lnTo>
                    <a:pt x="2309" y="2403"/>
                  </a:lnTo>
                  <a:lnTo>
                    <a:pt x="2374" y="2341"/>
                  </a:lnTo>
                  <a:lnTo>
                    <a:pt x="2434" y="2274"/>
                  </a:lnTo>
                  <a:lnTo>
                    <a:pt x="2489" y="2204"/>
                  </a:lnTo>
                  <a:lnTo>
                    <a:pt x="2538" y="2130"/>
                  </a:lnTo>
                  <a:lnTo>
                    <a:pt x="2582" y="2053"/>
                  </a:lnTo>
                  <a:lnTo>
                    <a:pt x="2621" y="1974"/>
                  </a:lnTo>
                  <a:lnTo>
                    <a:pt x="2655" y="1891"/>
                  </a:lnTo>
                  <a:lnTo>
                    <a:pt x="2682" y="1807"/>
                  </a:lnTo>
                  <a:lnTo>
                    <a:pt x="2705" y="1721"/>
                  </a:lnTo>
                  <a:lnTo>
                    <a:pt x="2720" y="1632"/>
                  </a:lnTo>
                  <a:lnTo>
                    <a:pt x="2730" y="1542"/>
                  </a:lnTo>
                  <a:lnTo>
                    <a:pt x="2732" y="1452"/>
                  </a:lnTo>
                  <a:lnTo>
                    <a:pt x="2729" y="1357"/>
                  </a:lnTo>
                  <a:lnTo>
                    <a:pt x="2719" y="1263"/>
                  </a:lnTo>
                  <a:lnTo>
                    <a:pt x="2701" y="1171"/>
                  </a:lnTo>
                  <a:lnTo>
                    <a:pt x="2679" y="1083"/>
                  </a:lnTo>
                  <a:lnTo>
                    <a:pt x="2649" y="996"/>
                  </a:lnTo>
                  <a:lnTo>
                    <a:pt x="2613" y="912"/>
                  </a:lnTo>
                  <a:lnTo>
                    <a:pt x="2573" y="831"/>
                  </a:lnTo>
                  <a:lnTo>
                    <a:pt x="2526" y="755"/>
                  </a:lnTo>
                  <a:lnTo>
                    <a:pt x="2475" y="681"/>
                  </a:lnTo>
                  <a:lnTo>
                    <a:pt x="2418" y="612"/>
                  </a:lnTo>
                  <a:lnTo>
                    <a:pt x="2357" y="547"/>
                  </a:lnTo>
                  <a:lnTo>
                    <a:pt x="2291" y="485"/>
                  </a:lnTo>
                  <a:lnTo>
                    <a:pt x="2222" y="429"/>
                  </a:lnTo>
                  <a:lnTo>
                    <a:pt x="2149" y="377"/>
                  </a:lnTo>
                  <a:lnTo>
                    <a:pt x="2072" y="331"/>
                  </a:lnTo>
                  <a:lnTo>
                    <a:pt x="1991" y="290"/>
                  </a:lnTo>
                  <a:lnTo>
                    <a:pt x="1908" y="255"/>
                  </a:lnTo>
                  <a:lnTo>
                    <a:pt x="1821" y="225"/>
                  </a:lnTo>
                  <a:lnTo>
                    <a:pt x="1733" y="201"/>
                  </a:lnTo>
                  <a:lnTo>
                    <a:pt x="1641" y="184"/>
                  </a:lnTo>
                  <a:lnTo>
                    <a:pt x="1547" y="174"/>
                  </a:lnTo>
                  <a:lnTo>
                    <a:pt x="1452" y="170"/>
                  </a:lnTo>
                  <a:lnTo>
                    <a:pt x="1357" y="174"/>
                  </a:lnTo>
                  <a:lnTo>
                    <a:pt x="1263" y="184"/>
                  </a:lnTo>
                  <a:lnTo>
                    <a:pt x="1172" y="201"/>
                  </a:lnTo>
                  <a:lnTo>
                    <a:pt x="1083" y="225"/>
                  </a:lnTo>
                  <a:lnTo>
                    <a:pt x="996" y="255"/>
                  </a:lnTo>
                  <a:lnTo>
                    <a:pt x="912" y="290"/>
                  </a:lnTo>
                  <a:lnTo>
                    <a:pt x="833" y="331"/>
                  </a:lnTo>
                  <a:lnTo>
                    <a:pt x="755" y="377"/>
                  </a:lnTo>
                  <a:lnTo>
                    <a:pt x="681" y="429"/>
                  </a:lnTo>
                  <a:lnTo>
                    <a:pt x="612" y="485"/>
                  </a:lnTo>
                  <a:lnTo>
                    <a:pt x="547" y="547"/>
                  </a:lnTo>
                  <a:lnTo>
                    <a:pt x="486" y="612"/>
                  </a:lnTo>
                  <a:lnTo>
                    <a:pt x="429" y="681"/>
                  </a:lnTo>
                  <a:lnTo>
                    <a:pt x="378" y="755"/>
                  </a:lnTo>
                  <a:lnTo>
                    <a:pt x="331" y="831"/>
                  </a:lnTo>
                  <a:lnTo>
                    <a:pt x="291" y="912"/>
                  </a:lnTo>
                  <a:lnTo>
                    <a:pt x="255" y="996"/>
                  </a:lnTo>
                  <a:lnTo>
                    <a:pt x="225" y="1083"/>
                  </a:lnTo>
                  <a:lnTo>
                    <a:pt x="203" y="1171"/>
                  </a:lnTo>
                  <a:lnTo>
                    <a:pt x="185" y="1263"/>
                  </a:lnTo>
                  <a:lnTo>
                    <a:pt x="175" y="1357"/>
                  </a:lnTo>
                  <a:lnTo>
                    <a:pt x="172" y="1452"/>
                  </a:lnTo>
                  <a:lnTo>
                    <a:pt x="174" y="1541"/>
                  </a:lnTo>
                  <a:lnTo>
                    <a:pt x="184" y="1629"/>
                  </a:lnTo>
                  <a:lnTo>
                    <a:pt x="199" y="1716"/>
                  </a:lnTo>
                  <a:lnTo>
                    <a:pt x="221" y="1801"/>
                  </a:lnTo>
                  <a:lnTo>
                    <a:pt x="247" y="1884"/>
                  </a:lnTo>
                  <a:lnTo>
                    <a:pt x="279" y="1965"/>
                  </a:lnTo>
                  <a:lnTo>
                    <a:pt x="316" y="2043"/>
                  </a:lnTo>
                  <a:lnTo>
                    <a:pt x="359" y="2119"/>
                  </a:lnTo>
                  <a:lnTo>
                    <a:pt x="406" y="2190"/>
                  </a:lnTo>
                  <a:lnTo>
                    <a:pt x="459" y="2260"/>
                  </a:lnTo>
                  <a:lnTo>
                    <a:pt x="515" y="2325"/>
                  </a:lnTo>
                  <a:lnTo>
                    <a:pt x="577" y="2387"/>
                  </a:lnTo>
                  <a:lnTo>
                    <a:pt x="642" y="2444"/>
                  </a:lnTo>
                  <a:lnTo>
                    <a:pt x="712" y="2497"/>
                  </a:lnTo>
                  <a:lnTo>
                    <a:pt x="786" y="2545"/>
                  </a:lnTo>
                  <a:lnTo>
                    <a:pt x="864" y="2590"/>
                  </a:lnTo>
                  <a:lnTo>
                    <a:pt x="945" y="2628"/>
                  </a:lnTo>
                  <a:lnTo>
                    <a:pt x="964" y="2640"/>
                  </a:lnTo>
                  <a:lnTo>
                    <a:pt x="979" y="2655"/>
                  </a:lnTo>
                  <a:lnTo>
                    <a:pt x="990" y="2674"/>
                  </a:lnTo>
                  <a:lnTo>
                    <a:pt x="995" y="2696"/>
                  </a:lnTo>
                  <a:lnTo>
                    <a:pt x="995" y="2718"/>
                  </a:lnTo>
                  <a:lnTo>
                    <a:pt x="989" y="2740"/>
                  </a:lnTo>
                  <a:lnTo>
                    <a:pt x="978" y="2758"/>
                  </a:lnTo>
                  <a:lnTo>
                    <a:pt x="965" y="2772"/>
                  </a:lnTo>
                  <a:lnTo>
                    <a:pt x="948" y="2783"/>
                  </a:lnTo>
                  <a:lnTo>
                    <a:pt x="930" y="2789"/>
                  </a:lnTo>
                  <a:lnTo>
                    <a:pt x="910" y="2791"/>
                  </a:lnTo>
                  <a:lnTo>
                    <a:pt x="893" y="2790"/>
                  </a:lnTo>
                  <a:lnTo>
                    <a:pt x="877" y="2784"/>
                  </a:lnTo>
                  <a:lnTo>
                    <a:pt x="790" y="2743"/>
                  </a:lnTo>
                  <a:lnTo>
                    <a:pt x="706" y="2697"/>
                  </a:lnTo>
                  <a:lnTo>
                    <a:pt x="627" y="2646"/>
                  </a:lnTo>
                  <a:lnTo>
                    <a:pt x="552" y="2590"/>
                  </a:lnTo>
                  <a:lnTo>
                    <a:pt x="480" y="2530"/>
                  </a:lnTo>
                  <a:lnTo>
                    <a:pt x="413" y="2466"/>
                  </a:lnTo>
                  <a:lnTo>
                    <a:pt x="350" y="2397"/>
                  </a:lnTo>
                  <a:lnTo>
                    <a:pt x="292" y="2325"/>
                  </a:lnTo>
                  <a:lnTo>
                    <a:pt x="240" y="2249"/>
                  </a:lnTo>
                  <a:lnTo>
                    <a:pt x="191" y="2170"/>
                  </a:lnTo>
                  <a:lnTo>
                    <a:pt x="148" y="2088"/>
                  </a:lnTo>
                  <a:lnTo>
                    <a:pt x="110" y="2003"/>
                  </a:lnTo>
                  <a:lnTo>
                    <a:pt x="76" y="1917"/>
                  </a:lnTo>
                  <a:lnTo>
                    <a:pt x="50" y="1827"/>
                  </a:lnTo>
                  <a:lnTo>
                    <a:pt x="29" y="1735"/>
                  </a:lnTo>
                  <a:lnTo>
                    <a:pt x="13" y="1643"/>
                  </a:lnTo>
                  <a:lnTo>
                    <a:pt x="4" y="1547"/>
                  </a:lnTo>
                  <a:lnTo>
                    <a:pt x="0" y="1452"/>
                  </a:lnTo>
                  <a:lnTo>
                    <a:pt x="4" y="1348"/>
                  </a:lnTo>
                  <a:lnTo>
                    <a:pt x="14" y="1247"/>
                  </a:lnTo>
                  <a:lnTo>
                    <a:pt x="32" y="1147"/>
                  </a:lnTo>
                  <a:lnTo>
                    <a:pt x="57" y="1050"/>
                  </a:lnTo>
                  <a:lnTo>
                    <a:pt x="88" y="956"/>
                  </a:lnTo>
                  <a:lnTo>
                    <a:pt x="124" y="865"/>
                  </a:lnTo>
                  <a:lnTo>
                    <a:pt x="167" y="776"/>
                  </a:lnTo>
                  <a:lnTo>
                    <a:pt x="216" y="692"/>
                  </a:lnTo>
                  <a:lnTo>
                    <a:pt x="269" y="611"/>
                  </a:lnTo>
                  <a:lnTo>
                    <a:pt x="329" y="533"/>
                  </a:lnTo>
                  <a:lnTo>
                    <a:pt x="392" y="461"/>
                  </a:lnTo>
                  <a:lnTo>
                    <a:pt x="461" y="392"/>
                  </a:lnTo>
                  <a:lnTo>
                    <a:pt x="534" y="327"/>
                  </a:lnTo>
                  <a:lnTo>
                    <a:pt x="611" y="269"/>
                  </a:lnTo>
                  <a:lnTo>
                    <a:pt x="692" y="215"/>
                  </a:lnTo>
                  <a:lnTo>
                    <a:pt x="777" y="167"/>
                  </a:lnTo>
                  <a:lnTo>
                    <a:pt x="865" y="124"/>
                  </a:lnTo>
                  <a:lnTo>
                    <a:pt x="956" y="87"/>
                  </a:lnTo>
                  <a:lnTo>
                    <a:pt x="1051" y="56"/>
                  </a:lnTo>
                  <a:lnTo>
                    <a:pt x="1147" y="32"/>
                  </a:lnTo>
                  <a:lnTo>
                    <a:pt x="1247" y="14"/>
                  </a:lnTo>
                  <a:lnTo>
                    <a:pt x="1348" y="3"/>
                  </a:lnTo>
                  <a:lnTo>
                    <a:pt x="1452" y="0"/>
                  </a:lnTo>
                  <a:close/>
                </a:path>
              </a:pathLst>
            </a:custGeom>
            <a:solidFill>
              <a:schemeClr val="accent2"/>
            </a:solidFill>
            <a:ln>
              <a:noFill/>
            </a:ln>
          </p:spPr>
          <p:style>
            <a:lnRef idx="0"/>
            <a:fillRef idx="0"/>
            <a:effectRef idx="0"/>
            <a:fontRef idx="minor"/>
          </p:style>
        </p:sp>
        <p:sp>
          <p:nvSpPr>
            <p:cNvPr id="1206" name="CustomShape 37"/>
            <p:cNvSpPr/>
            <p:nvPr/>
          </p:nvSpPr>
          <p:spPr>
            <a:xfrm>
              <a:off x="4372920" y="2713680"/>
              <a:ext cx="592560" cy="352080"/>
            </a:xfrm>
            <a:custGeom>
              <a:avLst/>
              <a:gdLst/>
              <a:ahLst/>
              <a:rect l="l" t="t" r="r" b="b"/>
              <a:pathLst>
                <a:path w="3158" h="1878">
                  <a:moveTo>
                    <a:pt x="86" y="0"/>
                  </a:moveTo>
                  <a:lnTo>
                    <a:pt x="107" y="2"/>
                  </a:lnTo>
                  <a:lnTo>
                    <a:pt x="127" y="10"/>
                  </a:lnTo>
                  <a:lnTo>
                    <a:pt x="145" y="25"/>
                  </a:lnTo>
                  <a:lnTo>
                    <a:pt x="1794" y="1672"/>
                  </a:lnTo>
                  <a:lnTo>
                    <a:pt x="2415" y="1049"/>
                  </a:lnTo>
                  <a:lnTo>
                    <a:pt x="2434" y="1035"/>
                  </a:lnTo>
                  <a:lnTo>
                    <a:pt x="2454" y="1027"/>
                  </a:lnTo>
                  <a:lnTo>
                    <a:pt x="2476" y="1024"/>
                  </a:lnTo>
                  <a:lnTo>
                    <a:pt x="2497" y="1027"/>
                  </a:lnTo>
                  <a:lnTo>
                    <a:pt x="2518" y="1035"/>
                  </a:lnTo>
                  <a:lnTo>
                    <a:pt x="2537" y="1049"/>
                  </a:lnTo>
                  <a:lnTo>
                    <a:pt x="3134" y="1647"/>
                  </a:lnTo>
                  <a:lnTo>
                    <a:pt x="3148" y="1665"/>
                  </a:lnTo>
                  <a:lnTo>
                    <a:pt x="3156" y="1685"/>
                  </a:lnTo>
                  <a:lnTo>
                    <a:pt x="3158" y="1707"/>
                  </a:lnTo>
                  <a:lnTo>
                    <a:pt x="3156" y="1729"/>
                  </a:lnTo>
                  <a:lnTo>
                    <a:pt x="3148" y="1750"/>
                  </a:lnTo>
                  <a:lnTo>
                    <a:pt x="3134" y="1768"/>
                  </a:lnTo>
                  <a:lnTo>
                    <a:pt x="3115" y="1782"/>
                  </a:lnTo>
                  <a:lnTo>
                    <a:pt x="3095" y="1790"/>
                  </a:lnTo>
                  <a:lnTo>
                    <a:pt x="3074" y="1793"/>
                  </a:lnTo>
                  <a:lnTo>
                    <a:pt x="3052" y="1790"/>
                  </a:lnTo>
                  <a:lnTo>
                    <a:pt x="3031" y="1782"/>
                  </a:lnTo>
                  <a:lnTo>
                    <a:pt x="3013" y="1768"/>
                  </a:lnTo>
                  <a:lnTo>
                    <a:pt x="2476" y="1230"/>
                  </a:lnTo>
                  <a:lnTo>
                    <a:pt x="1853" y="1853"/>
                  </a:lnTo>
                  <a:lnTo>
                    <a:pt x="1835" y="1866"/>
                  </a:lnTo>
                  <a:lnTo>
                    <a:pt x="1815" y="1875"/>
                  </a:lnTo>
                  <a:lnTo>
                    <a:pt x="1794" y="1878"/>
                  </a:lnTo>
                  <a:lnTo>
                    <a:pt x="1771" y="1875"/>
                  </a:lnTo>
                  <a:lnTo>
                    <a:pt x="1751" y="1866"/>
                  </a:lnTo>
                  <a:lnTo>
                    <a:pt x="1733" y="1853"/>
                  </a:lnTo>
                  <a:lnTo>
                    <a:pt x="25" y="145"/>
                  </a:lnTo>
                  <a:lnTo>
                    <a:pt x="11" y="127"/>
                  </a:lnTo>
                  <a:lnTo>
                    <a:pt x="2" y="106"/>
                  </a:lnTo>
                  <a:lnTo>
                    <a:pt x="0" y="84"/>
                  </a:lnTo>
                  <a:lnTo>
                    <a:pt x="2" y="63"/>
                  </a:lnTo>
                  <a:lnTo>
                    <a:pt x="11" y="43"/>
                  </a:lnTo>
                  <a:lnTo>
                    <a:pt x="25" y="25"/>
                  </a:lnTo>
                  <a:lnTo>
                    <a:pt x="43" y="10"/>
                  </a:lnTo>
                  <a:lnTo>
                    <a:pt x="63" y="2"/>
                  </a:lnTo>
                  <a:lnTo>
                    <a:pt x="86" y="0"/>
                  </a:lnTo>
                  <a:close/>
                </a:path>
              </a:pathLst>
            </a:custGeom>
            <a:solidFill>
              <a:schemeClr val="accent2"/>
            </a:solidFill>
            <a:ln>
              <a:noFill/>
            </a:ln>
          </p:spPr>
          <p:style>
            <a:lnRef idx="0"/>
            <a:fillRef idx="0"/>
            <a:effectRef idx="0"/>
            <a:fontRef idx="minor"/>
          </p:style>
        </p:sp>
        <p:sp>
          <p:nvSpPr>
            <p:cNvPr id="1207" name="CustomShape 38"/>
            <p:cNvSpPr/>
            <p:nvPr/>
          </p:nvSpPr>
          <p:spPr>
            <a:xfrm>
              <a:off x="4853880" y="2937960"/>
              <a:ext cx="191880" cy="191880"/>
            </a:xfrm>
            <a:custGeom>
              <a:avLst/>
              <a:gdLst/>
              <a:ahLst/>
              <a:rect l="l" t="t" r="r" b="b"/>
              <a:pathLst>
                <a:path w="1024" h="1024">
                  <a:moveTo>
                    <a:pt x="854" y="291"/>
                  </a:moveTo>
                  <a:lnTo>
                    <a:pt x="290" y="854"/>
                  </a:lnTo>
                  <a:lnTo>
                    <a:pt x="854" y="854"/>
                  </a:lnTo>
                  <a:lnTo>
                    <a:pt x="854" y="291"/>
                  </a:lnTo>
                  <a:close/>
                  <a:moveTo>
                    <a:pt x="931" y="0"/>
                  </a:moveTo>
                  <a:lnTo>
                    <a:pt x="951" y="1"/>
                  </a:lnTo>
                  <a:lnTo>
                    <a:pt x="971" y="7"/>
                  </a:lnTo>
                  <a:lnTo>
                    <a:pt x="989" y="16"/>
                  </a:lnTo>
                  <a:lnTo>
                    <a:pt x="1004" y="29"/>
                  </a:lnTo>
                  <a:lnTo>
                    <a:pt x="1014" y="46"/>
                  </a:lnTo>
                  <a:lnTo>
                    <a:pt x="1021" y="65"/>
                  </a:lnTo>
                  <a:lnTo>
                    <a:pt x="1024" y="85"/>
                  </a:lnTo>
                  <a:lnTo>
                    <a:pt x="1024" y="939"/>
                  </a:lnTo>
                  <a:lnTo>
                    <a:pt x="1020" y="962"/>
                  </a:lnTo>
                  <a:lnTo>
                    <a:pt x="1012" y="982"/>
                  </a:lnTo>
                  <a:lnTo>
                    <a:pt x="999" y="999"/>
                  </a:lnTo>
                  <a:lnTo>
                    <a:pt x="982" y="1013"/>
                  </a:lnTo>
                  <a:lnTo>
                    <a:pt x="961" y="1022"/>
                  </a:lnTo>
                  <a:lnTo>
                    <a:pt x="938" y="1024"/>
                  </a:lnTo>
                  <a:lnTo>
                    <a:pt x="84" y="1024"/>
                  </a:lnTo>
                  <a:lnTo>
                    <a:pt x="64" y="1022"/>
                  </a:lnTo>
                  <a:lnTo>
                    <a:pt x="46" y="1016"/>
                  </a:lnTo>
                  <a:lnTo>
                    <a:pt x="29" y="1004"/>
                  </a:lnTo>
                  <a:lnTo>
                    <a:pt x="16" y="989"/>
                  </a:lnTo>
                  <a:lnTo>
                    <a:pt x="6" y="972"/>
                  </a:lnTo>
                  <a:lnTo>
                    <a:pt x="1" y="953"/>
                  </a:lnTo>
                  <a:lnTo>
                    <a:pt x="0" y="932"/>
                  </a:lnTo>
                  <a:lnTo>
                    <a:pt x="3" y="913"/>
                  </a:lnTo>
                  <a:lnTo>
                    <a:pt x="12" y="894"/>
                  </a:lnTo>
                  <a:lnTo>
                    <a:pt x="25" y="879"/>
                  </a:lnTo>
                  <a:lnTo>
                    <a:pt x="879" y="25"/>
                  </a:lnTo>
                  <a:lnTo>
                    <a:pt x="894" y="11"/>
                  </a:lnTo>
                  <a:lnTo>
                    <a:pt x="912" y="3"/>
                  </a:lnTo>
                  <a:lnTo>
                    <a:pt x="931" y="0"/>
                  </a:lnTo>
                  <a:close/>
                </a:path>
              </a:pathLst>
            </a:custGeom>
            <a:solidFill>
              <a:schemeClr val="accent2"/>
            </a:solidFill>
            <a:ln>
              <a:noFill/>
            </a:ln>
          </p:spPr>
          <p:style>
            <a:lnRef idx="0"/>
            <a:fillRef idx="0"/>
            <a:effectRef idx="0"/>
            <a:fontRef idx="minor"/>
          </p:style>
        </p:sp>
        <p:sp>
          <p:nvSpPr>
            <p:cNvPr id="1208" name="CustomShape 39"/>
            <p:cNvSpPr/>
            <p:nvPr/>
          </p:nvSpPr>
          <p:spPr>
            <a:xfrm>
              <a:off x="4757760" y="2585160"/>
              <a:ext cx="159840" cy="224280"/>
            </a:xfrm>
            <a:custGeom>
              <a:avLst/>
              <a:gdLst/>
              <a:ahLst/>
              <a:rect l="l" t="t" r="r" b="b"/>
              <a:pathLst>
                <a:path w="853" h="1196">
                  <a:moveTo>
                    <a:pt x="426" y="0"/>
                  </a:moveTo>
                  <a:lnTo>
                    <a:pt x="482" y="2"/>
                  </a:lnTo>
                  <a:lnTo>
                    <a:pt x="535" y="11"/>
                  </a:lnTo>
                  <a:lnTo>
                    <a:pt x="587" y="24"/>
                  </a:lnTo>
                  <a:lnTo>
                    <a:pt x="634" y="42"/>
                  </a:lnTo>
                  <a:lnTo>
                    <a:pt x="678" y="64"/>
                  </a:lnTo>
                  <a:lnTo>
                    <a:pt x="719" y="90"/>
                  </a:lnTo>
                  <a:lnTo>
                    <a:pt x="755" y="121"/>
                  </a:lnTo>
                  <a:lnTo>
                    <a:pt x="786" y="155"/>
                  </a:lnTo>
                  <a:lnTo>
                    <a:pt x="812" y="192"/>
                  </a:lnTo>
                  <a:lnTo>
                    <a:pt x="832" y="231"/>
                  </a:lnTo>
                  <a:lnTo>
                    <a:pt x="845" y="274"/>
                  </a:lnTo>
                  <a:lnTo>
                    <a:pt x="852" y="318"/>
                  </a:lnTo>
                  <a:lnTo>
                    <a:pt x="851" y="341"/>
                  </a:lnTo>
                  <a:lnTo>
                    <a:pt x="844" y="362"/>
                  </a:lnTo>
                  <a:lnTo>
                    <a:pt x="833" y="380"/>
                  </a:lnTo>
                  <a:lnTo>
                    <a:pt x="817" y="395"/>
                  </a:lnTo>
                  <a:lnTo>
                    <a:pt x="797" y="405"/>
                  </a:lnTo>
                  <a:lnTo>
                    <a:pt x="775" y="410"/>
                  </a:lnTo>
                  <a:lnTo>
                    <a:pt x="752" y="410"/>
                  </a:lnTo>
                  <a:lnTo>
                    <a:pt x="731" y="403"/>
                  </a:lnTo>
                  <a:lnTo>
                    <a:pt x="713" y="391"/>
                  </a:lnTo>
                  <a:lnTo>
                    <a:pt x="697" y="374"/>
                  </a:lnTo>
                  <a:lnTo>
                    <a:pt x="688" y="355"/>
                  </a:lnTo>
                  <a:lnTo>
                    <a:pt x="682" y="332"/>
                  </a:lnTo>
                  <a:lnTo>
                    <a:pt x="676" y="304"/>
                  </a:lnTo>
                  <a:lnTo>
                    <a:pt x="663" y="276"/>
                  </a:lnTo>
                  <a:lnTo>
                    <a:pt x="643" y="251"/>
                  </a:lnTo>
                  <a:lnTo>
                    <a:pt x="616" y="229"/>
                  </a:lnTo>
                  <a:lnTo>
                    <a:pt x="585" y="208"/>
                  </a:lnTo>
                  <a:lnTo>
                    <a:pt x="551" y="193"/>
                  </a:lnTo>
                  <a:lnTo>
                    <a:pt x="512" y="181"/>
                  </a:lnTo>
                  <a:lnTo>
                    <a:pt x="470" y="174"/>
                  </a:lnTo>
                  <a:lnTo>
                    <a:pt x="426" y="170"/>
                  </a:lnTo>
                  <a:lnTo>
                    <a:pt x="385" y="173"/>
                  </a:lnTo>
                  <a:lnTo>
                    <a:pt x="346" y="180"/>
                  </a:lnTo>
                  <a:lnTo>
                    <a:pt x="309" y="191"/>
                  </a:lnTo>
                  <a:lnTo>
                    <a:pt x="276" y="204"/>
                  </a:lnTo>
                  <a:lnTo>
                    <a:pt x="246" y="221"/>
                  </a:lnTo>
                  <a:lnTo>
                    <a:pt x="220" y="242"/>
                  </a:lnTo>
                  <a:lnTo>
                    <a:pt x="198" y="263"/>
                  </a:lnTo>
                  <a:lnTo>
                    <a:pt x="183" y="288"/>
                  </a:lnTo>
                  <a:lnTo>
                    <a:pt x="173" y="314"/>
                  </a:lnTo>
                  <a:lnTo>
                    <a:pt x="170" y="342"/>
                  </a:lnTo>
                  <a:lnTo>
                    <a:pt x="173" y="368"/>
                  </a:lnTo>
                  <a:lnTo>
                    <a:pt x="182" y="393"/>
                  </a:lnTo>
                  <a:lnTo>
                    <a:pt x="197" y="416"/>
                  </a:lnTo>
                  <a:lnTo>
                    <a:pt x="219" y="436"/>
                  </a:lnTo>
                  <a:lnTo>
                    <a:pt x="247" y="454"/>
                  </a:lnTo>
                  <a:lnTo>
                    <a:pt x="282" y="470"/>
                  </a:lnTo>
                  <a:lnTo>
                    <a:pt x="322" y="486"/>
                  </a:lnTo>
                  <a:lnTo>
                    <a:pt x="370" y="499"/>
                  </a:lnTo>
                  <a:lnTo>
                    <a:pt x="425" y="511"/>
                  </a:lnTo>
                  <a:lnTo>
                    <a:pt x="444" y="515"/>
                  </a:lnTo>
                  <a:lnTo>
                    <a:pt x="509" y="528"/>
                  </a:lnTo>
                  <a:lnTo>
                    <a:pt x="570" y="544"/>
                  </a:lnTo>
                  <a:lnTo>
                    <a:pt x="625" y="565"/>
                  </a:lnTo>
                  <a:lnTo>
                    <a:pt x="672" y="586"/>
                  </a:lnTo>
                  <a:lnTo>
                    <a:pt x="715" y="610"/>
                  </a:lnTo>
                  <a:lnTo>
                    <a:pt x="752" y="637"/>
                  </a:lnTo>
                  <a:lnTo>
                    <a:pt x="783" y="667"/>
                  </a:lnTo>
                  <a:lnTo>
                    <a:pt x="808" y="699"/>
                  </a:lnTo>
                  <a:lnTo>
                    <a:pt x="827" y="734"/>
                  </a:lnTo>
                  <a:lnTo>
                    <a:pt x="842" y="772"/>
                  </a:lnTo>
                  <a:lnTo>
                    <a:pt x="850" y="811"/>
                  </a:lnTo>
                  <a:lnTo>
                    <a:pt x="853" y="854"/>
                  </a:lnTo>
                  <a:lnTo>
                    <a:pt x="849" y="900"/>
                  </a:lnTo>
                  <a:lnTo>
                    <a:pt x="838" y="945"/>
                  </a:lnTo>
                  <a:lnTo>
                    <a:pt x="819" y="986"/>
                  </a:lnTo>
                  <a:lnTo>
                    <a:pt x="794" y="1026"/>
                  </a:lnTo>
                  <a:lnTo>
                    <a:pt x="764" y="1063"/>
                  </a:lnTo>
                  <a:lnTo>
                    <a:pt x="727" y="1096"/>
                  </a:lnTo>
                  <a:lnTo>
                    <a:pt x="687" y="1124"/>
                  </a:lnTo>
                  <a:lnTo>
                    <a:pt x="641" y="1148"/>
                  </a:lnTo>
                  <a:lnTo>
                    <a:pt x="591" y="1169"/>
                  </a:lnTo>
                  <a:lnTo>
                    <a:pt x="539" y="1183"/>
                  </a:lnTo>
                  <a:lnTo>
                    <a:pt x="484" y="1192"/>
                  </a:lnTo>
                  <a:lnTo>
                    <a:pt x="426" y="1196"/>
                  </a:lnTo>
                  <a:lnTo>
                    <a:pt x="370" y="1192"/>
                  </a:lnTo>
                  <a:lnTo>
                    <a:pt x="316" y="1184"/>
                  </a:lnTo>
                  <a:lnTo>
                    <a:pt x="265" y="1171"/>
                  </a:lnTo>
                  <a:lnTo>
                    <a:pt x="217" y="1153"/>
                  </a:lnTo>
                  <a:lnTo>
                    <a:pt x="173" y="1130"/>
                  </a:lnTo>
                  <a:lnTo>
                    <a:pt x="133" y="1104"/>
                  </a:lnTo>
                  <a:lnTo>
                    <a:pt x="97" y="1074"/>
                  </a:lnTo>
                  <a:lnTo>
                    <a:pt x="66" y="1040"/>
                  </a:lnTo>
                  <a:lnTo>
                    <a:pt x="40" y="1004"/>
                  </a:lnTo>
                  <a:lnTo>
                    <a:pt x="21" y="964"/>
                  </a:lnTo>
                  <a:lnTo>
                    <a:pt x="7" y="922"/>
                  </a:lnTo>
                  <a:lnTo>
                    <a:pt x="0" y="878"/>
                  </a:lnTo>
                  <a:lnTo>
                    <a:pt x="1" y="854"/>
                  </a:lnTo>
                  <a:lnTo>
                    <a:pt x="8" y="834"/>
                  </a:lnTo>
                  <a:lnTo>
                    <a:pt x="20" y="815"/>
                  </a:lnTo>
                  <a:lnTo>
                    <a:pt x="35" y="800"/>
                  </a:lnTo>
                  <a:lnTo>
                    <a:pt x="56" y="790"/>
                  </a:lnTo>
                  <a:lnTo>
                    <a:pt x="77" y="785"/>
                  </a:lnTo>
                  <a:lnTo>
                    <a:pt x="100" y="786"/>
                  </a:lnTo>
                  <a:lnTo>
                    <a:pt x="121" y="793"/>
                  </a:lnTo>
                  <a:lnTo>
                    <a:pt x="139" y="805"/>
                  </a:lnTo>
                  <a:lnTo>
                    <a:pt x="154" y="821"/>
                  </a:lnTo>
                  <a:lnTo>
                    <a:pt x="165" y="841"/>
                  </a:lnTo>
                  <a:lnTo>
                    <a:pt x="170" y="864"/>
                  </a:lnTo>
                  <a:lnTo>
                    <a:pt x="176" y="892"/>
                  </a:lnTo>
                  <a:lnTo>
                    <a:pt x="189" y="920"/>
                  </a:lnTo>
                  <a:lnTo>
                    <a:pt x="209" y="945"/>
                  </a:lnTo>
                  <a:lnTo>
                    <a:pt x="235" y="967"/>
                  </a:lnTo>
                  <a:lnTo>
                    <a:pt x="266" y="986"/>
                  </a:lnTo>
                  <a:lnTo>
                    <a:pt x="302" y="1003"/>
                  </a:lnTo>
                  <a:lnTo>
                    <a:pt x="340" y="1015"/>
                  </a:lnTo>
                  <a:lnTo>
                    <a:pt x="382" y="1022"/>
                  </a:lnTo>
                  <a:lnTo>
                    <a:pt x="426" y="1024"/>
                  </a:lnTo>
                  <a:lnTo>
                    <a:pt x="466" y="1022"/>
                  </a:lnTo>
                  <a:lnTo>
                    <a:pt x="506" y="1016"/>
                  </a:lnTo>
                  <a:lnTo>
                    <a:pt x="543" y="1005"/>
                  </a:lnTo>
                  <a:lnTo>
                    <a:pt x="576" y="991"/>
                  </a:lnTo>
                  <a:lnTo>
                    <a:pt x="606" y="974"/>
                  </a:lnTo>
                  <a:lnTo>
                    <a:pt x="632" y="954"/>
                  </a:lnTo>
                  <a:lnTo>
                    <a:pt x="653" y="931"/>
                  </a:lnTo>
                  <a:lnTo>
                    <a:pt x="669" y="908"/>
                  </a:lnTo>
                  <a:lnTo>
                    <a:pt x="678" y="881"/>
                  </a:lnTo>
                  <a:lnTo>
                    <a:pt x="682" y="854"/>
                  </a:lnTo>
                  <a:lnTo>
                    <a:pt x="678" y="827"/>
                  </a:lnTo>
                  <a:lnTo>
                    <a:pt x="670" y="803"/>
                  </a:lnTo>
                  <a:lnTo>
                    <a:pt x="655" y="780"/>
                  </a:lnTo>
                  <a:lnTo>
                    <a:pt x="633" y="760"/>
                  </a:lnTo>
                  <a:lnTo>
                    <a:pt x="605" y="741"/>
                  </a:lnTo>
                  <a:lnTo>
                    <a:pt x="570" y="724"/>
                  </a:lnTo>
                  <a:lnTo>
                    <a:pt x="530" y="710"/>
                  </a:lnTo>
                  <a:lnTo>
                    <a:pt x="482" y="697"/>
                  </a:lnTo>
                  <a:lnTo>
                    <a:pt x="427" y="685"/>
                  </a:lnTo>
                  <a:lnTo>
                    <a:pt x="409" y="681"/>
                  </a:lnTo>
                  <a:lnTo>
                    <a:pt x="343" y="667"/>
                  </a:lnTo>
                  <a:lnTo>
                    <a:pt x="282" y="650"/>
                  </a:lnTo>
                  <a:lnTo>
                    <a:pt x="228" y="631"/>
                  </a:lnTo>
                  <a:lnTo>
                    <a:pt x="179" y="610"/>
                  </a:lnTo>
                  <a:lnTo>
                    <a:pt x="137" y="585"/>
                  </a:lnTo>
                  <a:lnTo>
                    <a:pt x="100" y="559"/>
                  </a:lnTo>
                  <a:lnTo>
                    <a:pt x="69" y="529"/>
                  </a:lnTo>
                  <a:lnTo>
                    <a:pt x="44" y="497"/>
                  </a:lnTo>
                  <a:lnTo>
                    <a:pt x="25" y="461"/>
                  </a:lnTo>
                  <a:lnTo>
                    <a:pt x="10" y="424"/>
                  </a:lnTo>
                  <a:lnTo>
                    <a:pt x="2" y="383"/>
                  </a:lnTo>
                  <a:lnTo>
                    <a:pt x="0" y="342"/>
                  </a:lnTo>
                  <a:lnTo>
                    <a:pt x="3" y="295"/>
                  </a:lnTo>
                  <a:lnTo>
                    <a:pt x="14" y="251"/>
                  </a:lnTo>
                  <a:lnTo>
                    <a:pt x="33" y="208"/>
                  </a:lnTo>
                  <a:lnTo>
                    <a:pt x="58" y="169"/>
                  </a:lnTo>
                  <a:lnTo>
                    <a:pt x="88" y="133"/>
                  </a:lnTo>
                  <a:lnTo>
                    <a:pt x="125" y="100"/>
                  </a:lnTo>
                  <a:lnTo>
                    <a:pt x="165" y="71"/>
                  </a:lnTo>
                  <a:lnTo>
                    <a:pt x="210" y="46"/>
                  </a:lnTo>
                  <a:lnTo>
                    <a:pt x="260" y="27"/>
                  </a:lnTo>
                  <a:lnTo>
                    <a:pt x="313" y="12"/>
                  </a:lnTo>
                  <a:lnTo>
                    <a:pt x="369" y="3"/>
                  </a:lnTo>
                  <a:lnTo>
                    <a:pt x="426" y="0"/>
                  </a:lnTo>
                  <a:close/>
                </a:path>
              </a:pathLst>
            </a:custGeom>
            <a:solidFill>
              <a:schemeClr val="accent2"/>
            </a:solidFill>
            <a:ln>
              <a:noFill/>
            </a:ln>
          </p:spPr>
          <p:style>
            <a:lnRef idx="0"/>
            <a:fillRef idx="0"/>
            <a:effectRef idx="0"/>
            <a:fontRef idx="minor"/>
          </p:style>
        </p:sp>
        <p:sp>
          <p:nvSpPr>
            <p:cNvPr id="1209" name="CustomShape 40"/>
            <p:cNvSpPr/>
            <p:nvPr/>
          </p:nvSpPr>
          <p:spPr>
            <a:xfrm>
              <a:off x="4821480" y="2553480"/>
              <a:ext cx="32040" cy="288000"/>
            </a:xfrm>
            <a:custGeom>
              <a:avLst/>
              <a:gdLst/>
              <a:ahLst/>
              <a:rect l="l" t="t" r="r" b="b"/>
              <a:pathLst>
                <a:path w="172" h="1536">
                  <a:moveTo>
                    <a:pt x="86" y="0"/>
                  </a:moveTo>
                  <a:lnTo>
                    <a:pt x="109" y="2"/>
                  </a:lnTo>
                  <a:lnTo>
                    <a:pt x="129" y="10"/>
                  </a:lnTo>
                  <a:lnTo>
                    <a:pt x="147" y="25"/>
                  </a:lnTo>
                  <a:lnTo>
                    <a:pt x="160" y="41"/>
                  </a:lnTo>
                  <a:lnTo>
                    <a:pt x="168" y="61"/>
                  </a:lnTo>
                  <a:lnTo>
                    <a:pt x="172" y="84"/>
                  </a:lnTo>
                  <a:lnTo>
                    <a:pt x="172" y="1451"/>
                  </a:lnTo>
                  <a:lnTo>
                    <a:pt x="168" y="1473"/>
                  </a:lnTo>
                  <a:lnTo>
                    <a:pt x="160" y="1493"/>
                  </a:lnTo>
                  <a:lnTo>
                    <a:pt x="147" y="1511"/>
                  </a:lnTo>
                  <a:lnTo>
                    <a:pt x="129" y="1524"/>
                  </a:lnTo>
                  <a:lnTo>
                    <a:pt x="109" y="1533"/>
                  </a:lnTo>
                  <a:lnTo>
                    <a:pt x="86" y="1536"/>
                  </a:lnTo>
                  <a:lnTo>
                    <a:pt x="63" y="1533"/>
                  </a:lnTo>
                  <a:lnTo>
                    <a:pt x="43" y="1524"/>
                  </a:lnTo>
                  <a:lnTo>
                    <a:pt x="25" y="1511"/>
                  </a:lnTo>
                  <a:lnTo>
                    <a:pt x="12" y="1493"/>
                  </a:lnTo>
                  <a:lnTo>
                    <a:pt x="4" y="1473"/>
                  </a:lnTo>
                  <a:lnTo>
                    <a:pt x="0" y="1451"/>
                  </a:lnTo>
                  <a:lnTo>
                    <a:pt x="0" y="84"/>
                  </a:lnTo>
                  <a:lnTo>
                    <a:pt x="4" y="61"/>
                  </a:lnTo>
                  <a:lnTo>
                    <a:pt x="12" y="41"/>
                  </a:lnTo>
                  <a:lnTo>
                    <a:pt x="25" y="25"/>
                  </a:lnTo>
                  <a:lnTo>
                    <a:pt x="43" y="10"/>
                  </a:lnTo>
                  <a:lnTo>
                    <a:pt x="63" y="2"/>
                  </a:lnTo>
                  <a:lnTo>
                    <a:pt x="86" y="0"/>
                  </a:lnTo>
                  <a:close/>
                </a:path>
              </a:pathLst>
            </a:custGeom>
            <a:solidFill>
              <a:schemeClr val="accent2"/>
            </a:solid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CustomShape 1"/>
          <p:cNvSpPr/>
          <p:nvPr/>
        </p:nvSpPr>
        <p:spPr>
          <a:xfrm>
            <a:off x="2097000" y="1540800"/>
            <a:ext cx="3833280" cy="22842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id-ID" sz="7200" spc="299" strike="noStrike">
                <a:solidFill>
                  <a:srgbClr val="0f6fc6"/>
                </a:solidFill>
                <a:latin typeface="Attemptyon"/>
                <a:ea typeface="Source Sans Pro"/>
              </a:rPr>
              <a:t>C</a:t>
            </a:r>
            <a:r>
              <a:rPr b="1" lang="id-ID" sz="7200" spc="299" strike="noStrike">
                <a:solidFill>
                  <a:srgbClr val="404040"/>
                </a:solidFill>
                <a:latin typeface="Attemptyon"/>
                <a:ea typeface="Source Sans Pro"/>
              </a:rPr>
              <a:t>reative</a:t>
            </a:r>
            <a:endParaRPr b="0" lang="en-US" sz="7200" spc="-1" strike="noStrike">
              <a:latin typeface="Arial"/>
            </a:endParaRPr>
          </a:p>
        </p:txBody>
      </p:sp>
      <p:sp>
        <p:nvSpPr>
          <p:cNvPr id="605" name="CustomShape 2"/>
          <p:cNvSpPr/>
          <p:nvPr/>
        </p:nvSpPr>
        <p:spPr>
          <a:xfrm>
            <a:off x="1717560" y="2623680"/>
            <a:ext cx="4212720" cy="39528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i="1" lang="id-ID" sz="2000" spc="-1" strike="noStrike">
                <a:solidFill>
                  <a:srgbClr val="404040"/>
                </a:solidFill>
                <a:latin typeface="Raleway"/>
                <a:ea typeface="Lato"/>
              </a:rPr>
              <a:t>SUBTITLE HERE</a:t>
            </a:r>
            <a:endParaRPr b="0" lang="en-US" sz="2000" spc="-1" strike="noStrike">
              <a:latin typeface="Arial"/>
            </a:endParaRPr>
          </a:p>
        </p:txBody>
      </p:sp>
      <p:sp>
        <p:nvSpPr>
          <p:cNvPr id="606" name="CustomShape 3"/>
          <p:cNvSpPr/>
          <p:nvPr/>
        </p:nvSpPr>
        <p:spPr>
          <a:xfrm>
            <a:off x="3155040" y="3537720"/>
            <a:ext cx="2774880" cy="1566360"/>
          </a:xfrm>
          <a:prstGeom prst="rect">
            <a:avLst/>
          </a:prstGeom>
          <a:noFill/>
          <a:ln w="9360">
            <a:noFill/>
          </a:ln>
        </p:spPr>
        <p:style>
          <a:lnRef idx="0"/>
          <a:fillRef idx="0"/>
          <a:effectRef idx="0"/>
          <a:fontRef idx="minor"/>
        </p:style>
        <p:txBody>
          <a:bodyPr lIns="60840" rIns="60840" tIns="30600" bIns="30600">
            <a:spAutoFit/>
          </a:bodyPr>
          <a:p>
            <a:pPr algn="r">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07" name="CustomShape 4"/>
          <p:cNvSpPr/>
          <p:nvPr/>
        </p:nvSpPr>
        <p:spPr>
          <a:xfrm>
            <a:off x="7031880" y="3272400"/>
            <a:ext cx="4314240" cy="3594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Hipstyle</a:t>
            </a:r>
            <a:endParaRPr b="0" lang="en-US" sz="11500" spc="-1" strike="noStrike">
              <a:latin typeface="Arial"/>
            </a:endParaRPr>
          </a:p>
        </p:txBody>
      </p:sp>
      <p:sp>
        <p:nvSpPr>
          <p:cNvPr id="608" name="CustomShape 5"/>
          <p:cNvSpPr/>
          <p:nvPr/>
        </p:nvSpPr>
        <p:spPr>
          <a:xfrm>
            <a:off x="37080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09" name="CustomShape 6"/>
          <p:cNvSpPr/>
          <p:nvPr/>
        </p:nvSpPr>
        <p:spPr>
          <a:xfrm>
            <a:off x="2837520" y="5382720"/>
            <a:ext cx="3154680" cy="395280"/>
          </a:xfrm>
          <a:prstGeom prst="rect">
            <a:avLst/>
          </a:prstGeom>
          <a:solidFill>
            <a:schemeClr val="accent1"/>
          </a:solidFill>
          <a:ln>
            <a:noFill/>
          </a:ln>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Creative Slides</a:t>
            </a:r>
            <a:endParaRPr b="0" lang="en-US" sz="2000" spc="-1" strike="noStrike">
              <a:latin typeface="Arial"/>
            </a:endParaRPr>
          </a:p>
        </p:txBody>
      </p:sp>
      <p:sp>
        <p:nvSpPr>
          <p:cNvPr id="610" name="CustomShape 7"/>
          <p:cNvSpPr/>
          <p:nvPr/>
        </p:nvSpPr>
        <p:spPr>
          <a:xfrm rot="2700000">
            <a:off x="337320" y="573048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611" name="Picture Placeholder 1" descr=""/>
          <p:cNvPicPr/>
          <p:nvPr/>
        </p:nvPicPr>
        <p:blipFill>
          <a:blip r:embed="rId1"/>
          <a:stretch/>
        </p:blipFill>
        <p:spPr>
          <a:xfrm>
            <a:off x="7031880" y="0"/>
            <a:ext cx="4314240" cy="574344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0" name="CustomShape 1"/>
          <p:cNvSpPr/>
          <p:nvPr/>
        </p:nvSpPr>
        <p:spPr>
          <a:xfrm>
            <a:off x="2756160" y="2493360"/>
            <a:ext cx="6674760" cy="18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11500" spc="-1" strike="noStrike">
                <a:solidFill>
                  <a:srgbClr val="ffffff"/>
                </a:solidFill>
                <a:latin typeface="Attemptyon"/>
              </a:rPr>
              <a:t>Thanks</a:t>
            </a:r>
            <a:endParaRPr b="0" lang="en-US" sz="11500" spc="-1" strike="noStrike">
              <a:latin typeface="Arial"/>
            </a:endParaRPr>
          </a:p>
        </p:txBody>
      </p:sp>
      <p:sp>
        <p:nvSpPr>
          <p:cNvPr id="1211" name="CustomShape 2"/>
          <p:cNvSpPr/>
          <p:nvPr/>
        </p:nvSpPr>
        <p:spPr>
          <a:xfrm>
            <a:off x="5121720" y="4747320"/>
            <a:ext cx="1944000" cy="70020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Creative </a:t>
            </a:r>
            <a:endParaRPr b="0" lang="en-US" sz="2000" spc="-1" strike="noStrike">
              <a:latin typeface="Arial"/>
            </a:endParaRPr>
          </a:p>
          <a:p>
            <a:pPr algn="ctr">
              <a:lnSpc>
                <a:spcPct val="100000"/>
              </a:lnSpc>
            </a:pPr>
            <a:r>
              <a:rPr b="0" i="1" lang="id-ID" sz="2000" spc="599" strike="noStrike">
                <a:solidFill>
                  <a:srgbClr val="ffffff"/>
                </a:solidFill>
                <a:latin typeface="Raleway"/>
                <a:ea typeface="Lato"/>
              </a:rPr>
              <a:t>Slides</a:t>
            </a:r>
            <a:endParaRPr b="0" lang="en-US" sz="2000" spc="-1" strike="noStrike">
              <a:latin typeface="Arial"/>
            </a:endParaRPr>
          </a:p>
        </p:txBody>
      </p:sp>
      <p:sp>
        <p:nvSpPr>
          <p:cNvPr id="1212" name="CustomShape 3"/>
          <p:cNvSpPr/>
          <p:nvPr/>
        </p:nvSpPr>
        <p:spPr>
          <a:xfrm rot="2700000">
            <a:off x="337320" y="573048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13" name="CustomShape 4"/>
          <p:cNvSpPr/>
          <p:nvPr/>
        </p:nvSpPr>
        <p:spPr>
          <a:xfrm rot="5400000">
            <a:off x="-841320" y="3782520"/>
            <a:ext cx="277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ffffff"/>
                </a:solidFill>
                <a:latin typeface="Raleway"/>
                <a:ea typeface="Lato"/>
              </a:rPr>
              <a:t>HIPSTYLE CREATIVE</a:t>
            </a:r>
            <a:endParaRPr b="0" lang="en-US" sz="2000" spc="-1" strike="noStrike">
              <a:latin typeface="Arial"/>
            </a:endParaRPr>
          </a:p>
        </p:txBody>
      </p:sp>
      <p:pic>
        <p:nvPicPr>
          <p:cNvPr id="1214" name="Picture Placeholder 1" descr=""/>
          <p:cNvPicPr/>
          <p:nvPr/>
        </p:nvPicPr>
        <p:blipFill>
          <a:blip r:embed="rId1"/>
          <a:stretch/>
        </p:blipFill>
        <p:spPr>
          <a:xfrm>
            <a:off x="0" y="0"/>
            <a:ext cx="12191760" cy="6857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1050264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13" name="CustomShape 2"/>
          <p:cNvSpPr/>
          <p:nvPr/>
        </p:nvSpPr>
        <p:spPr>
          <a:xfrm>
            <a:off x="895320" y="1843920"/>
            <a:ext cx="2496240" cy="181728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ffffff"/>
                </a:solidFill>
                <a:latin typeface="Raleway"/>
                <a:ea typeface="Open Sans"/>
              </a:rPr>
              <a:t>Hipstyle is a </a:t>
            </a:r>
            <a:r>
              <a:rPr b="0" lang="en-US" sz="1100" spc="-1" strike="noStrike">
                <a:solidFill>
                  <a:srgbClr val="ffffff"/>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14" name="CustomShape 3"/>
          <p:cNvSpPr/>
          <p:nvPr/>
        </p:nvSpPr>
        <p:spPr>
          <a:xfrm>
            <a:off x="818280" y="4438440"/>
            <a:ext cx="2496240" cy="181728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ffffff"/>
                </a:solidFill>
                <a:latin typeface="Raleway"/>
                <a:ea typeface="Open Sans"/>
              </a:rPr>
              <a:t>Hipstyle is a </a:t>
            </a:r>
            <a:r>
              <a:rPr b="0" lang="en-US" sz="1100" spc="-1" strike="noStrike">
                <a:solidFill>
                  <a:srgbClr val="ffffff"/>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15" name="CustomShape 4"/>
          <p:cNvSpPr/>
          <p:nvPr/>
        </p:nvSpPr>
        <p:spPr>
          <a:xfrm>
            <a:off x="818280" y="3847320"/>
            <a:ext cx="2773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a:t>
            </a:r>
            <a:endParaRPr b="0" lang="en-US" sz="2000" spc="-1" strike="noStrike">
              <a:latin typeface="Arial"/>
            </a:endParaRPr>
          </a:p>
        </p:txBody>
      </p:sp>
      <p:sp>
        <p:nvSpPr>
          <p:cNvPr id="616" name="CustomShape 5"/>
          <p:cNvSpPr/>
          <p:nvPr/>
        </p:nvSpPr>
        <p:spPr>
          <a:xfrm>
            <a:off x="911520" y="1252800"/>
            <a:ext cx="2773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a:t>
            </a:r>
            <a:endParaRPr b="0" lang="en-US" sz="2000" spc="-1" strike="noStrike">
              <a:latin typeface="Arial"/>
            </a:endParaRPr>
          </a:p>
        </p:txBody>
      </p:sp>
      <p:grpSp>
        <p:nvGrpSpPr>
          <p:cNvPr id="617" name="Group 6"/>
          <p:cNvGrpSpPr/>
          <p:nvPr/>
        </p:nvGrpSpPr>
        <p:grpSpPr>
          <a:xfrm>
            <a:off x="8257680" y="2839680"/>
            <a:ext cx="2957040" cy="2516400"/>
            <a:chOff x="8257680" y="2839680"/>
            <a:chExt cx="2957040" cy="2516400"/>
          </a:xfrm>
        </p:grpSpPr>
        <p:sp>
          <p:nvSpPr>
            <p:cNvPr id="618" name="CustomShape 7"/>
            <p:cNvSpPr/>
            <p:nvPr/>
          </p:nvSpPr>
          <p:spPr>
            <a:xfrm>
              <a:off x="8257680" y="334908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19" name="CustomShape 8"/>
            <p:cNvSpPr/>
            <p:nvPr/>
          </p:nvSpPr>
          <p:spPr>
            <a:xfrm>
              <a:off x="10558080" y="283968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5400" spc="-1" strike="noStrike">
                  <a:solidFill>
                    <a:srgbClr val="f2f2f2"/>
                  </a:solidFill>
                  <a:latin typeface="Raleway"/>
                </a:rPr>
                <a:t>3</a:t>
              </a:r>
              <a:endParaRPr b="0" lang="en-US" sz="5400" spc="-1" strike="noStrike">
                <a:latin typeface="Arial"/>
              </a:endParaRPr>
            </a:p>
          </p:txBody>
        </p:sp>
        <p:sp>
          <p:nvSpPr>
            <p:cNvPr id="620" name="CustomShape 9"/>
            <p:cNvSpPr/>
            <p:nvPr/>
          </p:nvSpPr>
          <p:spPr>
            <a:xfrm>
              <a:off x="8975160" y="3236040"/>
              <a:ext cx="1214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Add title here</a:t>
              </a:r>
              <a:endParaRPr b="0" lang="en-US" sz="1200" spc="-1" strike="noStrike">
                <a:latin typeface="Arial"/>
              </a:endParaRPr>
            </a:p>
          </p:txBody>
        </p:sp>
        <p:sp>
          <p:nvSpPr>
            <p:cNvPr id="621" name="CustomShape 10"/>
            <p:cNvSpPr/>
            <p:nvPr/>
          </p:nvSpPr>
          <p:spPr>
            <a:xfrm>
              <a:off x="9007560" y="3597480"/>
              <a:ext cx="2096640" cy="44172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Perspiciatis unde omnis iste sed voluptatem fringilla.</a:t>
              </a:r>
              <a:endParaRPr b="0" lang="en-US" sz="1050" spc="-1" strike="noStrike">
                <a:latin typeface="Arial"/>
              </a:endParaRPr>
            </a:p>
          </p:txBody>
        </p:sp>
        <p:sp>
          <p:nvSpPr>
            <p:cNvPr id="622" name="CustomShape 11"/>
            <p:cNvSpPr/>
            <p:nvPr/>
          </p:nvSpPr>
          <p:spPr>
            <a:xfrm>
              <a:off x="8257680" y="4666320"/>
              <a:ext cx="682200" cy="682200"/>
            </a:xfrm>
            <a:prstGeom prst="ellipse">
              <a:avLst/>
            </a:prstGeom>
            <a:solidFill>
              <a:schemeClr val="accent1"/>
            </a:solidFill>
            <a:ln w="25560">
              <a:solidFill>
                <a:srgbClr val="ffffff"/>
              </a:solidFill>
            </a:ln>
          </p:spPr>
          <p:style>
            <a:lnRef idx="2">
              <a:schemeClr val="accent1">
                <a:shade val="50000"/>
              </a:schemeClr>
            </a:lnRef>
            <a:fillRef idx="1">
              <a:schemeClr val="accent1"/>
            </a:fillRef>
            <a:effectRef idx="0">
              <a:schemeClr val="accent1"/>
            </a:effectRef>
            <a:fontRef idx="minor"/>
          </p:style>
        </p:sp>
        <p:sp>
          <p:nvSpPr>
            <p:cNvPr id="623" name="CustomShape 12"/>
            <p:cNvSpPr/>
            <p:nvPr/>
          </p:nvSpPr>
          <p:spPr>
            <a:xfrm>
              <a:off x="10553040" y="4156560"/>
              <a:ext cx="656640" cy="913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id-ID" sz="5400" spc="-1" strike="noStrike">
                  <a:solidFill>
                    <a:srgbClr val="f2f2f2"/>
                  </a:solidFill>
                  <a:latin typeface="Raleway"/>
                </a:rPr>
                <a:t>4</a:t>
              </a:r>
              <a:endParaRPr b="0" lang="en-US" sz="5400" spc="-1" strike="noStrike">
                <a:latin typeface="Arial"/>
              </a:endParaRPr>
            </a:p>
          </p:txBody>
        </p:sp>
        <p:sp>
          <p:nvSpPr>
            <p:cNvPr id="624" name="CustomShape 13"/>
            <p:cNvSpPr/>
            <p:nvPr/>
          </p:nvSpPr>
          <p:spPr>
            <a:xfrm>
              <a:off x="8975160" y="4552920"/>
              <a:ext cx="12142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200" spc="-1" strike="noStrike">
                  <a:solidFill>
                    <a:srgbClr val="595959"/>
                  </a:solidFill>
                  <a:latin typeface="Raleway"/>
                </a:rPr>
                <a:t>Add title here</a:t>
              </a:r>
              <a:endParaRPr b="0" lang="en-US" sz="1200" spc="-1" strike="noStrike">
                <a:latin typeface="Arial"/>
              </a:endParaRPr>
            </a:p>
          </p:txBody>
        </p:sp>
        <p:sp>
          <p:nvSpPr>
            <p:cNvPr id="625" name="CustomShape 14"/>
            <p:cNvSpPr/>
            <p:nvPr/>
          </p:nvSpPr>
          <p:spPr>
            <a:xfrm>
              <a:off x="9007560" y="4914360"/>
              <a:ext cx="2096640" cy="441720"/>
            </a:xfrm>
            <a:prstGeom prst="rect">
              <a:avLst/>
            </a:prstGeom>
            <a:noFill/>
            <a:ln>
              <a:noFill/>
            </a:ln>
          </p:spPr>
          <p:style>
            <a:lnRef idx="0"/>
            <a:fillRef idx="0"/>
            <a:effectRef idx="0"/>
            <a:fontRef idx="minor"/>
          </p:style>
          <p:txBody>
            <a:bodyPr lIns="90000" rIns="90000" tIns="45000" bIns="45000">
              <a:spAutoFit/>
            </a:bodyPr>
            <a:p>
              <a:pPr>
                <a:lnSpc>
                  <a:spcPct val="110000"/>
                </a:lnSpc>
              </a:pPr>
              <a:r>
                <a:rPr b="0" lang="en-US" sz="1050" spc="-1" strike="noStrike">
                  <a:solidFill>
                    <a:srgbClr val="a6a6a6"/>
                  </a:solidFill>
                  <a:latin typeface="Raleway"/>
                </a:rPr>
                <a:t>Perspiciatis unde omnis iste sed voluptatem fringilla.</a:t>
              </a:r>
              <a:endParaRPr b="0" lang="en-US" sz="1050" spc="-1" strike="noStrike">
                <a:latin typeface="Arial"/>
              </a:endParaRPr>
            </a:p>
          </p:txBody>
        </p:sp>
        <p:sp>
          <p:nvSpPr>
            <p:cNvPr id="626" name="CustomShape 15"/>
            <p:cNvSpPr/>
            <p:nvPr/>
          </p:nvSpPr>
          <p:spPr>
            <a:xfrm>
              <a:off x="8397000" y="350136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a:t>
              </a:r>
              <a:r>
                <a:rPr b="0" lang="id-ID" sz="1600" spc="-1" strike="noStrike">
                  <a:solidFill>
                    <a:srgbClr val="ffffff"/>
                  </a:solidFill>
                  <a:latin typeface="Raleway"/>
                </a:rPr>
                <a:t>3</a:t>
              </a:r>
              <a:endParaRPr b="0" lang="en-US" sz="1600" spc="-1" strike="noStrike">
                <a:latin typeface="Arial"/>
              </a:endParaRPr>
            </a:p>
          </p:txBody>
        </p:sp>
        <p:sp>
          <p:nvSpPr>
            <p:cNvPr id="627" name="CustomShape 16"/>
            <p:cNvSpPr/>
            <p:nvPr/>
          </p:nvSpPr>
          <p:spPr>
            <a:xfrm>
              <a:off x="8379000" y="4816800"/>
              <a:ext cx="438840" cy="3337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600" spc="-1" strike="noStrike">
                  <a:solidFill>
                    <a:srgbClr val="ffffff"/>
                  </a:solidFill>
                  <a:latin typeface="Raleway"/>
                </a:rPr>
                <a:t>0</a:t>
              </a:r>
              <a:r>
                <a:rPr b="0" lang="id-ID" sz="1600" spc="-1" strike="noStrike">
                  <a:solidFill>
                    <a:srgbClr val="ffffff"/>
                  </a:solidFill>
                  <a:latin typeface="Raleway"/>
                </a:rPr>
                <a:t>4</a:t>
              </a:r>
              <a:endParaRPr b="0" lang="en-US" sz="1600" spc="-1" strike="noStrike">
                <a:latin typeface="Arial"/>
              </a:endParaRPr>
            </a:p>
          </p:txBody>
        </p:sp>
      </p:grpSp>
      <p:sp>
        <p:nvSpPr>
          <p:cNvPr id="628" name="CustomShape 17"/>
          <p:cNvSpPr/>
          <p:nvPr/>
        </p:nvSpPr>
        <p:spPr>
          <a:xfrm rot="2700000">
            <a:off x="10814040" y="588816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29" name="CustomShape 18"/>
          <p:cNvSpPr/>
          <p:nvPr/>
        </p:nvSpPr>
        <p:spPr>
          <a:xfrm>
            <a:off x="7023240" y="849960"/>
            <a:ext cx="3833280" cy="11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id-ID" sz="7200" spc="299" strike="noStrike">
                <a:solidFill>
                  <a:srgbClr val="0f6fc6"/>
                </a:solidFill>
                <a:latin typeface="Attemptyon"/>
                <a:ea typeface="Source Sans Pro"/>
              </a:rPr>
              <a:t>A</a:t>
            </a:r>
            <a:r>
              <a:rPr b="1" lang="id-ID" sz="7200" spc="299" strike="noStrike">
                <a:solidFill>
                  <a:srgbClr val="404040"/>
                </a:solidFill>
                <a:latin typeface="Attemptyon"/>
                <a:ea typeface="Source Sans Pro"/>
              </a:rPr>
              <a:t>bout</a:t>
            </a:r>
            <a:endParaRPr b="0" lang="en-US" sz="7200" spc="-1" strike="noStrike">
              <a:latin typeface="Arial"/>
            </a:endParaRPr>
          </a:p>
        </p:txBody>
      </p:sp>
      <p:pic>
        <p:nvPicPr>
          <p:cNvPr id="630" name="Picture Placeholder 1" descr=""/>
          <p:cNvPicPr/>
          <p:nvPr/>
        </p:nvPicPr>
        <p:blipFill>
          <a:blip r:embed="rId1"/>
          <a:stretch/>
        </p:blipFill>
        <p:spPr>
          <a:xfrm>
            <a:off x="3979440" y="1587240"/>
            <a:ext cx="3438360" cy="36831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CustomShape 1"/>
          <p:cNvSpPr/>
          <p:nvPr/>
        </p:nvSpPr>
        <p:spPr>
          <a:xfrm>
            <a:off x="1177200" y="667800"/>
            <a:ext cx="343836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0f6fc6"/>
                </a:solidFill>
                <a:latin typeface="Raleway"/>
                <a:ea typeface="Lato"/>
              </a:rPr>
              <a:t>SUBTITLE</a:t>
            </a:r>
            <a:r>
              <a:rPr b="1" i="1" lang="id-ID" sz="2800" spc="-1" strike="noStrike">
                <a:solidFill>
                  <a:srgbClr val="404040"/>
                </a:solidFill>
                <a:latin typeface="Raleway"/>
                <a:ea typeface="Lato"/>
              </a:rPr>
              <a:t> HERE</a:t>
            </a:r>
            <a:endParaRPr b="0" lang="en-US" sz="2800" spc="-1" strike="noStrike">
              <a:latin typeface="Arial"/>
            </a:endParaRPr>
          </a:p>
        </p:txBody>
      </p:sp>
      <p:sp>
        <p:nvSpPr>
          <p:cNvPr id="632" name="CustomShape 2"/>
          <p:cNvSpPr/>
          <p:nvPr/>
        </p:nvSpPr>
        <p:spPr>
          <a:xfrm>
            <a:off x="1177200" y="5671080"/>
            <a:ext cx="3438360" cy="81432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a:t>
            </a:r>
            <a:endParaRPr b="0" lang="en-US" sz="1100" spc="-1" strike="noStrike">
              <a:latin typeface="Arial"/>
            </a:endParaRPr>
          </a:p>
        </p:txBody>
      </p:sp>
      <p:sp>
        <p:nvSpPr>
          <p:cNvPr id="633" name="CustomShape 3"/>
          <p:cNvSpPr/>
          <p:nvPr/>
        </p:nvSpPr>
        <p:spPr>
          <a:xfrm>
            <a:off x="7826040" y="1926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34" name="CustomShape 4"/>
          <p:cNvSpPr/>
          <p:nvPr/>
        </p:nvSpPr>
        <p:spPr>
          <a:xfrm>
            <a:off x="8385480" y="181980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Lorem ipsum dolor sit amet, lacus nulla ac netus nibh aliquet, porttitor ligula justo</a:t>
            </a:r>
            <a:endParaRPr b="0" lang="en-US" sz="1050" spc="-1" strike="noStrike">
              <a:latin typeface="Arial"/>
            </a:endParaRPr>
          </a:p>
        </p:txBody>
      </p:sp>
      <p:sp>
        <p:nvSpPr>
          <p:cNvPr id="635" name="CustomShape 5"/>
          <p:cNvSpPr/>
          <p:nvPr/>
        </p:nvSpPr>
        <p:spPr>
          <a:xfrm>
            <a:off x="7826040" y="295128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36" name="CustomShape 6"/>
          <p:cNvSpPr/>
          <p:nvPr/>
        </p:nvSpPr>
        <p:spPr>
          <a:xfrm>
            <a:off x="8385480" y="28443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Lorem ipsum dolor sit amet, lacus nulla ac netus nibh aliquet, porttitor ligula justo</a:t>
            </a:r>
            <a:endParaRPr b="0" lang="en-US" sz="1050" spc="-1" strike="noStrike">
              <a:latin typeface="Arial"/>
            </a:endParaRPr>
          </a:p>
        </p:txBody>
      </p:sp>
      <p:sp>
        <p:nvSpPr>
          <p:cNvPr id="637" name="CustomShape 7"/>
          <p:cNvSpPr/>
          <p:nvPr/>
        </p:nvSpPr>
        <p:spPr>
          <a:xfrm>
            <a:off x="7826040" y="40831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38" name="CustomShape 8"/>
          <p:cNvSpPr/>
          <p:nvPr/>
        </p:nvSpPr>
        <p:spPr>
          <a:xfrm>
            <a:off x="8385480" y="397620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Lorem ipsum dolor sit amet, lacus nulla ac netus nibh aliquet, porttitor ligula justo</a:t>
            </a:r>
            <a:endParaRPr b="0" lang="en-US" sz="1050" spc="-1" strike="noStrike">
              <a:latin typeface="Arial"/>
            </a:endParaRPr>
          </a:p>
        </p:txBody>
      </p:sp>
      <p:sp>
        <p:nvSpPr>
          <p:cNvPr id="639" name="CustomShape 9"/>
          <p:cNvSpPr/>
          <p:nvPr/>
        </p:nvSpPr>
        <p:spPr>
          <a:xfrm>
            <a:off x="7826040" y="5112720"/>
            <a:ext cx="395640" cy="395640"/>
          </a:xfrm>
          <a:custGeom>
            <a:avLst/>
            <a:gdLst/>
            <a:ahLst/>
            <a:rect l="l" t="t" r="r" b="b"/>
            <a:pathLst>
              <a:path w="21600" h="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600">
            <a:solidFill>
              <a:schemeClr val="bg1"/>
            </a:solidFill>
            <a:miter/>
          </a:ln>
        </p:spPr>
        <p:style>
          <a:lnRef idx="0"/>
          <a:fillRef idx="0"/>
          <a:effectRef idx="0"/>
          <a:fontRef idx="minor"/>
        </p:style>
      </p:sp>
      <p:sp>
        <p:nvSpPr>
          <p:cNvPr id="640" name="CustomShape 10"/>
          <p:cNvSpPr/>
          <p:nvPr/>
        </p:nvSpPr>
        <p:spPr>
          <a:xfrm>
            <a:off x="8385480" y="50061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ffffff"/>
                </a:solidFill>
                <a:latin typeface="Raleway"/>
                <a:ea typeface="Lato"/>
              </a:rPr>
              <a:t>Lorem ipsum dolor sit amet, lacus nulla ac netus nibh aliquet, porttitor ligula justo</a:t>
            </a:r>
            <a:endParaRPr b="0" lang="en-US" sz="1050" spc="-1" strike="noStrike">
              <a:latin typeface="Arial"/>
            </a:endParaRPr>
          </a:p>
        </p:txBody>
      </p:sp>
      <p:sp>
        <p:nvSpPr>
          <p:cNvPr id="641" name="CustomShape 11"/>
          <p:cNvSpPr/>
          <p:nvPr/>
        </p:nvSpPr>
        <p:spPr>
          <a:xfrm>
            <a:off x="2022840" y="471276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pic>
        <p:nvPicPr>
          <p:cNvPr id="642" name="Picture Placeholder 1" descr=""/>
          <p:cNvPicPr/>
          <p:nvPr/>
        </p:nvPicPr>
        <p:blipFill>
          <a:blip r:embed="rId1"/>
          <a:stretch/>
        </p:blipFill>
        <p:spPr>
          <a:xfrm>
            <a:off x="1352160" y="1391040"/>
            <a:ext cx="3088440" cy="40802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6677280" y="3013560"/>
            <a:ext cx="4379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7200" spc="299" strike="noStrike">
                <a:solidFill>
                  <a:srgbClr val="ffffff"/>
                </a:solidFill>
                <a:latin typeface="Attemptyon"/>
                <a:ea typeface="Source Sans Pro"/>
              </a:rPr>
              <a:t>Hipstyle</a:t>
            </a:r>
            <a:endParaRPr b="0" lang="en-US" sz="7200" spc="-1" strike="noStrike">
              <a:latin typeface="Arial"/>
            </a:endParaRPr>
          </a:p>
        </p:txBody>
      </p:sp>
      <p:sp>
        <p:nvSpPr>
          <p:cNvPr id="644" name="CustomShape 2"/>
          <p:cNvSpPr/>
          <p:nvPr/>
        </p:nvSpPr>
        <p:spPr>
          <a:xfrm rot="2700000">
            <a:off x="6554520" y="81756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45" name="CustomShape 3"/>
          <p:cNvSpPr/>
          <p:nvPr/>
        </p:nvSpPr>
        <p:spPr>
          <a:xfrm>
            <a:off x="1049760" y="667800"/>
            <a:ext cx="343836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0f6fc6"/>
                </a:solidFill>
                <a:latin typeface="Raleway"/>
                <a:ea typeface="Lato"/>
              </a:rPr>
              <a:t>SUBTITLE </a:t>
            </a:r>
            <a:r>
              <a:rPr b="1" i="1" lang="id-ID" sz="2800" spc="-1" strike="noStrike">
                <a:solidFill>
                  <a:srgbClr val="ffffff"/>
                </a:solidFill>
                <a:latin typeface="Raleway"/>
                <a:ea typeface="Lato"/>
              </a:rPr>
              <a:t>HERE</a:t>
            </a:r>
            <a:endParaRPr b="0" lang="en-US" sz="2800" spc="-1" strike="noStrike">
              <a:latin typeface="Arial"/>
            </a:endParaRPr>
          </a:p>
        </p:txBody>
      </p:sp>
      <p:sp>
        <p:nvSpPr>
          <p:cNvPr id="646" name="CustomShape 4"/>
          <p:cNvSpPr/>
          <p:nvPr/>
        </p:nvSpPr>
        <p:spPr>
          <a:xfrm>
            <a:off x="1049760" y="5540040"/>
            <a:ext cx="3438360" cy="81432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ffffff"/>
                </a:solidFill>
                <a:latin typeface="Raleway"/>
                <a:ea typeface="Open Sans"/>
              </a:rPr>
              <a:t>Hipstyle is a </a:t>
            </a:r>
            <a:r>
              <a:rPr b="0" lang="en-US" sz="1100" spc="-1" strike="noStrike">
                <a:solidFill>
                  <a:srgbClr val="ffffff"/>
                </a:solidFill>
                <a:latin typeface="Raleway"/>
                <a:ea typeface="Open Sans"/>
              </a:rPr>
              <a:t>Aliquam varius adipiscing tempor. Vivamus id ipsum sit amet massa consectetur porta. Class aptent taciti sociosqu</a:t>
            </a:r>
            <a:endParaRPr b="0" lang="en-US" sz="1100" spc="-1" strike="noStrike">
              <a:latin typeface="Arial"/>
            </a:endParaRPr>
          </a:p>
        </p:txBody>
      </p:sp>
      <p:sp>
        <p:nvSpPr>
          <p:cNvPr id="647" name="CustomShape 5"/>
          <p:cNvSpPr/>
          <p:nvPr/>
        </p:nvSpPr>
        <p:spPr>
          <a:xfrm rot="5400000">
            <a:off x="5175720" y="3263760"/>
            <a:ext cx="277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 </a:t>
            </a:r>
            <a:r>
              <a:rPr b="1" i="1" lang="id-ID" sz="2000" spc="-1" strike="noStrike">
                <a:solidFill>
                  <a:srgbClr val="404040"/>
                </a:solidFill>
                <a:latin typeface="Raleway"/>
                <a:ea typeface="Lato"/>
              </a:rPr>
              <a:t>CREATIVE</a:t>
            </a:r>
            <a:endParaRPr b="0" lang="en-US" sz="2000" spc="-1" strike="noStrike">
              <a:latin typeface="Arial"/>
            </a:endParaRPr>
          </a:p>
        </p:txBody>
      </p:sp>
      <p:sp>
        <p:nvSpPr>
          <p:cNvPr id="648" name="CustomShape 6"/>
          <p:cNvSpPr/>
          <p:nvPr/>
        </p:nvSpPr>
        <p:spPr>
          <a:xfrm>
            <a:off x="7147800" y="286920"/>
            <a:ext cx="3833280" cy="1187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id-ID" sz="7200" spc="299" strike="noStrike">
                <a:solidFill>
                  <a:srgbClr val="0f6fc6"/>
                </a:solidFill>
                <a:latin typeface="Attemptyon"/>
                <a:ea typeface="Source Sans Pro"/>
              </a:rPr>
              <a:t>A</a:t>
            </a:r>
            <a:r>
              <a:rPr b="1" lang="id-ID" sz="7200" spc="299" strike="noStrike">
                <a:solidFill>
                  <a:srgbClr val="404040"/>
                </a:solidFill>
                <a:latin typeface="Attemptyon"/>
                <a:ea typeface="Source Sans Pro"/>
              </a:rPr>
              <a:t>bout</a:t>
            </a:r>
            <a:endParaRPr b="0" lang="en-US" sz="7200" spc="-1" strike="noStrike">
              <a:latin typeface="Arial"/>
            </a:endParaRPr>
          </a:p>
        </p:txBody>
      </p:sp>
      <p:sp>
        <p:nvSpPr>
          <p:cNvPr id="649" name="CustomShape 7"/>
          <p:cNvSpPr/>
          <p:nvPr/>
        </p:nvSpPr>
        <p:spPr>
          <a:xfrm>
            <a:off x="6712560" y="5740200"/>
            <a:ext cx="4527720" cy="562680"/>
          </a:xfrm>
          <a:prstGeom prst="rect">
            <a:avLst/>
          </a:prstGeom>
          <a:noFill/>
          <a:ln w="9360">
            <a:noFill/>
          </a:ln>
        </p:spPr>
        <p:style>
          <a:lnRef idx="0"/>
          <a:fillRef idx="0"/>
          <a:effectRef idx="0"/>
          <a:fontRef idx="minor"/>
        </p:style>
        <p:txBody>
          <a:bodyPr lIns="60840" rIns="60840" tIns="30600" bIns="30600">
            <a:spAutoFit/>
          </a:bodyPr>
          <a:p>
            <a:pPr algn="ctr">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a:t>
            </a:r>
            <a:endParaRPr b="0" lang="en-US" sz="1100" spc="-1" strike="noStrike">
              <a:latin typeface="Arial"/>
            </a:endParaRPr>
          </a:p>
        </p:txBody>
      </p:sp>
      <p:pic>
        <p:nvPicPr>
          <p:cNvPr id="650" name="Picture Placeholder 1" descr=""/>
          <p:cNvPicPr/>
          <p:nvPr/>
        </p:nvPicPr>
        <p:blipFill>
          <a:blip r:embed="rId1"/>
          <a:stretch/>
        </p:blipFill>
        <p:spPr>
          <a:xfrm>
            <a:off x="1049760" y="1587240"/>
            <a:ext cx="3438360" cy="3683160"/>
          </a:xfrm>
          <a:prstGeom prst="rect">
            <a:avLst/>
          </a:prstGeom>
          <a:ln>
            <a:noFill/>
          </a:ln>
        </p:spPr>
      </p:pic>
      <p:pic>
        <p:nvPicPr>
          <p:cNvPr id="651" name="Picture Placeholder 2" descr=""/>
          <p:cNvPicPr/>
          <p:nvPr/>
        </p:nvPicPr>
        <p:blipFill>
          <a:blip r:embed="rId2"/>
          <a:stretch/>
        </p:blipFill>
        <p:spPr>
          <a:xfrm>
            <a:off x="7147800" y="1587240"/>
            <a:ext cx="3438360" cy="3683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CustomShape 1"/>
          <p:cNvSpPr/>
          <p:nvPr/>
        </p:nvSpPr>
        <p:spPr>
          <a:xfrm>
            <a:off x="8267400" y="15195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53" name="CustomShape 2"/>
          <p:cNvSpPr/>
          <p:nvPr/>
        </p:nvSpPr>
        <p:spPr>
          <a:xfrm>
            <a:off x="8267400" y="111960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54" name="CustomShape 3"/>
          <p:cNvSpPr/>
          <p:nvPr/>
        </p:nvSpPr>
        <p:spPr>
          <a:xfrm>
            <a:off x="8267400" y="336996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55" name="CustomShape 4"/>
          <p:cNvSpPr/>
          <p:nvPr/>
        </p:nvSpPr>
        <p:spPr>
          <a:xfrm>
            <a:off x="8267400" y="297000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56" name="CustomShape 5"/>
          <p:cNvSpPr/>
          <p:nvPr/>
        </p:nvSpPr>
        <p:spPr>
          <a:xfrm>
            <a:off x="8267400" y="52207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57" name="CustomShape 6"/>
          <p:cNvSpPr/>
          <p:nvPr/>
        </p:nvSpPr>
        <p:spPr>
          <a:xfrm>
            <a:off x="8267400" y="482040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58" name="CustomShape 7"/>
          <p:cNvSpPr/>
          <p:nvPr/>
        </p:nvSpPr>
        <p:spPr>
          <a:xfrm>
            <a:off x="816120" y="119160"/>
            <a:ext cx="403416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7200" spc="299" strike="noStrike">
                <a:solidFill>
                  <a:srgbClr val="0f6fc6"/>
                </a:solidFill>
                <a:latin typeface="Attemptyon"/>
                <a:ea typeface="Source Sans Pro"/>
              </a:rPr>
              <a:t>T</a:t>
            </a:r>
            <a:r>
              <a:rPr b="1" lang="id-ID" sz="7200" spc="299" strike="noStrike">
                <a:solidFill>
                  <a:srgbClr val="404040"/>
                </a:solidFill>
                <a:latin typeface="Attemptyon"/>
                <a:ea typeface="Source Sans Pro"/>
              </a:rPr>
              <a:t>eams</a:t>
            </a:r>
            <a:endParaRPr b="0" lang="en-US" sz="7200" spc="-1" strike="noStrike">
              <a:latin typeface="Arial"/>
            </a:endParaRPr>
          </a:p>
        </p:txBody>
      </p:sp>
      <p:sp>
        <p:nvSpPr>
          <p:cNvPr id="659" name="CustomShape 8"/>
          <p:cNvSpPr/>
          <p:nvPr/>
        </p:nvSpPr>
        <p:spPr>
          <a:xfrm rot="2700000">
            <a:off x="382680" y="540720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60" name="CustomShape 9"/>
          <p:cNvSpPr/>
          <p:nvPr/>
        </p:nvSpPr>
        <p:spPr>
          <a:xfrm rot="5400000">
            <a:off x="3589200" y="2996280"/>
            <a:ext cx="277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 </a:t>
            </a:r>
            <a:r>
              <a:rPr b="1" i="1" lang="id-ID" sz="2000" spc="-1" strike="noStrike">
                <a:solidFill>
                  <a:srgbClr val="404040"/>
                </a:solidFill>
                <a:latin typeface="Raleway"/>
                <a:ea typeface="Lato"/>
              </a:rPr>
              <a:t>CREATIVE</a:t>
            </a:r>
            <a:endParaRPr b="0" lang="en-US" sz="2000" spc="-1" strike="noStrike">
              <a:latin typeface="Arial"/>
            </a:endParaRPr>
          </a:p>
        </p:txBody>
      </p:sp>
      <p:sp>
        <p:nvSpPr>
          <p:cNvPr id="661" name="CustomShape 10"/>
          <p:cNvSpPr/>
          <p:nvPr/>
        </p:nvSpPr>
        <p:spPr>
          <a:xfrm>
            <a:off x="1593360" y="567684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pic>
        <p:nvPicPr>
          <p:cNvPr id="662" name="Picture Placeholder 1" descr=""/>
          <p:cNvPicPr/>
          <p:nvPr/>
        </p:nvPicPr>
        <p:blipFill>
          <a:blip r:embed="rId1"/>
          <a:stretch/>
        </p:blipFill>
        <p:spPr>
          <a:xfrm>
            <a:off x="991800" y="1391040"/>
            <a:ext cx="3683160" cy="4080240"/>
          </a:xfrm>
          <a:prstGeom prst="rect">
            <a:avLst/>
          </a:prstGeom>
          <a:ln>
            <a:noFill/>
          </a:ln>
        </p:spPr>
      </p:pic>
      <p:pic>
        <p:nvPicPr>
          <p:cNvPr id="663" name="Picture Placeholder 2" descr=""/>
          <p:cNvPicPr/>
          <p:nvPr/>
        </p:nvPicPr>
        <p:blipFill>
          <a:blip r:embed="rId2"/>
          <a:stretch/>
        </p:blipFill>
        <p:spPr>
          <a:xfrm>
            <a:off x="6493680" y="954000"/>
            <a:ext cx="1322640" cy="1453680"/>
          </a:xfrm>
          <a:prstGeom prst="rect">
            <a:avLst/>
          </a:prstGeom>
          <a:ln>
            <a:noFill/>
          </a:ln>
        </p:spPr>
      </p:pic>
      <p:pic>
        <p:nvPicPr>
          <p:cNvPr id="664" name="Picture Placeholder 3" descr=""/>
          <p:cNvPicPr/>
          <p:nvPr/>
        </p:nvPicPr>
        <p:blipFill>
          <a:blip r:embed="rId3"/>
          <a:stretch/>
        </p:blipFill>
        <p:spPr>
          <a:xfrm>
            <a:off x="6493680" y="2862000"/>
            <a:ext cx="1322640" cy="1453680"/>
          </a:xfrm>
          <a:prstGeom prst="rect">
            <a:avLst/>
          </a:prstGeom>
          <a:ln>
            <a:noFill/>
          </a:ln>
        </p:spPr>
      </p:pic>
      <p:pic>
        <p:nvPicPr>
          <p:cNvPr id="665" name="Picture Placeholder 4" descr=""/>
          <p:cNvPicPr/>
          <p:nvPr/>
        </p:nvPicPr>
        <p:blipFill>
          <a:blip r:embed="rId4"/>
          <a:stretch/>
        </p:blipFill>
        <p:spPr>
          <a:xfrm>
            <a:off x="6493680" y="4767840"/>
            <a:ext cx="1322640" cy="1453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CustomShape 1"/>
          <p:cNvSpPr/>
          <p:nvPr/>
        </p:nvSpPr>
        <p:spPr>
          <a:xfrm>
            <a:off x="2977200" y="24991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67" name="CustomShape 2"/>
          <p:cNvSpPr/>
          <p:nvPr/>
        </p:nvSpPr>
        <p:spPr>
          <a:xfrm>
            <a:off x="2977200" y="209916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68" name="CustomShape 3"/>
          <p:cNvSpPr/>
          <p:nvPr/>
        </p:nvSpPr>
        <p:spPr>
          <a:xfrm>
            <a:off x="2977200" y="432792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69" name="CustomShape 4"/>
          <p:cNvSpPr/>
          <p:nvPr/>
        </p:nvSpPr>
        <p:spPr>
          <a:xfrm>
            <a:off x="2977200" y="3927960"/>
            <a:ext cx="34365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a:t>
            </a:r>
            <a:r>
              <a:rPr b="1" i="1" lang="id-ID" sz="2000" spc="-1" strike="noStrike">
                <a:solidFill>
                  <a:srgbClr val="404040"/>
                </a:solidFill>
                <a:latin typeface="Raleway"/>
                <a:ea typeface="Lato"/>
              </a:rPr>
              <a:t> Name</a:t>
            </a:r>
            <a:endParaRPr b="0" lang="en-US" sz="2000" spc="-1" strike="noStrike">
              <a:latin typeface="Arial"/>
            </a:endParaRPr>
          </a:p>
        </p:txBody>
      </p:sp>
      <p:sp>
        <p:nvSpPr>
          <p:cNvPr id="670" name="CustomShape 5"/>
          <p:cNvSpPr/>
          <p:nvPr/>
        </p:nvSpPr>
        <p:spPr>
          <a:xfrm>
            <a:off x="1213200" y="415440"/>
            <a:ext cx="403416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id-ID" sz="7200" spc="299" strike="noStrike">
                <a:solidFill>
                  <a:srgbClr val="0f6fc6"/>
                </a:solidFill>
                <a:latin typeface="Attemptyon"/>
                <a:ea typeface="Source Sans Pro"/>
              </a:rPr>
              <a:t>T</a:t>
            </a:r>
            <a:r>
              <a:rPr b="1" lang="id-ID" sz="7200" spc="299" strike="noStrike">
                <a:solidFill>
                  <a:srgbClr val="404040"/>
                </a:solidFill>
                <a:latin typeface="Attemptyon"/>
                <a:ea typeface="Source Sans Pro"/>
              </a:rPr>
              <a:t>eams</a:t>
            </a:r>
            <a:endParaRPr b="0" lang="en-US" sz="7200" spc="-1" strike="noStrike">
              <a:latin typeface="Arial"/>
            </a:endParaRPr>
          </a:p>
        </p:txBody>
      </p:sp>
      <p:sp>
        <p:nvSpPr>
          <p:cNvPr id="671" name="CustomShape 6"/>
          <p:cNvSpPr/>
          <p:nvPr/>
        </p:nvSpPr>
        <p:spPr>
          <a:xfrm rot="5400000">
            <a:off x="5637960" y="3136320"/>
            <a:ext cx="277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0f6fc6"/>
                </a:solidFill>
                <a:latin typeface="Raleway"/>
                <a:ea typeface="Lato"/>
              </a:rPr>
              <a:t>HIPSTYLE </a:t>
            </a:r>
            <a:r>
              <a:rPr b="1" i="1" lang="id-ID" sz="2000" spc="-1" strike="noStrike">
                <a:solidFill>
                  <a:srgbClr val="404040"/>
                </a:solidFill>
                <a:latin typeface="Raleway"/>
                <a:ea typeface="Lato"/>
              </a:rPr>
              <a:t>CREATIVE</a:t>
            </a:r>
            <a:endParaRPr b="0" lang="en-US" sz="2000" spc="-1" strike="noStrike">
              <a:latin typeface="Arial"/>
            </a:endParaRPr>
          </a:p>
        </p:txBody>
      </p:sp>
      <p:sp>
        <p:nvSpPr>
          <p:cNvPr id="672" name="CustomShape 7"/>
          <p:cNvSpPr/>
          <p:nvPr/>
        </p:nvSpPr>
        <p:spPr>
          <a:xfrm rot="2700000">
            <a:off x="348480" y="585828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673" name="CustomShape 8"/>
          <p:cNvSpPr/>
          <p:nvPr/>
        </p:nvSpPr>
        <p:spPr>
          <a:xfrm>
            <a:off x="8149680" y="5671440"/>
            <a:ext cx="2734920" cy="808920"/>
          </a:xfrm>
          <a:prstGeom prst="rect">
            <a:avLst/>
          </a:prstGeom>
          <a:noFill/>
          <a:ln>
            <a:noFill/>
          </a:ln>
        </p:spPr>
        <p:style>
          <a:lnRef idx="0"/>
          <a:fillRef idx="0"/>
          <a:effectRef idx="0"/>
          <a:fontRef idx="minor"/>
        </p:style>
        <p:txBody>
          <a:bodyPr lIns="90000" rIns="90000" tIns="45000" bIns="45000">
            <a:spAutoFit/>
          </a:bodyPr>
          <a:p>
            <a:pPr algn="just">
              <a:lnSpc>
                <a:spcPct val="150000"/>
              </a:lnSpc>
            </a:pPr>
            <a:r>
              <a:rPr b="0" lang="id-ID" sz="1050" spc="-1" strike="noStrike">
                <a:solidFill>
                  <a:srgbClr val="404040"/>
                </a:solidFill>
                <a:latin typeface="Raleway"/>
                <a:ea typeface="Lato"/>
              </a:rPr>
              <a:t>Lorem ipsum dolor sit amet, lacus nulla ac netus nibh aliquet, porttitor ligula justo</a:t>
            </a:r>
            <a:endParaRPr b="0" lang="en-US" sz="1050" spc="-1" strike="noStrike">
              <a:latin typeface="Arial"/>
            </a:endParaRPr>
          </a:p>
        </p:txBody>
      </p:sp>
      <p:sp>
        <p:nvSpPr>
          <p:cNvPr id="674" name="CustomShape 9"/>
          <p:cNvSpPr/>
          <p:nvPr/>
        </p:nvSpPr>
        <p:spPr>
          <a:xfrm>
            <a:off x="7798320" y="612720"/>
            <a:ext cx="3438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id-ID" sz="2800" spc="-1" strike="noStrike">
                <a:solidFill>
                  <a:srgbClr val="404040"/>
                </a:solidFill>
                <a:latin typeface="Raleway"/>
                <a:ea typeface="Lato"/>
              </a:rPr>
              <a:t>GALERY</a:t>
            </a:r>
            <a:r>
              <a:rPr b="1" i="1" lang="id-ID" sz="2800" spc="-1" strike="noStrike">
                <a:solidFill>
                  <a:srgbClr val="0f6fc6"/>
                </a:solidFill>
                <a:latin typeface="Raleway"/>
                <a:ea typeface="Lato"/>
              </a:rPr>
              <a:t> HIPSTYLE</a:t>
            </a:r>
            <a:endParaRPr b="0" lang="en-US" sz="2800" spc="-1" strike="noStrike">
              <a:latin typeface="Arial"/>
            </a:endParaRPr>
          </a:p>
        </p:txBody>
      </p:sp>
      <p:pic>
        <p:nvPicPr>
          <p:cNvPr id="675" name="Picture Placeholder 1" descr=""/>
          <p:cNvPicPr/>
          <p:nvPr/>
        </p:nvPicPr>
        <p:blipFill>
          <a:blip r:embed="rId1"/>
          <a:stretch/>
        </p:blipFill>
        <p:spPr>
          <a:xfrm>
            <a:off x="1213200" y="1894320"/>
            <a:ext cx="1322640" cy="1453680"/>
          </a:xfrm>
          <a:prstGeom prst="rect">
            <a:avLst/>
          </a:prstGeom>
          <a:ln>
            <a:noFill/>
          </a:ln>
        </p:spPr>
      </p:pic>
      <p:pic>
        <p:nvPicPr>
          <p:cNvPr id="676" name="Picture Placeholder 2" descr=""/>
          <p:cNvPicPr/>
          <p:nvPr/>
        </p:nvPicPr>
        <p:blipFill>
          <a:blip r:embed="rId2"/>
          <a:stretch/>
        </p:blipFill>
        <p:spPr>
          <a:xfrm>
            <a:off x="1213200" y="3802320"/>
            <a:ext cx="1322640" cy="1453680"/>
          </a:xfrm>
          <a:prstGeom prst="rect">
            <a:avLst/>
          </a:prstGeom>
          <a:ln>
            <a:noFill/>
          </a:ln>
        </p:spPr>
      </p:pic>
      <p:pic>
        <p:nvPicPr>
          <p:cNvPr id="677" name="Picture Placeholder 3" descr=""/>
          <p:cNvPicPr/>
          <p:nvPr/>
        </p:nvPicPr>
        <p:blipFill>
          <a:blip r:embed="rId3"/>
          <a:stretch/>
        </p:blipFill>
        <p:spPr>
          <a:xfrm>
            <a:off x="7675920" y="1391040"/>
            <a:ext cx="3683160" cy="40802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CustomShape 1"/>
          <p:cNvSpPr/>
          <p:nvPr/>
        </p:nvSpPr>
        <p:spPr>
          <a:xfrm>
            <a:off x="4430160" y="688320"/>
            <a:ext cx="403416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id-ID" sz="7200" spc="299" strike="noStrike">
                <a:solidFill>
                  <a:srgbClr val="0f6fc6"/>
                </a:solidFill>
                <a:latin typeface="Attemptyon"/>
                <a:ea typeface="Source Sans Pro"/>
              </a:rPr>
              <a:t>G</a:t>
            </a:r>
            <a:r>
              <a:rPr b="1" lang="id-ID" sz="7200" spc="299" strike="noStrike">
                <a:solidFill>
                  <a:srgbClr val="404040"/>
                </a:solidFill>
                <a:latin typeface="Attemptyon"/>
                <a:ea typeface="Source Sans Pro"/>
              </a:rPr>
              <a:t>alery</a:t>
            </a:r>
            <a:endParaRPr b="0" lang="en-US" sz="7200" spc="-1" strike="noStrike">
              <a:latin typeface="Arial"/>
            </a:endParaRPr>
          </a:p>
        </p:txBody>
      </p:sp>
      <p:sp>
        <p:nvSpPr>
          <p:cNvPr id="679" name="CustomShape 2"/>
          <p:cNvSpPr/>
          <p:nvPr/>
        </p:nvSpPr>
        <p:spPr>
          <a:xfrm>
            <a:off x="8005680" y="3316680"/>
            <a:ext cx="37904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id-ID" sz="2000" spc="-1" strike="noStrike">
                <a:solidFill>
                  <a:srgbClr val="404040"/>
                </a:solidFill>
                <a:latin typeface="Raleway"/>
                <a:ea typeface="Lato"/>
              </a:rPr>
              <a:t>SUBTITLE HERE</a:t>
            </a:r>
            <a:endParaRPr b="0" lang="en-US" sz="2000" spc="-1" strike="noStrike">
              <a:latin typeface="Arial"/>
            </a:endParaRPr>
          </a:p>
        </p:txBody>
      </p:sp>
      <p:sp>
        <p:nvSpPr>
          <p:cNvPr id="680" name="CustomShape 3"/>
          <p:cNvSpPr/>
          <p:nvPr/>
        </p:nvSpPr>
        <p:spPr>
          <a:xfrm>
            <a:off x="8005680" y="4060080"/>
            <a:ext cx="3084120" cy="13161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81" name="CustomShape 4"/>
          <p:cNvSpPr/>
          <p:nvPr/>
        </p:nvSpPr>
        <p:spPr>
          <a:xfrm>
            <a:off x="10502640" y="0"/>
            <a:ext cx="1175400" cy="215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682" name="CustomShape 5"/>
          <p:cNvSpPr/>
          <p:nvPr/>
        </p:nvSpPr>
        <p:spPr>
          <a:xfrm>
            <a:off x="489240" y="4302720"/>
            <a:ext cx="3270960" cy="1316160"/>
          </a:xfrm>
          <a:prstGeom prst="rect">
            <a:avLst/>
          </a:prstGeom>
          <a:noFill/>
          <a:ln w="9360">
            <a:noFill/>
          </a:ln>
        </p:spPr>
        <p:style>
          <a:lnRef idx="0"/>
          <a:fillRef idx="0"/>
          <a:effectRef idx="0"/>
          <a:fontRef idx="minor"/>
        </p:style>
        <p:txBody>
          <a:bodyPr lIns="60840" rIns="60840" tIns="30600" bIns="30600">
            <a:spAutoFit/>
          </a:bodyPr>
          <a:p>
            <a:pPr algn="just">
              <a:lnSpc>
                <a:spcPct val="150000"/>
              </a:lnSpc>
            </a:pPr>
            <a:r>
              <a:rPr b="0" lang="id-ID" sz="1100" spc="-1" strike="noStrike">
                <a:solidFill>
                  <a:srgbClr val="404040"/>
                </a:solidFill>
                <a:latin typeface="Raleway"/>
                <a:ea typeface="Open Sans"/>
              </a:rPr>
              <a:t>Hipstyle is a </a:t>
            </a:r>
            <a:r>
              <a:rPr b="0" lang="en-US" sz="1100" spc="-1" strike="noStrike">
                <a:solidFill>
                  <a:srgbClr val="404040"/>
                </a:solidFill>
                <a:latin typeface="Raleway"/>
                <a:ea typeface="Open Sans"/>
              </a:rPr>
              <a:t>Aliquam varius adipiscing tempor. Vivamus id ipsum sit amet massa consectetur porta. Class aptent taciti sociosqu ad litora torquent per conubia nostra, per inceptos himenaeos.</a:t>
            </a:r>
            <a:endParaRPr b="0" lang="en-US" sz="1100" spc="-1" strike="noStrike">
              <a:latin typeface="Arial"/>
            </a:endParaRPr>
          </a:p>
        </p:txBody>
      </p:sp>
      <p:sp>
        <p:nvSpPr>
          <p:cNvPr id="683" name="CustomShape 6"/>
          <p:cNvSpPr/>
          <p:nvPr/>
        </p:nvSpPr>
        <p:spPr>
          <a:xfrm>
            <a:off x="1251360" y="2155320"/>
            <a:ext cx="1747080" cy="395280"/>
          </a:xfrm>
          <a:prstGeom prst="rect">
            <a:avLst/>
          </a:prstGeom>
          <a:solidFill>
            <a:schemeClr val="accent1"/>
          </a:solidFill>
          <a:ln>
            <a:noFill/>
          </a:ln>
          <a:effectLst>
            <a:outerShdw algn="ctr" blurRad="469900" dir="5400000" dist="50760" rotWithShape="0">
              <a:srgbClr val="000000">
                <a:alpha val="43000"/>
              </a:srgbClr>
            </a:outerShdw>
          </a:effectLst>
        </p:spPr>
        <p:style>
          <a:lnRef idx="0"/>
          <a:fillRef idx="0"/>
          <a:effectRef idx="0"/>
          <a:fontRef idx="minor"/>
        </p:style>
        <p:txBody>
          <a:bodyPr wrap="none" lIns="90000" rIns="90000" tIns="45000" bIns="45000">
            <a:spAutoFit/>
          </a:bodyPr>
          <a:p>
            <a:pPr algn="ctr">
              <a:lnSpc>
                <a:spcPct val="100000"/>
              </a:lnSpc>
            </a:pPr>
            <a:r>
              <a:rPr b="0" i="1" lang="id-ID" sz="2000" spc="599" strike="noStrike">
                <a:solidFill>
                  <a:srgbClr val="ffffff"/>
                </a:solidFill>
                <a:latin typeface="Raleway"/>
                <a:ea typeface="Lato"/>
              </a:rPr>
              <a:t>Hipstyle</a:t>
            </a:r>
            <a:endParaRPr b="0" lang="en-US" sz="2000" spc="-1" strike="noStrike">
              <a:latin typeface="Arial"/>
            </a:endParaRPr>
          </a:p>
        </p:txBody>
      </p:sp>
      <p:sp>
        <p:nvSpPr>
          <p:cNvPr id="684" name="CustomShape 7"/>
          <p:cNvSpPr/>
          <p:nvPr/>
        </p:nvSpPr>
        <p:spPr>
          <a:xfrm rot="2700000">
            <a:off x="10814040" y="5888160"/>
            <a:ext cx="715680" cy="715680"/>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685" name="Picture Placeholder 1" descr=""/>
          <p:cNvPicPr/>
          <p:nvPr/>
        </p:nvPicPr>
        <p:blipFill>
          <a:blip r:embed="rId1"/>
          <a:stretch/>
        </p:blipFill>
        <p:spPr>
          <a:xfrm>
            <a:off x="4430160" y="2086200"/>
            <a:ext cx="3088440" cy="4080240"/>
          </a:xfrm>
          <a:prstGeom prst="rect">
            <a:avLst/>
          </a:prstGeom>
          <a:ln>
            <a:noFill/>
          </a:ln>
        </p:spPr>
      </p:pic>
      <p:pic>
        <p:nvPicPr>
          <p:cNvPr id="686" name="Picture Placeholder 2" descr=""/>
          <p:cNvPicPr/>
          <p:nvPr/>
        </p:nvPicPr>
        <p:blipFill>
          <a:blip r:embed="rId2"/>
          <a:stretch/>
        </p:blipFill>
        <p:spPr>
          <a:xfrm>
            <a:off x="489240" y="0"/>
            <a:ext cx="3270960" cy="3695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794</TotalTime>
  <Application>LibreOffice/6.4.4.2$Linux_X86_64 LibreOffice_project/40$Build-2</Application>
  <Words>1845</Words>
  <Paragraphs>289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2018-07-17T11:16:02Z</dcterms:created>
  <dc:creator>Infinity Vector</dc:creator>
  <dc:description/>
  <dc:language>en-US</dc:language>
  <cp:lastModifiedBy/>
  <dcterms:modified xsi:type="dcterms:W3CDTF">2020-08-19T00:45:53Z</dcterms:modified>
  <cp:revision>406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