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310" r:id="rId2"/>
    <p:sldId id="311" r:id="rId3"/>
    <p:sldId id="312" r:id="rId4"/>
    <p:sldId id="315" r:id="rId5"/>
    <p:sldId id="317" r:id="rId6"/>
    <p:sldId id="316" r:id="rId7"/>
    <p:sldId id="318" r:id="rId8"/>
    <p:sldId id="326" r:id="rId9"/>
    <p:sldId id="313" r:id="rId10"/>
    <p:sldId id="314" r:id="rId11"/>
    <p:sldId id="319" r:id="rId12"/>
    <p:sldId id="320" r:id="rId13"/>
    <p:sldId id="327" r:id="rId14"/>
    <p:sldId id="328" r:id="rId15"/>
    <p:sldId id="332" r:id="rId16"/>
    <p:sldId id="333" r:id="rId17"/>
    <p:sldId id="321" r:id="rId18"/>
    <p:sldId id="322" r:id="rId19"/>
    <p:sldId id="323" r:id="rId20"/>
    <p:sldId id="324" r:id="rId21"/>
    <p:sldId id="329" r:id="rId22"/>
    <p:sldId id="330" r:id="rId23"/>
    <p:sldId id="331" r:id="rId24"/>
    <p:sldId id="334" r:id="rId25"/>
    <p:sldId id="335" r:id="rId26"/>
    <p:sldId id="336" r:id="rId27"/>
    <p:sldId id="337" r:id="rId28"/>
    <p:sldId id="338" r:id="rId29"/>
    <p:sldId id="339" r:id="rId30"/>
    <p:sldId id="325" r:id="rId3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4046B25-1CD6-4BDF-92BA-5F34AA971286}">
          <p14:sldIdLst>
            <p14:sldId id="310"/>
            <p14:sldId id="311"/>
            <p14:sldId id="312"/>
            <p14:sldId id="315"/>
            <p14:sldId id="317"/>
            <p14:sldId id="316"/>
            <p14:sldId id="318"/>
            <p14:sldId id="326"/>
            <p14:sldId id="313"/>
            <p14:sldId id="314"/>
            <p14:sldId id="319"/>
            <p14:sldId id="320"/>
            <p14:sldId id="327"/>
            <p14:sldId id="328"/>
          </p14:sldIdLst>
        </p14:section>
        <p14:section name="infographic" id="{E056A892-9213-4DC4-B05C-EEA7800C2A1F}">
          <p14:sldIdLst>
            <p14:sldId id="332"/>
            <p14:sldId id="333"/>
            <p14:sldId id="321"/>
            <p14:sldId id="322"/>
            <p14:sldId id="323"/>
            <p14:sldId id="324"/>
            <p14:sldId id="329"/>
            <p14:sldId id="330"/>
            <p14:sldId id="331"/>
            <p14:sldId id="334"/>
            <p14:sldId id="335"/>
            <p14:sldId id="336"/>
            <p14:sldId id="337"/>
            <p14:sldId id="338"/>
            <p14:sldId id="339"/>
          </p14:sldIdLst>
        </p14:section>
        <p14:section name="Closing Section" id="{F9018635-FA30-4337-8773-261AA56F254A}">
          <p14:sldIdLst>
            <p14:sldId id="32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26" autoAdjust="0"/>
    <p:restoredTop sz="94660"/>
  </p:normalViewPr>
  <p:slideViewPr>
    <p:cSldViewPr snapToGrid="0">
      <p:cViewPr varScale="1">
        <p:scale>
          <a:sx n="73" d="100"/>
          <a:sy n="73" d="100"/>
        </p:scale>
        <p:origin x="420" y="78"/>
      </p:cViewPr>
      <p:guideLst>
        <p:guide orient="horz" pos="2160"/>
        <p:guide pos="3840"/>
      </p:guideLst>
    </p:cSldViewPr>
  </p:slideViewPr>
  <p:notesTextViewPr>
    <p:cViewPr>
      <p:scale>
        <a:sx n="1" d="1"/>
        <a:sy n="1" d="1"/>
      </p:scale>
      <p:origin x="0" y="0"/>
    </p:cViewPr>
  </p:notesText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tx1">
                  <a:lumMod val="75000"/>
                  <a:lumOff val="25000"/>
                </a:schemeClr>
              </a:solidFill>
              <a:ln w="19050">
                <a:solidFill>
                  <a:schemeClr val="lt1"/>
                </a:solidFill>
              </a:ln>
              <a:effectLst/>
            </c:spPr>
            <c:extLst>
              <c:ext xmlns:c16="http://schemas.microsoft.com/office/drawing/2014/chart" uri="{C3380CC4-5D6E-409C-BE32-E72D297353CC}">
                <c16:uniqueId val="{00000001-6599-42AA-8C2A-CAB66F5B9C1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599-42AA-8C2A-CAB66F5B9C1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599-42AA-8C2A-CAB66F5B9C1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599-42AA-8C2A-CAB66F5B9C1D}"/>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6599-42AA-8C2A-CAB66F5B9C1D}"/>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id-ID"/>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24E-47E9-A4F3-B8F1657E59EA}"/>
              </c:ext>
            </c:extLst>
          </c:dPt>
          <c:dPt>
            <c:idx val="1"/>
            <c:bubble3D val="0"/>
            <c:spPr>
              <a:solidFill>
                <a:schemeClr val="tx1">
                  <a:lumMod val="10000"/>
                  <a:lumOff val="90000"/>
                </a:schemeClr>
              </a:solidFill>
              <a:ln w="19050">
                <a:solidFill>
                  <a:schemeClr val="lt1"/>
                </a:solidFill>
              </a:ln>
              <a:effectLst/>
            </c:spPr>
            <c:extLst>
              <c:ext xmlns:c16="http://schemas.microsoft.com/office/drawing/2014/chart" uri="{C3380CC4-5D6E-409C-BE32-E72D297353CC}">
                <c16:uniqueId val="{00000003-B24E-47E9-A4F3-B8F1657E59E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24E-47E9-A4F3-B8F1657E59E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24E-47E9-A4F3-B8F1657E59EA}"/>
              </c:ext>
            </c:extLst>
          </c:dPt>
          <c:cat>
            <c:strRef>
              <c:f>Sheet1!$A$2:$A$5</c:f>
              <c:strCache>
                <c:ptCount val="2"/>
                <c:pt idx="0">
                  <c:v>1st Qtr</c:v>
                </c:pt>
                <c:pt idx="1">
                  <c:v>2nd Qtr</c:v>
                </c:pt>
              </c:strCache>
            </c:strRef>
          </c:cat>
          <c:val>
            <c:numRef>
              <c:f>Sheet1!$B$2:$B$5</c:f>
              <c:numCache>
                <c:formatCode>General</c:formatCode>
                <c:ptCount val="4"/>
                <c:pt idx="0">
                  <c:v>60</c:v>
                </c:pt>
                <c:pt idx="1">
                  <c:v>40</c:v>
                </c:pt>
              </c:numCache>
            </c:numRef>
          </c:val>
          <c:extLst>
            <c:ext xmlns:c16="http://schemas.microsoft.com/office/drawing/2014/chart" uri="{C3380CC4-5D6E-409C-BE32-E72D297353CC}">
              <c16:uniqueId val="{00000008-B24E-47E9-A4F3-B8F1657E59EA}"/>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id-ID"/>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tx1">
                  <a:lumMod val="75000"/>
                  <a:lumOff val="25000"/>
                </a:schemeClr>
              </a:solidFill>
              <a:ln w="19050">
                <a:solidFill>
                  <a:schemeClr val="lt1"/>
                </a:solidFill>
              </a:ln>
              <a:effectLst/>
            </c:spPr>
            <c:extLst>
              <c:ext xmlns:c16="http://schemas.microsoft.com/office/drawing/2014/chart" uri="{C3380CC4-5D6E-409C-BE32-E72D297353CC}">
                <c16:uniqueId val="{00000001-C6B2-4DEA-AD2F-5F06D12E359C}"/>
              </c:ext>
            </c:extLst>
          </c:dPt>
          <c:dPt>
            <c:idx val="1"/>
            <c:bubble3D val="0"/>
            <c:spPr>
              <a:solidFill>
                <a:schemeClr val="tx1">
                  <a:lumMod val="10000"/>
                  <a:lumOff val="90000"/>
                </a:schemeClr>
              </a:solidFill>
              <a:ln w="19050">
                <a:solidFill>
                  <a:schemeClr val="lt1"/>
                </a:solidFill>
              </a:ln>
              <a:effectLst/>
            </c:spPr>
            <c:extLst>
              <c:ext xmlns:c16="http://schemas.microsoft.com/office/drawing/2014/chart" uri="{C3380CC4-5D6E-409C-BE32-E72D297353CC}">
                <c16:uniqueId val="{00000003-C6B2-4DEA-AD2F-5F06D12E359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6B2-4DEA-AD2F-5F06D12E359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6B2-4DEA-AD2F-5F06D12E359C}"/>
              </c:ext>
            </c:extLst>
          </c:dPt>
          <c:cat>
            <c:strRef>
              <c:f>Sheet1!$A$2:$A$5</c:f>
              <c:strCache>
                <c:ptCount val="2"/>
                <c:pt idx="0">
                  <c:v>1st Qtr</c:v>
                </c:pt>
                <c:pt idx="1">
                  <c:v>2nd Qtr</c:v>
                </c:pt>
              </c:strCache>
            </c:strRef>
          </c:cat>
          <c:val>
            <c:numRef>
              <c:f>Sheet1!$B$2:$B$5</c:f>
              <c:numCache>
                <c:formatCode>General</c:formatCode>
                <c:ptCount val="4"/>
                <c:pt idx="0">
                  <c:v>50</c:v>
                </c:pt>
                <c:pt idx="1">
                  <c:v>50</c:v>
                </c:pt>
              </c:numCache>
            </c:numRef>
          </c:val>
          <c:extLst>
            <c:ext xmlns:c16="http://schemas.microsoft.com/office/drawing/2014/chart" uri="{C3380CC4-5D6E-409C-BE32-E72D297353CC}">
              <c16:uniqueId val="{00000008-C6B2-4DEA-AD2F-5F06D12E359C}"/>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id-ID"/>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tx1">
                  <a:lumMod val="75000"/>
                  <a:lumOff val="25000"/>
                </a:schemeClr>
              </a:solidFill>
              <a:ln w="19050">
                <a:solidFill>
                  <a:schemeClr val="lt1"/>
                </a:solidFill>
              </a:ln>
              <a:effectLst/>
            </c:spPr>
            <c:extLst>
              <c:ext xmlns:c16="http://schemas.microsoft.com/office/drawing/2014/chart" uri="{C3380CC4-5D6E-409C-BE32-E72D297353CC}">
                <c16:uniqueId val="{00000001-2646-49BA-A610-20FDE82E1C10}"/>
              </c:ext>
            </c:extLst>
          </c:dPt>
          <c:dPt>
            <c:idx val="1"/>
            <c:bubble3D val="0"/>
            <c:spPr>
              <a:solidFill>
                <a:schemeClr val="tx1">
                  <a:lumMod val="10000"/>
                  <a:lumOff val="90000"/>
                </a:schemeClr>
              </a:solidFill>
              <a:ln w="19050">
                <a:solidFill>
                  <a:schemeClr val="lt1"/>
                </a:solidFill>
              </a:ln>
              <a:effectLst/>
            </c:spPr>
            <c:extLst>
              <c:ext xmlns:c16="http://schemas.microsoft.com/office/drawing/2014/chart" uri="{C3380CC4-5D6E-409C-BE32-E72D297353CC}">
                <c16:uniqueId val="{00000003-2646-49BA-A610-20FDE82E1C1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646-49BA-A610-20FDE82E1C1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646-49BA-A610-20FDE82E1C10}"/>
              </c:ext>
            </c:extLst>
          </c:dPt>
          <c:cat>
            <c:strRef>
              <c:f>Sheet1!$A$2:$A$5</c:f>
              <c:strCache>
                <c:ptCount val="2"/>
                <c:pt idx="0">
                  <c:v>1st Qtr</c:v>
                </c:pt>
                <c:pt idx="1">
                  <c:v>2nd Qtr</c:v>
                </c:pt>
              </c:strCache>
            </c:strRef>
          </c:cat>
          <c:val>
            <c:numRef>
              <c:f>Sheet1!$B$2:$B$5</c:f>
              <c:numCache>
                <c:formatCode>General</c:formatCode>
                <c:ptCount val="4"/>
                <c:pt idx="0">
                  <c:v>90</c:v>
                </c:pt>
                <c:pt idx="1">
                  <c:v>10</c:v>
                </c:pt>
              </c:numCache>
            </c:numRef>
          </c:val>
          <c:extLst>
            <c:ext xmlns:c16="http://schemas.microsoft.com/office/drawing/2014/chart" uri="{C3380CC4-5D6E-409C-BE32-E72D297353CC}">
              <c16:uniqueId val="{00000008-2646-49BA-A610-20FDE82E1C10}"/>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id-ID"/>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EAA-44DE-8BEA-FEE395476DD7}"/>
              </c:ext>
            </c:extLst>
          </c:dPt>
          <c:dPt>
            <c:idx val="1"/>
            <c:bubble3D val="0"/>
            <c:spPr>
              <a:solidFill>
                <a:schemeClr val="tx1">
                  <a:lumMod val="10000"/>
                  <a:lumOff val="90000"/>
                </a:schemeClr>
              </a:solidFill>
              <a:ln w="19050">
                <a:solidFill>
                  <a:schemeClr val="lt1"/>
                </a:solidFill>
              </a:ln>
              <a:effectLst/>
            </c:spPr>
            <c:extLst>
              <c:ext xmlns:c16="http://schemas.microsoft.com/office/drawing/2014/chart" uri="{C3380CC4-5D6E-409C-BE32-E72D297353CC}">
                <c16:uniqueId val="{00000003-1EAA-44DE-8BEA-FEE395476DD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EAA-44DE-8BEA-FEE395476DD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EAA-44DE-8BEA-FEE395476DD7}"/>
              </c:ext>
            </c:extLst>
          </c:dPt>
          <c:cat>
            <c:strRef>
              <c:f>Sheet1!$A$2:$A$5</c:f>
              <c:strCache>
                <c:ptCount val="2"/>
                <c:pt idx="0">
                  <c:v>1st Qtr</c:v>
                </c:pt>
                <c:pt idx="1">
                  <c:v>2nd Qtr</c:v>
                </c:pt>
              </c:strCache>
            </c:strRef>
          </c:cat>
          <c:val>
            <c:numRef>
              <c:f>Sheet1!$B$2:$B$5</c:f>
              <c:numCache>
                <c:formatCode>General</c:formatCode>
                <c:ptCount val="4"/>
                <c:pt idx="0">
                  <c:v>70</c:v>
                </c:pt>
                <c:pt idx="1">
                  <c:v>30</c:v>
                </c:pt>
              </c:numCache>
            </c:numRef>
          </c:val>
          <c:extLst>
            <c:ext xmlns:c16="http://schemas.microsoft.com/office/drawing/2014/chart" uri="{C3380CC4-5D6E-409C-BE32-E72D297353CC}">
              <c16:uniqueId val="{00000008-1EAA-44DE-8BEA-FEE395476DD7}"/>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id-ID"/>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0.24795</cdr:x>
      <cdr:y>0.12201</cdr:y>
    </cdr:from>
    <cdr:to>
      <cdr:x>0.75193</cdr:x>
      <cdr:y>0.87799</cdr:y>
    </cdr:to>
    <cdr:sp macro="" textlink="">
      <cdr:nvSpPr>
        <cdr:cNvPr id="2" name="Oval 1"/>
        <cdr:cNvSpPr/>
      </cdr:nvSpPr>
      <cdr:spPr>
        <a:xfrm xmlns:a="http://schemas.openxmlformats.org/drawingml/2006/main">
          <a:off x="1381378" y="453172"/>
          <a:ext cx="2807746" cy="2807746"/>
        </a:xfrm>
        <a:prstGeom xmlns:a="http://schemas.openxmlformats.org/drawingml/2006/main" prst="ellipse">
          <a:avLst/>
        </a:prstGeom>
        <a:solidFill xmlns:a="http://schemas.openxmlformats.org/drawingml/2006/main">
          <a:schemeClr val="bg1"/>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2C2A53-E32C-4C5E-ADA7-D79FB0BA762E}" type="datetimeFigureOut">
              <a:rPr lang="id-ID" smtClean="0"/>
              <a:t>08/03/2019</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880536-9986-4883-89D2-475E07E85C6D}" type="slidenum">
              <a:rPr lang="id-ID" smtClean="0"/>
              <a:t>‹#›</a:t>
            </a:fld>
            <a:endParaRPr lang="id-ID"/>
          </a:p>
        </p:txBody>
      </p:sp>
    </p:spTree>
    <p:extLst>
      <p:ext uri="{BB962C8B-B14F-4D97-AF65-F5344CB8AC3E}">
        <p14:creationId xmlns:p14="http://schemas.microsoft.com/office/powerpoint/2010/main" val="958122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470ACA-6663-46EC-B8D9-3B809DFCA7CE}"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C4E5E3-5945-42E1-95B7-2F0223F6C280}" type="slidenum">
              <a:rPr lang="en-US" smtClean="0"/>
              <a:t>‹#›</a:t>
            </a:fld>
            <a:endParaRPr lang="en-US"/>
          </a:p>
        </p:txBody>
      </p:sp>
    </p:spTree>
    <p:extLst>
      <p:ext uri="{BB962C8B-B14F-4D97-AF65-F5344CB8AC3E}">
        <p14:creationId xmlns:p14="http://schemas.microsoft.com/office/powerpoint/2010/main" val="3679376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23933C4-7ABC-44A7-8649-D87A89DB0F5C}" type="datetimeFigureOut">
              <a:rPr lang="id-ID" smtClean="0"/>
              <a:t>08/03/2019</a:t>
            </a:fld>
            <a:endParaRPr lang="id-ID"/>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id-ID"/>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5BA7C5E-6161-46A3-81EF-3D88EA024A6C}" type="slidenum">
              <a:rPr lang="id-ID" smtClean="0"/>
              <a:t>‹#›</a:t>
            </a:fld>
            <a:endParaRPr lang="id-ID"/>
          </a:p>
        </p:txBody>
      </p:sp>
    </p:spTree>
    <p:extLst>
      <p:ext uri="{BB962C8B-B14F-4D97-AF65-F5344CB8AC3E}">
        <p14:creationId xmlns:p14="http://schemas.microsoft.com/office/powerpoint/2010/main" val="4125282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4" name="Rectangle 3"/>
          <p:cNvSpPr/>
          <p:nvPr userDrawn="1"/>
        </p:nvSpPr>
        <p:spPr>
          <a:xfrm>
            <a:off x="6452315" y="0"/>
            <a:ext cx="573968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Picture Placeholder 8"/>
          <p:cNvSpPr>
            <a:spLocks noGrp="1"/>
          </p:cNvSpPr>
          <p:nvPr>
            <p:ph type="pic" sz="quarter" idx="11"/>
          </p:nvPr>
        </p:nvSpPr>
        <p:spPr>
          <a:xfrm>
            <a:off x="1352282" y="1390918"/>
            <a:ext cx="3088782" cy="4080456"/>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p:spPr>
        <p:txBody>
          <a:bodyPr wrap="square">
            <a:noAutofit/>
          </a:bodyPr>
          <a:lstStyle/>
          <a:p>
            <a:endParaRPr lang="id-ID"/>
          </a:p>
        </p:txBody>
      </p:sp>
    </p:spTree>
    <p:extLst>
      <p:ext uri="{BB962C8B-B14F-4D97-AF65-F5344CB8AC3E}">
        <p14:creationId xmlns:p14="http://schemas.microsoft.com/office/powerpoint/2010/main" val="55061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4" name="Rectangle 3"/>
          <p:cNvSpPr/>
          <p:nvPr userDrawn="1"/>
        </p:nvSpPr>
        <p:spPr>
          <a:xfrm>
            <a:off x="5499279" y="2146"/>
            <a:ext cx="669272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Picture Placeholder 8"/>
          <p:cNvSpPr>
            <a:spLocks noGrp="1"/>
          </p:cNvSpPr>
          <p:nvPr>
            <p:ph type="pic" sz="quarter" idx="11"/>
          </p:nvPr>
        </p:nvSpPr>
        <p:spPr>
          <a:xfrm>
            <a:off x="991673" y="1390918"/>
            <a:ext cx="3683359" cy="4080456"/>
          </a:xfrm>
          <a:prstGeom prst="teardrop">
            <a:avLst/>
          </a:prstGeom>
          <a:noFill/>
        </p:spPr>
        <p:txBody>
          <a:bodyPr wrap="square">
            <a:noAutofit/>
          </a:bodyPr>
          <a:lstStyle/>
          <a:p>
            <a:endParaRPr lang="id-ID"/>
          </a:p>
        </p:txBody>
      </p:sp>
      <p:sp>
        <p:nvSpPr>
          <p:cNvPr id="5" name="Picture Placeholder 8"/>
          <p:cNvSpPr>
            <a:spLocks noGrp="1"/>
          </p:cNvSpPr>
          <p:nvPr>
            <p:ph type="pic" sz="quarter" idx="12"/>
          </p:nvPr>
        </p:nvSpPr>
        <p:spPr>
          <a:xfrm>
            <a:off x="6493565" y="954154"/>
            <a:ext cx="1323164" cy="1454053"/>
          </a:xfrm>
          <a:prstGeom prst="teardrop">
            <a:avLst/>
          </a:prstGeom>
          <a:noFill/>
        </p:spPr>
        <p:txBody>
          <a:bodyPr wrap="square">
            <a:noAutofit/>
          </a:bodyPr>
          <a:lstStyle/>
          <a:p>
            <a:endParaRPr lang="id-ID" dirty="0"/>
          </a:p>
        </p:txBody>
      </p:sp>
      <p:sp>
        <p:nvSpPr>
          <p:cNvPr id="6" name="Picture Placeholder 8"/>
          <p:cNvSpPr>
            <a:spLocks noGrp="1"/>
          </p:cNvSpPr>
          <p:nvPr>
            <p:ph type="pic" sz="quarter" idx="13"/>
          </p:nvPr>
        </p:nvSpPr>
        <p:spPr>
          <a:xfrm>
            <a:off x="6493565" y="2862070"/>
            <a:ext cx="1323164" cy="1454053"/>
          </a:xfrm>
          <a:prstGeom prst="teardrop">
            <a:avLst/>
          </a:prstGeom>
          <a:noFill/>
        </p:spPr>
        <p:txBody>
          <a:bodyPr wrap="square">
            <a:noAutofit/>
          </a:bodyPr>
          <a:lstStyle/>
          <a:p>
            <a:endParaRPr lang="id-ID" dirty="0"/>
          </a:p>
        </p:txBody>
      </p:sp>
      <p:sp>
        <p:nvSpPr>
          <p:cNvPr id="7" name="Picture Placeholder 8"/>
          <p:cNvSpPr>
            <a:spLocks noGrp="1"/>
          </p:cNvSpPr>
          <p:nvPr>
            <p:ph type="pic" sz="quarter" idx="14"/>
          </p:nvPr>
        </p:nvSpPr>
        <p:spPr>
          <a:xfrm>
            <a:off x="6493565" y="4767842"/>
            <a:ext cx="1323164" cy="1454053"/>
          </a:xfrm>
          <a:prstGeom prst="teardrop">
            <a:avLst/>
          </a:prstGeom>
          <a:noFill/>
        </p:spPr>
        <p:txBody>
          <a:bodyPr wrap="square">
            <a:noAutofit/>
          </a:bodyPr>
          <a:lstStyle/>
          <a:p>
            <a:endParaRPr lang="id-ID" dirty="0"/>
          </a:p>
        </p:txBody>
      </p:sp>
    </p:spTree>
    <p:extLst>
      <p:ext uri="{BB962C8B-B14F-4D97-AF65-F5344CB8AC3E}">
        <p14:creationId xmlns:p14="http://schemas.microsoft.com/office/powerpoint/2010/main" val="2627136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Rectangle 3"/>
          <p:cNvSpPr/>
          <p:nvPr userDrawn="1"/>
        </p:nvSpPr>
        <p:spPr>
          <a:xfrm>
            <a:off x="6890197" y="2146"/>
            <a:ext cx="530180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Picture Placeholder 8"/>
          <p:cNvSpPr>
            <a:spLocks noGrp="1"/>
          </p:cNvSpPr>
          <p:nvPr>
            <p:ph type="pic" sz="quarter" idx="11"/>
          </p:nvPr>
        </p:nvSpPr>
        <p:spPr>
          <a:xfrm>
            <a:off x="7675808" y="1390918"/>
            <a:ext cx="3683359" cy="4080456"/>
          </a:xfrm>
          <a:prstGeom prst="rect">
            <a:avLst/>
          </a:prstGeom>
          <a:noFill/>
        </p:spPr>
        <p:txBody>
          <a:bodyPr wrap="square">
            <a:noAutofit/>
          </a:bodyPr>
          <a:lstStyle/>
          <a:p>
            <a:endParaRPr lang="id-ID"/>
          </a:p>
        </p:txBody>
      </p:sp>
      <p:sp>
        <p:nvSpPr>
          <p:cNvPr id="8" name="Picture Placeholder 8"/>
          <p:cNvSpPr>
            <a:spLocks noGrp="1"/>
          </p:cNvSpPr>
          <p:nvPr>
            <p:ph type="pic" sz="quarter" idx="12"/>
          </p:nvPr>
        </p:nvSpPr>
        <p:spPr>
          <a:xfrm>
            <a:off x="1213227" y="1894311"/>
            <a:ext cx="1323164" cy="1454053"/>
          </a:xfrm>
          <a:prstGeom prst="rect">
            <a:avLst/>
          </a:prstGeom>
          <a:noFill/>
        </p:spPr>
        <p:txBody>
          <a:bodyPr wrap="square">
            <a:noAutofit/>
          </a:bodyPr>
          <a:lstStyle/>
          <a:p>
            <a:endParaRPr lang="id-ID" dirty="0"/>
          </a:p>
        </p:txBody>
      </p:sp>
      <p:sp>
        <p:nvSpPr>
          <p:cNvPr id="9" name="Picture Placeholder 8"/>
          <p:cNvSpPr>
            <a:spLocks noGrp="1"/>
          </p:cNvSpPr>
          <p:nvPr>
            <p:ph type="pic" sz="quarter" idx="13"/>
          </p:nvPr>
        </p:nvSpPr>
        <p:spPr>
          <a:xfrm>
            <a:off x="1213227" y="3802227"/>
            <a:ext cx="1323164" cy="1454053"/>
          </a:xfrm>
          <a:prstGeom prst="rect">
            <a:avLst/>
          </a:prstGeom>
          <a:noFill/>
        </p:spPr>
        <p:txBody>
          <a:bodyPr wrap="square">
            <a:noAutofit/>
          </a:bodyPr>
          <a:lstStyle/>
          <a:p>
            <a:endParaRPr lang="id-ID" dirty="0"/>
          </a:p>
        </p:txBody>
      </p:sp>
    </p:spTree>
    <p:extLst>
      <p:ext uri="{BB962C8B-B14F-4D97-AF65-F5344CB8AC3E}">
        <p14:creationId xmlns:p14="http://schemas.microsoft.com/office/powerpoint/2010/main" val="3219244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8"/>
          <p:cNvSpPr>
            <a:spLocks noGrp="1"/>
          </p:cNvSpPr>
          <p:nvPr>
            <p:ph type="pic" sz="quarter" idx="11"/>
          </p:nvPr>
        </p:nvSpPr>
        <p:spPr>
          <a:xfrm>
            <a:off x="4636394" y="1478924"/>
            <a:ext cx="3088782" cy="4080456"/>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p:spPr>
        <p:txBody>
          <a:bodyPr wrap="square">
            <a:noAutofit/>
          </a:bodyPr>
          <a:lstStyle/>
          <a:p>
            <a:endParaRPr lang="id-ID"/>
          </a:p>
        </p:txBody>
      </p:sp>
      <p:sp>
        <p:nvSpPr>
          <p:cNvPr id="5" name="Picture Placeholder 8"/>
          <p:cNvSpPr>
            <a:spLocks noGrp="1"/>
          </p:cNvSpPr>
          <p:nvPr>
            <p:ph type="pic" sz="quarter" idx="12"/>
          </p:nvPr>
        </p:nvSpPr>
        <p:spPr>
          <a:xfrm>
            <a:off x="1081826" y="1478924"/>
            <a:ext cx="3088782" cy="4080456"/>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p:spPr>
        <p:txBody>
          <a:bodyPr wrap="square">
            <a:noAutofit/>
          </a:bodyPr>
          <a:lstStyle/>
          <a:p>
            <a:endParaRPr lang="id-ID"/>
          </a:p>
        </p:txBody>
      </p:sp>
      <p:sp>
        <p:nvSpPr>
          <p:cNvPr id="6" name="Picture Placeholder 8"/>
          <p:cNvSpPr>
            <a:spLocks noGrp="1"/>
          </p:cNvSpPr>
          <p:nvPr>
            <p:ph type="pic" sz="quarter" idx="13"/>
          </p:nvPr>
        </p:nvSpPr>
        <p:spPr>
          <a:xfrm>
            <a:off x="8190962" y="1478924"/>
            <a:ext cx="3088782" cy="4080456"/>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p:spPr>
        <p:txBody>
          <a:bodyPr wrap="square">
            <a:noAutofit/>
          </a:bodyPr>
          <a:lstStyle/>
          <a:p>
            <a:endParaRPr lang="id-ID"/>
          </a:p>
        </p:txBody>
      </p:sp>
    </p:spTree>
    <p:extLst>
      <p:ext uri="{BB962C8B-B14F-4D97-AF65-F5344CB8AC3E}">
        <p14:creationId xmlns:p14="http://schemas.microsoft.com/office/powerpoint/2010/main" val="63759985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3" name="Picture Placeholder 8"/>
          <p:cNvSpPr>
            <a:spLocks noGrp="1"/>
          </p:cNvSpPr>
          <p:nvPr>
            <p:ph type="pic" sz="quarter" idx="12"/>
          </p:nvPr>
        </p:nvSpPr>
        <p:spPr>
          <a:xfrm>
            <a:off x="0" y="1363014"/>
            <a:ext cx="3088782" cy="4080456"/>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p:spPr>
        <p:txBody>
          <a:bodyPr wrap="square">
            <a:noAutofit/>
          </a:bodyPr>
          <a:lstStyle/>
          <a:p>
            <a:endParaRPr lang="id-ID"/>
          </a:p>
        </p:txBody>
      </p:sp>
      <p:sp>
        <p:nvSpPr>
          <p:cNvPr id="4" name="Picture Placeholder 8"/>
          <p:cNvSpPr>
            <a:spLocks noGrp="1"/>
          </p:cNvSpPr>
          <p:nvPr>
            <p:ph type="pic" sz="quarter" idx="13"/>
          </p:nvPr>
        </p:nvSpPr>
        <p:spPr>
          <a:xfrm>
            <a:off x="3709116" y="538767"/>
            <a:ext cx="3088782" cy="4080456"/>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p:spPr>
        <p:txBody>
          <a:bodyPr wrap="square">
            <a:noAutofit/>
          </a:bodyPr>
          <a:lstStyle/>
          <a:p>
            <a:endParaRPr lang="id-ID"/>
          </a:p>
        </p:txBody>
      </p:sp>
      <p:sp>
        <p:nvSpPr>
          <p:cNvPr id="5" name="Picture Placeholder 8"/>
          <p:cNvSpPr>
            <a:spLocks noGrp="1"/>
          </p:cNvSpPr>
          <p:nvPr>
            <p:ph type="pic" sz="quarter" idx="14"/>
          </p:nvPr>
        </p:nvSpPr>
        <p:spPr>
          <a:xfrm>
            <a:off x="7418232" y="2032715"/>
            <a:ext cx="3088782" cy="4080456"/>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p:spPr>
        <p:txBody>
          <a:bodyPr wrap="square">
            <a:noAutofit/>
          </a:bodyPr>
          <a:lstStyle/>
          <a:p>
            <a:endParaRPr lang="id-ID"/>
          </a:p>
        </p:txBody>
      </p:sp>
    </p:spTree>
    <p:extLst>
      <p:ext uri="{BB962C8B-B14F-4D97-AF65-F5344CB8AC3E}">
        <p14:creationId xmlns:p14="http://schemas.microsoft.com/office/powerpoint/2010/main" val="4140047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grpSp>
        <p:nvGrpSpPr>
          <p:cNvPr id="3" name="Group 2"/>
          <p:cNvGrpSpPr/>
          <p:nvPr userDrawn="1"/>
        </p:nvGrpSpPr>
        <p:grpSpPr>
          <a:xfrm flipH="1">
            <a:off x="5014835" y="1488433"/>
            <a:ext cx="2198763" cy="4515887"/>
            <a:chOff x="3739073" y="951230"/>
            <a:chExt cx="1665853" cy="342138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9073" y="951230"/>
              <a:ext cx="1665853" cy="3421380"/>
            </a:xfrm>
            <a:prstGeom prst="rect">
              <a:avLst/>
            </a:prstGeom>
          </p:spPr>
        </p:pic>
        <p:sp>
          <p:nvSpPr>
            <p:cNvPr id="5" name="Rectangle 4"/>
            <p:cNvSpPr/>
            <p:nvPr/>
          </p:nvSpPr>
          <p:spPr>
            <a:xfrm>
              <a:off x="3850640" y="1361440"/>
              <a:ext cx="1442720" cy="25603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 name="Picture Placeholder 9"/>
          <p:cNvSpPr>
            <a:spLocks noGrp="1"/>
          </p:cNvSpPr>
          <p:nvPr>
            <p:ph type="pic" sz="quarter" idx="10"/>
          </p:nvPr>
        </p:nvSpPr>
        <p:spPr>
          <a:xfrm>
            <a:off x="5162550" y="2030413"/>
            <a:ext cx="1903413" cy="3378200"/>
          </a:xfrm>
          <a:prstGeom prst="rect">
            <a:avLst/>
          </a:prstGeom>
        </p:spPr>
        <p:txBody>
          <a:bodyPr/>
          <a:lstStyle/>
          <a:p>
            <a:endParaRPr lang="en-US"/>
          </a:p>
        </p:txBody>
      </p:sp>
    </p:spTree>
    <p:extLst>
      <p:ext uri="{BB962C8B-B14F-4D97-AF65-F5344CB8AC3E}">
        <p14:creationId xmlns:p14="http://schemas.microsoft.com/office/powerpoint/2010/main" val="4554692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977" y="600275"/>
            <a:ext cx="6076215" cy="3698676"/>
          </a:xfrm>
          <a:prstGeom prst="rect">
            <a:avLst/>
          </a:prstGeom>
        </p:spPr>
      </p:pic>
      <p:sp>
        <p:nvSpPr>
          <p:cNvPr id="4" name="Picture Placeholder 7"/>
          <p:cNvSpPr>
            <a:spLocks noGrp="1"/>
          </p:cNvSpPr>
          <p:nvPr>
            <p:ph type="pic" sz="quarter" idx="10"/>
          </p:nvPr>
        </p:nvSpPr>
        <p:spPr>
          <a:xfrm>
            <a:off x="1414463" y="1135063"/>
            <a:ext cx="4097337" cy="2547937"/>
          </a:xfrm>
          <a:prstGeom prst="rect">
            <a:avLst/>
          </a:prstGeom>
        </p:spPr>
        <p:txBody>
          <a:bodyPr/>
          <a:lstStyle/>
          <a:p>
            <a:endParaRPr lang="en-US"/>
          </a:p>
        </p:txBody>
      </p:sp>
    </p:spTree>
    <p:extLst>
      <p:ext uri="{BB962C8B-B14F-4D97-AF65-F5344CB8AC3E}">
        <p14:creationId xmlns:p14="http://schemas.microsoft.com/office/powerpoint/2010/main" val="3314906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0115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Picture Placeholder 8"/>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p:spPr>
        <p:txBody>
          <a:bodyPr wrap="square">
            <a:noAutofit/>
          </a:bodyPr>
          <a:lstStyle/>
          <a:p>
            <a:endParaRPr lang="id-ID"/>
          </a:p>
        </p:txBody>
      </p:sp>
    </p:spTree>
    <p:extLst>
      <p:ext uri="{BB962C8B-B14F-4D97-AF65-F5344CB8AC3E}">
        <p14:creationId xmlns:p14="http://schemas.microsoft.com/office/powerpoint/2010/main" val="26080130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Picture Placeholder 8"/>
          <p:cNvSpPr>
            <a:spLocks noGrp="1"/>
          </p:cNvSpPr>
          <p:nvPr>
            <p:ph type="pic" sz="quarter" idx="10"/>
          </p:nvPr>
        </p:nvSpPr>
        <p:spPr>
          <a:xfrm>
            <a:off x="515154" y="0"/>
            <a:ext cx="4314423" cy="57439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p:spPr>
        <p:txBody>
          <a:bodyPr wrap="square">
            <a:noAutofit/>
          </a:bodyPr>
          <a:lstStyle/>
          <a:p>
            <a:endParaRPr lang="id-ID"/>
          </a:p>
        </p:txBody>
      </p:sp>
    </p:spTree>
    <p:extLst>
      <p:ext uri="{BB962C8B-B14F-4D97-AF65-F5344CB8AC3E}">
        <p14:creationId xmlns:p14="http://schemas.microsoft.com/office/powerpoint/2010/main" val="347254386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Picture Placeholder 8"/>
          <p:cNvSpPr>
            <a:spLocks noGrp="1"/>
          </p:cNvSpPr>
          <p:nvPr>
            <p:ph type="pic" sz="quarter" idx="10"/>
          </p:nvPr>
        </p:nvSpPr>
        <p:spPr>
          <a:xfrm>
            <a:off x="7031864" y="0"/>
            <a:ext cx="4314423" cy="57439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p:spPr>
        <p:txBody>
          <a:bodyPr wrap="square">
            <a:noAutofit/>
          </a:bodyPr>
          <a:lstStyle/>
          <a:p>
            <a:endParaRPr lang="id-ID"/>
          </a:p>
        </p:txBody>
      </p:sp>
    </p:spTree>
    <p:extLst>
      <p:ext uri="{BB962C8B-B14F-4D97-AF65-F5344CB8AC3E}">
        <p14:creationId xmlns:p14="http://schemas.microsoft.com/office/powerpoint/2010/main" val="26959393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Picture Placeholder 8"/>
          <p:cNvSpPr>
            <a:spLocks noGrp="1"/>
          </p:cNvSpPr>
          <p:nvPr>
            <p:ph type="pic" sz="quarter" idx="10"/>
          </p:nvPr>
        </p:nvSpPr>
        <p:spPr>
          <a:xfrm>
            <a:off x="489396" y="0"/>
            <a:ext cx="3271235" cy="369623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p:spPr>
        <p:txBody>
          <a:bodyPr wrap="square">
            <a:noAutofit/>
          </a:bodyPr>
          <a:lstStyle/>
          <a:p>
            <a:endParaRPr lang="id-ID"/>
          </a:p>
        </p:txBody>
      </p:sp>
      <p:sp>
        <p:nvSpPr>
          <p:cNvPr id="4" name="Picture Placeholder 8"/>
          <p:cNvSpPr>
            <a:spLocks noGrp="1"/>
          </p:cNvSpPr>
          <p:nvPr>
            <p:ph type="pic" sz="quarter" idx="11"/>
          </p:nvPr>
        </p:nvSpPr>
        <p:spPr>
          <a:xfrm>
            <a:off x="4430332" y="2086378"/>
            <a:ext cx="3088782" cy="4080456"/>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p:spPr>
        <p:txBody>
          <a:bodyPr wrap="square">
            <a:noAutofit/>
          </a:bodyPr>
          <a:lstStyle/>
          <a:p>
            <a:endParaRPr lang="id-ID"/>
          </a:p>
        </p:txBody>
      </p:sp>
    </p:spTree>
    <p:extLst>
      <p:ext uri="{BB962C8B-B14F-4D97-AF65-F5344CB8AC3E}">
        <p14:creationId xmlns:p14="http://schemas.microsoft.com/office/powerpoint/2010/main" val="117671978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Picture Placeholder 8"/>
          <p:cNvSpPr>
            <a:spLocks noGrp="1"/>
          </p:cNvSpPr>
          <p:nvPr>
            <p:ph type="pic" sz="quarter" idx="10"/>
          </p:nvPr>
        </p:nvSpPr>
        <p:spPr>
          <a:xfrm>
            <a:off x="8397024" y="0"/>
            <a:ext cx="3271235" cy="369623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p:spPr>
        <p:txBody>
          <a:bodyPr wrap="square">
            <a:noAutofit/>
          </a:bodyPr>
          <a:lstStyle/>
          <a:p>
            <a:endParaRPr lang="id-ID"/>
          </a:p>
        </p:txBody>
      </p:sp>
      <p:sp>
        <p:nvSpPr>
          <p:cNvPr id="4" name="Picture Placeholder 8"/>
          <p:cNvSpPr>
            <a:spLocks noGrp="1"/>
          </p:cNvSpPr>
          <p:nvPr>
            <p:ph type="pic" sz="quarter" idx="11"/>
          </p:nvPr>
        </p:nvSpPr>
        <p:spPr>
          <a:xfrm>
            <a:off x="4739425" y="2369713"/>
            <a:ext cx="3088782" cy="4080456"/>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p:spPr>
        <p:txBody>
          <a:bodyPr wrap="square">
            <a:noAutofit/>
          </a:bodyPr>
          <a:lstStyle/>
          <a:p>
            <a:endParaRPr lang="id-ID"/>
          </a:p>
        </p:txBody>
      </p:sp>
    </p:spTree>
    <p:extLst>
      <p:ext uri="{BB962C8B-B14F-4D97-AF65-F5344CB8AC3E}">
        <p14:creationId xmlns:p14="http://schemas.microsoft.com/office/powerpoint/2010/main" val="358672669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Rectangle 1"/>
          <p:cNvSpPr/>
          <p:nvPr userDrawn="1"/>
        </p:nvSpPr>
        <p:spPr>
          <a:xfrm>
            <a:off x="0" y="0"/>
            <a:ext cx="553791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Teardrop 4"/>
          <p:cNvSpPr/>
          <p:nvPr userDrawn="1"/>
        </p:nvSpPr>
        <p:spPr>
          <a:xfrm>
            <a:off x="3829459" y="1469571"/>
            <a:ext cx="3763574" cy="3892731"/>
          </a:xfrm>
          <a:prstGeom prst="teardrop">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Picture Placeholder 8"/>
          <p:cNvSpPr>
            <a:spLocks noGrp="1"/>
          </p:cNvSpPr>
          <p:nvPr>
            <p:ph type="pic" sz="quarter" idx="11"/>
          </p:nvPr>
        </p:nvSpPr>
        <p:spPr>
          <a:xfrm>
            <a:off x="3979571" y="1587321"/>
            <a:ext cx="3438660" cy="3683358"/>
          </a:xfrm>
          <a:prstGeom prst="teardrop">
            <a:avLst/>
          </a:prstGeom>
          <a:noFill/>
        </p:spPr>
        <p:txBody>
          <a:bodyPr wrap="square">
            <a:noAutofit/>
          </a:bodyPr>
          <a:lstStyle/>
          <a:p>
            <a:endParaRPr lang="id-ID"/>
          </a:p>
        </p:txBody>
      </p:sp>
    </p:spTree>
    <p:extLst>
      <p:ext uri="{BB962C8B-B14F-4D97-AF65-F5344CB8AC3E}">
        <p14:creationId xmlns:p14="http://schemas.microsoft.com/office/powerpoint/2010/main" val="84365231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Rectangle 1"/>
          <p:cNvSpPr/>
          <p:nvPr userDrawn="1"/>
        </p:nvSpPr>
        <p:spPr>
          <a:xfrm>
            <a:off x="0" y="0"/>
            <a:ext cx="553791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Picture Placeholder 8"/>
          <p:cNvSpPr>
            <a:spLocks noGrp="1"/>
          </p:cNvSpPr>
          <p:nvPr>
            <p:ph type="pic" sz="quarter" idx="11"/>
          </p:nvPr>
        </p:nvSpPr>
        <p:spPr>
          <a:xfrm>
            <a:off x="1049627" y="1587321"/>
            <a:ext cx="3438660" cy="3683358"/>
          </a:xfrm>
          <a:prstGeom prst="rect">
            <a:avLst/>
          </a:prstGeom>
          <a:noFill/>
        </p:spPr>
        <p:txBody>
          <a:bodyPr wrap="square">
            <a:noAutofit/>
          </a:bodyPr>
          <a:lstStyle/>
          <a:p>
            <a:endParaRPr lang="id-ID"/>
          </a:p>
        </p:txBody>
      </p:sp>
      <p:sp>
        <p:nvSpPr>
          <p:cNvPr id="5" name="Picture Placeholder 8"/>
          <p:cNvSpPr>
            <a:spLocks noGrp="1"/>
          </p:cNvSpPr>
          <p:nvPr>
            <p:ph type="pic" sz="quarter" idx="12"/>
          </p:nvPr>
        </p:nvSpPr>
        <p:spPr>
          <a:xfrm>
            <a:off x="7147774" y="1587321"/>
            <a:ext cx="3438660" cy="3683358"/>
          </a:xfrm>
          <a:prstGeom prst="teardrop">
            <a:avLst/>
          </a:prstGeom>
          <a:noFill/>
        </p:spPr>
        <p:txBody>
          <a:bodyPr wrap="square">
            <a:noAutofit/>
          </a:bodyPr>
          <a:lstStyle/>
          <a:p>
            <a:endParaRPr lang="id-ID" dirty="0"/>
          </a:p>
        </p:txBody>
      </p:sp>
    </p:spTree>
    <p:extLst>
      <p:ext uri="{BB962C8B-B14F-4D97-AF65-F5344CB8AC3E}">
        <p14:creationId xmlns:p14="http://schemas.microsoft.com/office/powerpoint/2010/main" val="6956303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038743"/>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50"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6" r:id="rId12"/>
    <p:sldLayoutId id="2147483674" r:id="rId13"/>
    <p:sldLayoutId id="2147483675" r:id="rId14"/>
    <p:sldLayoutId id="2147483677" r:id="rId15"/>
    <p:sldLayoutId id="2147483678"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 Id="rId5" Type="http://schemas.openxmlformats.org/officeDocument/2006/relationships/chart" Target="../charts/chart5.xml"/><Relationship Id="rId4" Type="http://schemas.openxmlformats.org/officeDocument/2006/relationships/chart" Target="../charts/char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9A674A-E934-41FC-A6B0-B25E4FB57122}"/>
              </a:ext>
            </a:extLst>
          </p:cNvPr>
          <p:cNvSpPr txBox="1"/>
          <p:nvPr/>
        </p:nvSpPr>
        <p:spPr>
          <a:xfrm>
            <a:off x="2756265" y="2493459"/>
            <a:ext cx="6675120" cy="1862048"/>
          </a:xfrm>
          <a:prstGeom prst="rect">
            <a:avLst/>
          </a:prstGeom>
          <a:noFill/>
        </p:spPr>
        <p:txBody>
          <a:bodyPr wrap="square" rtlCol="0">
            <a:spAutoFit/>
          </a:bodyPr>
          <a:lstStyle/>
          <a:p>
            <a:pPr algn="ctr"/>
            <a:r>
              <a:rPr lang="id-ID" sz="11500" b="1" dirty="0" smtClean="0">
                <a:solidFill>
                  <a:schemeClr val="bg1"/>
                </a:solidFill>
                <a:latin typeface="Attemptyon" pitchFamily="2" charset="0"/>
              </a:rPr>
              <a:t>Hipstyle</a:t>
            </a:r>
            <a:endParaRPr lang="en-ID" sz="11500" b="1" dirty="0">
              <a:solidFill>
                <a:schemeClr val="bg1"/>
              </a:solidFill>
              <a:latin typeface="Attemptyon" pitchFamily="2" charset="0"/>
            </a:endParaRPr>
          </a:p>
        </p:txBody>
      </p:sp>
      <p:sp>
        <p:nvSpPr>
          <p:cNvPr id="13" name="TextBox 12">
            <a:extLst>
              <a:ext uri="{FF2B5EF4-FFF2-40B4-BE49-F238E27FC236}">
                <a16:creationId xmlns:a16="http://schemas.microsoft.com/office/drawing/2014/main" id="{EE756D3C-21D2-4040-9810-01F1EB04FA08}"/>
              </a:ext>
            </a:extLst>
          </p:cNvPr>
          <p:cNvSpPr txBox="1"/>
          <p:nvPr/>
        </p:nvSpPr>
        <p:spPr>
          <a:xfrm>
            <a:off x="5150297" y="4747392"/>
            <a:ext cx="1887055" cy="707886"/>
          </a:xfrm>
          <a:prstGeom prst="rect">
            <a:avLst/>
          </a:prstGeom>
          <a:solidFill>
            <a:schemeClr val="accent1"/>
          </a:solidFill>
          <a:effectLst>
            <a:outerShdw blurRad="469900" dist="50800" dir="5400000" algn="ctr" rotWithShape="0">
              <a:srgbClr val="000000">
                <a:alpha val="43137"/>
              </a:srgbClr>
            </a:outerShdw>
          </a:effectLst>
        </p:spPr>
        <p:txBody>
          <a:bodyPr wrap="none" rtlCol="0">
            <a:spAutoFit/>
          </a:bodyPr>
          <a:lstStyle/>
          <a:p>
            <a:pPr algn="ctr"/>
            <a:r>
              <a:rPr lang="id-ID" sz="2000" i="1" spc="600" dirty="0" smtClean="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rPr>
              <a:t>Creative </a:t>
            </a:r>
          </a:p>
          <a:p>
            <a:pPr algn="ctr"/>
            <a:r>
              <a:rPr lang="id-ID" sz="2000" i="1" spc="600" dirty="0" smtClean="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rPr>
              <a:t>Slides</a:t>
            </a:r>
            <a:endParaRPr lang="en-ID" sz="2000" i="1" spc="600" dirty="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endParaRPr>
          </a:p>
        </p:txBody>
      </p:sp>
      <p:sp>
        <p:nvSpPr>
          <p:cNvPr id="8" name="Cross 7">
            <a:extLst>
              <a:ext uri="{FF2B5EF4-FFF2-40B4-BE49-F238E27FC236}">
                <a16:creationId xmlns:a16="http://schemas.microsoft.com/office/drawing/2014/main" id="{341A5075-0736-4AA5-82F2-FD54A1A81CBB}"/>
              </a:ext>
            </a:extLst>
          </p:cNvPr>
          <p:cNvSpPr/>
          <p:nvPr/>
        </p:nvSpPr>
        <p:spPr>
          <a:xfrm rot="2700000">
            <a:off x="337231" y="5731023"/>
            <a:ext cx="716219" cy="716219"/>
          </a:xfrm>
          <a:prstGeom prst="plus">
            <a:avLst>
              <a:gd name="adj" fmla="val 3657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9" name="TextBox 8">
            <a:extLst>
              <a:ext uri="{FF2B5EF4-FFF2-40B4-BE49-F238E27FC236}">
                <a16:creationId xmlns:a16="http://schemas.microsoft.com/office/drawing/2014/main" id="{EE756D3C-21D2-4040-9810-01F1EB04FA08}"/>
              </a:ext>
            </a:extLst>
          </p:cNvPr>
          <p:cNvSpPr txBox="1"/>
          <p:nvPr/>
        </p:nvSpPr>
        <p:spPr>
          <a:xfrm rot="5400000">
            <a:off x="-691707" y="3932287"/>
            <a:ext cx="2774094" cy="400110"/>
          </a:xfrm>
          <a:prstGeom prst="rect">
            <a:avLst/>
          </a:prstGeom>
          <a:noFill/>
        </p:spPr>
        <p:txBody>
          <a:bodyPr wrap="square" rtlCol="0">
            <a:spAutoFit/>
          </a:bodyPr>
          <a:lstStyle/>
          <a:p>
            <a:r>
              <a:rPr lang="id-ID" sz="20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HIPSTYLE</a:t>
            </a:r>
            <a:r>
              <a:rPr lang="id-ID" sz="20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CREATIVE</a:t>
            </a:r>
            <a:endParaRPr lang="en-ID" sz="2000" i="1" dirty="0">
              <a:solidFill>
                <a:schemeClr val="accent1"/>
              </a:solidFill>
              <a:latin typeface="Raleway" panose="020B0503030101060003" pitchFamily="34" charset="0"/>
              <a:ea typeface="Lato" panose="020F0502020204030203" pitchFamily="34" charset="0"/>
              <a:cs typeface="Lato" panose="020F0502020204030203" pitchFamily="34" charset="0"/>
            </a:endParaRPr>
          </a:p>
        </p:txBody>
      </p:sp>
      <p:sp>
        <p:nvSpPr>
          <p:cNvPr id="2" name="Picture Placeholder 1"/>
          <p:cNvSpPr>
            <a:spLocks noGrp="1"/>
          </p:cNvSpPr>
          <p:nvPr>
            <p:ph type="pic" sz="quarter" idx="10"/>
          </p:nvPr>
        </p:nvSpPr>
        <p:spPr/>
      </p:sp>
    </p:spTree>
    <p:extLst>
      <p:ext uri="{BB962C8B-B14F-4D97-AF65-F5344CB8AC3E}">
        <p14:creationId xmlns:p14="http://schemas.microsoft.com/office/powerpoint/2010/main" val="4187727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9A674A-E934-41FC-A6B0-B25E4FB57122}"/>
              </a:ext>
            </a:extLst>
          </p:cNvPr>
          <p:cNvSpPr txBox="1"/>
          <p:nvPr/>
        </p:nvSpPr>
        <p:spPr>
          <a:xfrm>
            <a:off x="3448594" y="766815"/>
            <a:ext cx="4379613" cy="1200329"/>
          </a:xfrm>
          <a:prstGeom prst="rect">
            <a:avLst/>
          </a:prstGeom>
          <a:noFill/>
        </p:spPr>
        <p:txBody>
          <a:bodyPr wrap="square" rtlCol="0">
            <a:spAutoFit/>
          </a:bodyPr>
          <a:lstStyle/>
          <a:p>
            <a:pPr algn="r"/>
            <a:r>
              <a:rPr lang="id-ID" sz="7200" b="1" spc="300" dirty="0" smtClean="0">
                <a:solidFill>
                  <a:schemeClr val="accent1"/>
                </a:solidFill>
                <a:latin typeface="Attemptyon" pitchFamily="2" charset="0"/>
                <a:ea typeface="Source Sans Pro" panose="020B0503030403020204" pitchFamily="34" charset="0"/>
              </a:rPr>
              <a:t>Our </a:t>
            </a:r>
            <a:r>
              <a:rPr lang="id-ID" sz="7200" b="1" spc="300" dirty="0" smtClean="0">
                <a:solidFill>
                  <a:schemeClr val="tx1">
                    <a:lumMod val="75000"/>
                    <a:lumOff val="25000"/>
                  </a:schemeClr>
                </a:solidFill>
                <a:latin typeface="Attemptyon" pitchFamily="2" charset="0"/>
                <a:ea typeface="Source Sans Pro" panose="020B0503030403020204" pitchFamily="34" charset="0"/>
              </a:rPr>
              <a:t>Galery</a:t>
            </a:r>
            <a:endParaRPr lang="en-ID" sz="7200" spc="300" dirty="0">
              <a:solidFill>
                <a:schemeClr val="tx1">
                  <a:lumMod val="75000"/>
                  <a:lumOff val="25000"/>
                </a:schemeClr>
              </a:solidFill>
              <a:latin typeface="Attemptyon" pitchFamily="2" charset="0"/>
              <a:ea typeface="Source Sans Pro" panose="020B0503030403020204" pitchFamily="34" charset="0"/>
            </a:endParaRPr>
          </a:p>
        </p:txBody>
      </p:sp>
      <p:sp>
        <p:nvSpPr>
          <p:cNvPr id="13" name="Text Box 10"/>
          <p:cNvSpPr txBox="1">
            <a:spLocks noChangeArrowheads="1"/>
          </p:cNvSpPr>
          <p:nvPr/>
        </p:nvSpPr>
        <p:spPr bwMode="auto">
          <a:xfrm>
            <a:off x="8397024" y="4296868"/>
            <a:ext cx="3271235" cy="1331134"/>
          </a:xfrm>
          <a:prstGeom prst="rect">
            <a:avLst/>
          </a:prstGeom>
          <a:noFill/>
          <a:ln w="9525">
            <a:noFill/>
            <a:miter lim="800000"/>
            <a:headEnd/>
            <a:tailEnd/>
          </a:ln>
        </p:spPr>
        <p:txBody>
          <a:bodyPr wrap="square" lIns="60960" tIns="30480" rIns="60960" bIns="30480">
            <a:spAutoFit/>
          </a:bodyPr>
          <a:lstStyle/>
          <a:p>
            <a:pPr algn="just" defTabSz="1450904">
              <a:lnSpc>
                <a:spcPct val="150000"/>
              </a:lnSpc>
            </a:pPr>
            <a:r>
              <a:rPr lang="id-ID" sz="1100" dirty="0"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Hipstyle is a </a:t>
            </a:r>
            <a:r>
              <a:rPr lang="en-US" sz="1100" dirty="0" err="1"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Aliquam</a:t>
            </a:r>
            <a:r>
              <a:rPr lang="en-US" sz="1100" dirty="0"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varius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adipiscing</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tempor</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Vivamus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id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ipsum</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sit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amet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massa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consectetur</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porta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Class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aptent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taciti</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sociosqu</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ad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litora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torquent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per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conubia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nostra, per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inceptos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himenaeos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t>
            </a:r>
          </a:p>
        </p:txBody>
      </p:sp>
      <p:sp>
        <p:nvSpPr>
          <p:cNvPr id="15" name="TextBox 14">
            <a:extLst>
              <a:ext uri="{FF2B5EF4-FFF2-40B4-BE49-F238E27FC236}">
                <a16:creationId xmlns:a16="http://schemas.microsoft.com/office/drawing/2014/main" id="{EE756D3C-21D2-4040-9810-01F1EB04FA08}"/>
              </a:ext>
            </a:extLst>
          </p:cNvPr>
          <p:cNvSpPr txBox="1"/>
          <p:nvPr/>
        </p:nvSpPr>
        <p:spPr>
          <a:xfrm>
            <a:off x="9173271" y="1755261"/>
            <a:ext cx="1718740" cy="400110"/>
          </a:xfrm>
          <a:prstGeom prst="rect">
            <a:avLst/>
          </a:prstGeom>
          <a:solidFill>
            <a:schemeClr val="accent1"/>
          </a:solidFill>
          <a:effectLst>
            <a:outerShdw blurRad="469900" dist="50800" dir="5400000" algn="ctr" rotWithShape="0">
              <a:srgbClr val="000000">
                <a:alpha val="43137"/>
              </a:srgbClr>
            </a:outerShdw>
          </a:effectLst>
        </p:spPr>
        <p:txBody>
          <a:bodyPr wrap="none" rtlCol="0">
            <a:spAutoFit/>
          </a:bodyPr>
          <a:lstStyle/>
          <a:p>
            <a:pPr algn="ctr"/>
            <a:r>
              <a:rPr lang="id-ID" sz="2000" i="1" spc="600" dirty="0" smtClean="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rPr>
              <a:t>Hipstyle</a:t>
            </a:r>
            <a:endParaRPr lang="en-ID" sz="2000" i="1" spc="600" dirty="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endParaRPr>
          </a:p>
        </p:txBody>
      </p:sp>
      <p:grpSp>
        <p:nvGrpSpPr>
          <p:cNvPr id="16" name="Group 15"/>
          <p:cNvGrpSpPr/>
          <p:nvPr/>
        </p:nvGrpSpPr>
        <p:grpSpPr>
          <a:xfrm>
            <a:off x="1087624" y="2769823"/>
            <a:ext cx="2884043" cy="2447473"/>
            <a:chOff x="669613" y="3108689"/>
            <a:chExt cx="2884043" cy="2447473"/>
          </a:xfrm>
        </p:grpSpPr>
        <p:sp>
          <p:nvSpPr>
            <p:cNvPr id="17" name="Oval 16">
              <a:extLst>
                <a:ext uri="{FF2B5EF4-FFF2-40B4-BE49-F238E27FC236}">
                  <a16:creationId xmlns:a16="http://schemas.microsoft.com/office/drawing/2014/main" id="{6DBB7A48-04C6-4DB6-B0A2-35AF74ECDCD2}"/>
                </a:ext>
              </a:extLst>
            </p:cNvPr>
            <p:cNvSpPr/>
            <p:nvPr/>
          </p:nvSpPr>
          <p:spPr>
            <a:xfrm>
              <a:off x="669613" y="3543037"/>
              <a:ext cx="682478" cy="682478"/>
            </a:xfrm>
            <a:prstGeom prst="ellipse">
              <a:avLst/>
            </a:prstGeom>
            <a:solidFill>
              <a:schemeClr val="accent1"/>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a:solidFill>
                  <a:schemeClr val="tx1">
                    <a:lumMod val="65000"/>
                    <a:lumOff val="35000"/>
                  </a:schemeClr>
                </a:solidFill>
                <a:latin typeface="Raleway" panose="020B0503030101060003" pitchFamily="34" charset="0"/>
              </a:endParaRPr>
            </a:p>
          </p:txBody>
        </p:sp>
        <p:sp>
          <p:nvSpPr>
            <p:cNvPr id="18" name="TextBox 17">
              <a:extLst>
                <a:ext uri="{FF2B5EF4-FFF2-40B4-BE49-F238E27FC236}">
                  <a16:creationId xmlns:a16="http://schemas.microsoft.com/office/drawing/2014/main" id="{A2CFB20D-3CF4-49F6-81A5-6FDC080B1CAF}"/>
                </a:ext>
              </a:extLst>
            </p:cNvPr>
            <p:cNvSpPr txBox="1"/>
            <p:nvPr/>
          </p:nvSpPr>
          <p:spPr>
            <a:xfrm>
              <a:off x="3027550" y="3108689"/>
              <a:ext cx="526106" cy="923330"/>
            </a:xfrm>
            <a:prstGeom prst="rect">
              <a:avLst/>
            </a:prstGeom>
            <a:noFill/>
          </p:spPr>
          <p:txBody>
            <a:bodyPr wrap="none" rtlCol="0">
              <a:spAutoFit/>
            </a:bodyPr>
            <a:lstStyle/>
            <a:p>
              <a:pPr algn="r"/>
              <a:r>
                <a:rPr lang="en-US" sz="5400" b="1" dirty="0">
                  <a:solidFill>
                    <a:schemeClr val="bg1">
                      <a:lumMod val="95000"/>
                    </a:schemeClr>
                  </a:solidFill>
                  <a:latin typeface="Raleway" panose="020B0503030101060003" pitchFamily="34" charset="0"/>
                </a:rPr>
                <a:t>1</a:t>
              </a:r>
            </a:p>
          </p:txBody>
        </p:sp>
        <p:sp>
          <p:nvSpPr>
            <p:cNvPr id="19" name="TextBox 18">
              <a:extLst>
                <a:ext uri="{FF2B5EF4-FFF2-40B4-BE49-F238E27FC236}">
                  <a16:creationId xmlns:a16="http://schemas.microsoft.com/office/drawing/2014/main" id="{A7A779B2-44B4-43FB-93A3-AA80B84E40AF}"/>
                </a:ext>
              </a:extLst>
            </p:cNvPr>
            <p:cNvSpPr txBox="1"/>
            <p:nvPr/>
          </p:nvSpPr>
          <p:spPr>
            <a:xfrm>
              <a:off x="1419479" y="3429805"/>
              <a:ext cx="1149674" cy="276999"/>
            </a:xfrm>
            <a:prstGeom prst="rect">
              <a:avLst/>
            </a:prstGeom>
            <a:noFill/>
          </p:spPr>
          <p:txBody>
            <a:bodyPr wrap="none" rtlCol="0">
              <a:spAutoFit/>
            </a:bodyPr>
            <a:lstStyle/>
            <a:p>
              <a:r>
                <a:rPr lang="en-US" sz="1200" dirty="0">
                  <a:solidFill>
                    <a:schemeClr val="tx1">
                      <a:lumMod val="65000"/>
                      <a:lumOff val="35000"/>
                    </a:schemeClr>
                  </a:solidFill>
                  <a:latin typeface="Raleway" panose="020B0503030101060003" pitchFamily="34" charset="0"/>
                </a:rPr>
                <a:t>Add title here</a:t>
              </a:r>
            </a:p>
          </p:txBody>
        </p:sp>
        <p:sp>
          <p:nvSpPr>
            <p:cNvPr id="20" name="TextBox 19">
              <a:extLst>
                <a:ext uri="{FF2B5EF4-FFF2-40B4-BE49-F238E27FC236}">
                  <a16:creationId xmlns:a16="http://schemas.microsoft.com/office/drawing/2014/main" id="{B2296910-9972-4520-8036-03A1570809C8}"/>
                </a:ext>
              </a:extLst>
            </p:cNvPr>
            <p:cNvSpPr txBox="1"/>
            <p:nvPr/>
          </p:nvSpPr>
          <p:spPr>
            <a:xfrm>
              <a:off x="1419479" y="3791253"/>
              <a:ext cx="2096931" cy="447815"/>
            </a:xfrm>
            <a:prstGeom prst="rect">
              <a:avLst/>
            </a:prstGeom>
            <a:noFill/>
          </p:spPr>
          <p:txBody>
            <a:bodyPr wrap="square" rtlCol="0">
              <a:spAutoFit/>
            </a:bodyPr>
            <a:lstStyle/>
            <a:p>
              <a:pPr>
                <a:lnSpc>
                  <a:spcPct val="110000"/>
                </a:lnSpc>
              </a:pPr>
              <a:r>
                <a:rPr lang="en-US" sz="1050" dirty="0">
                  <a:solidFill>
                    <a:schemeClr val="bg1">
                      <a:lumMod val="65000"/>
                    </a:schemeClr>
                  </a:solidFill>
                  <a:latin typeface="Raleway" panose="020B0503030101060003" pitchFamily="34" charset="0"/>
                </a:rPr>
                <a:t>Perspiciatis unde omnis iste sed voluptatem fringilla.</a:t>
              </a:r>
            </a:p>
          </p:txBody>
        </p:sp>
        <p:sp>
          <p:nvSpPr>
            <p:cNvPr id="21" name="Oval 20">
              <a:extLst>
                <a:ext uri="{FF2B5EF4-FFF2-40B4-BE49-F238E27FC236}">
                  <a16:creationId xmlns:a16="http://schemas.microsoft.com/office/drawing/2014/main" id="{937653C1-9F2C-42C2-AB5A-FF096FBA29D1}"/>
                </a:ext>
              </a:extLst>
            </p:cNvPr>
            <p:cNvSpPr/>
            <p:nvPr/>
          </p:nvSpPr>
          <p:spPr>
            <a:xfrm>
              <a:off x="669613" y="4860131"/>
              <a:ext cx="682478" cy="682478"/>
            </a:xfrm>
            <a:prstGeom prst="ellipse">
              <a:avLst/>
            </a:prstGeom>
            <a:solidFill>
              <a:schemeClr val="accent1"/>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a:solidFill>
                  <a:schemeClr val="tx1">
                    <a:lumMod val="65000"/>
                    <a:lumOff val="35000"/>
                  </a:schemeClr>
                </a:solidFill>
                <a:latin typeface="Raleway" panose="020B0503030101060003" pitchFamily="34" charset="0"/>
              </a:endParaRPr>
            </a:p>
          </p:txBody>
        </p:sp>
        <p:sp>
          <p:nvSpPr>
            <p:cNvPr id="22" name="TextBox 21">
              <a:extLst>
                <a:ext uri="{FF2B5EF4-FFF2-40B4-BE49-F238E27FC236}">
                  <a16:creationId xmlns:a16="http://schemas.microsoft.com/office/drawing/2014/main" id="{2B1494EC-2821-4147-A8CF-615B762E3FD4}"/>
                </a:ext>
              </a:extLst>
            </p:cNvPr>
            <p:cNvSpPr txBox="1"/>
            <p:nvPr/>
          </p:nvSpPr>
          <p:spPr>
            <a:xfrm>
              <a:off x="2960225" y="4425783"/>
              <a:ext cx="593431" cy="923330"/>
            </a:xfrm>
            <a:prstGeom prst="rect">
              <a:avLst/>
            </a:prstGeom>
            <a:noFill/>
          </p:spPr>
          <p:txBody>
            <a:bodyPr wrap="none" rtlCol="0">
              <a:spAutoFit/>
            </a:bodyPr>
            <a:lstStyle/>
            <a:p>
              <a:pPr algn="r"/>
              <a:r>
                <a:rPr lang="id-ID" sz="5400" b="1" dirty="0" smtClean="0">
                  <a:solidFill>
                    <a:schemeClr val="bg1">
                      <a:lumMod val="95000"/>
                    </a:schemeClr>
                  </a:solidFill>
                  <a:latin typeface="Raleway" panose="020B0503030101060003" pitchFamily="34" charset="0"/>
                </a:rPr>
                <a:t>2</a:t>
              </a:r>
              <a:endParaRPr lang="en-US" sz="5400" b="1" dirty="0">
                <a:solidFill>
                  <a:schemeClr val="bg1">
                    <a:lumMod val="95000"/>
                  </a:schemeClr>
                </a:solidFill>
                <a:latin typeface="Raleway" panose="020B0503030101060003" pitchFamily="34" charset="0"/>
              </a:endParaRPr>
            </a:p>
          </p:txBody>
        </p:sp>
        <p:sp>
          <p:nvSpPr>
            <p:cNvPr id="23" name="TextBox 22">
              <a:extLst>
                <a:ext uri="{FF2B5EF4-FFF2-40B4-BE49-F238E27FC236}">
                  <a16:creationId xmlns:a16="http://schemas.microsoft.com/office/drawing/2014/main" id="{10C5D630-3873-4FC1-B3BE-4BB410FFAA66}"/>
                </a:ext>
              </a:extLst>
            </p:cNvPr>
            <p:cNvSpPr txBox="1"/>
            <p:nvPr/>
          </p:nvSpPr>
          <p:spPr>
            <a:xfrm>
              <a:off x="1419479" y="4746899"/>
              <a:ext cx="1149674" cy="276999"/>
            </a:xfrm>
            <a:prstGeom prst="rect">
              <a:avLst/>
            </a:prstGeom>
            <a:noFill/>
          </p:spPr>
          <p:txBody>
            <a:bodyPr wrap="none" rtlCol="0">
              <a:spAutoFit/>
            </a:bodyPr>
            <a:lstStyle/>
            <a:p>
              <a:r>
                <a:rPr lang="en-US" sz="1200" dirty="0">
                  <a:solidFill>
                    <a:schemeClr val="tx1">
                      <a:lumMod val="65000"/>
                      <a:lumOff val="35000"/>
                    </a:schemeClr>
                  </a:solidFill>
                  <a:latin typeface="Raleway" panose="020B0503030101060003" pitchFamily="34" charset="0"/>
                </a:rPr>
                <a:t>Add title here</a:t>
              </a:r>
            </a:p>
          </p:txBody>
        </p:sp>
        <p:sp>
          <p:nvSpPr>
            <p:cNvPr id="24" name="TextBox 23">
              <a:extLst>
                <a:ext uri="{FF2B5EF4-FFF2-40B4-BE49-F238E27FC236}">
                  <a16:creationId xmlns:a16="http://schemas.microsoft.com/office/drawing/2014/main" id="{429BF8C9-D30E-4689-A6E1-F3B5797D7E92}"/>
                </a:ext>
              </a:extLst>
            </p:cNvPr>
            <p:cNvSpPr txBox="1"/>
            <p:nvPr/>
          </p:nvSpPr>
          <p:spPr>
            <a:xfrm>
              <a:off x="1419479" y="5108347"/>
              <a:ext cx="2096931" cy="447815"/>
            </a:xfrm>
            <a:prstGeom prst="rect">
              <a:avLst/>
            </a:prstGeom>
            <a:noFill/>
          </p:spPr>
          <p:txBody>
            <a:bodyPr wrap="square" rtlCol="0">
              <a:spAutoFit/>
            </a:bodyPr>
            <a:lstStyle/>
            <a:p>
              <a:pPr>
                <a:lnSpc>
                  <a:spcPct val="110000"/>
                </a:lnSpc>
              </a:pPr>
              <a:r>
                <a:rPr lang="en-US" sz="1050" dirty="0">
                  <a:solidFill>
                    <a:schemeClr val="bg1">
                      <a:lumMod val="65000"/>
                    </a:schemeClr>
                  </a:solidFill>
                  <a:latin typeface="Raleway" panose="020B0503030101060003" pitchFamily="34" charset="0"/>
                </a:rPr>
                <a:t>Perspiciatis unde omnis iste sed voluptatem fringilla.</a:t>
              </a:r>
            </a:p>
          </p:txBody>
        </p:sp>
        <p:sp>
          <p:nvSpPr>
            <p:cNvPr id="25" name="TextBox 24">
              <a:extLst>
                <a:ext uri="{FF2B5EF4-FFF2-40B4-BE49-F238E27FC236}">
                  <a16:creationId xmlns:a16="http://schemas.microsoft.com/office/drawing/2014/main" id="{DF62E38B-4189-4063-A6EB-71E98AD3E10B}"/>
                </a:ext>
              </a:extLst>
            </p:cNvPr>
            <p:cNvSpPr txBox="1"/>
            <p:nvPr/>
          </p:nvSpPr>
          <p:spPr>
            <a:xfrm>
              <a:off x="831323" y="3695331"/>
              <a:ext cx="394659" cy="338554"/>
            </a:xfrm>
            <a:prstGeom prst="rect">
              <a:avLst/>
            </a:prstGeom>
            <a:noFill/>
          </p:spPr>
          <p:txBody>
            <a:bodyPr wrap="none" rtlCol="0">
              <a:spAutoFit/>
            </a:bodyPr>
            <a:lstStyle/>
            <a:p>
              <a:pPr algn="ctr"/>
              <a:r>
                <a:rPr lang="en-US" sz="1600" dirty="0">
                  <a:solidFill>
                    <a:schemeClr val="bg1"/>
                  </a:solidFill>
                  <a:latin typeface="Raleway" panose="020B0503030101060003" pitchFamily="34" charset="0"/>
                </a:rPr>
                <a:t>01</a:t>
              </a:r>
            </a:p>
          </p:txBody>
        </p:sp>
        <p:sp>
          <p:nvSpPr>
            <p:cNvPr id="26" name="TextBox 25">
              <a:extLst>
                <a:ext uri="{FF2B5EF4-FFF2-40B4-BE49-F238E27FC236}">
                  <a16:creationId xmlns:a16="http://schemas.microsoft.com/office/drawing/2014/main" id="{F4D55850-8488-4B0D-BB79-7E40B9560FF7}"/>
                </a:ext>
              </a:extLst>
            </p:cNvPr>
            <p:cNvSpPr txBox="1"/>
            <p:nvPr/>
          </p:nvSpPr>
          <p:spPr>
            <a:xfrm>
              <a:off x="802083" y="5010559"/>
              <a:ext cx="417102" cy="338554"/>
            </a:xfrm>
            <a:prstGeom prst="rect">
              <a:avLst/>
            </a:prstGeom>
            <a:noFill/>
          </p:spPr>
          <p:txBody>
            <a:bodyPr wrap="none" rtlCol="0">
              <a:spAutoFit/>
            </a:bodyPr>
            <a:lstStyle/>
            <a:p>
              <a:pPr algn="ctr"/>
              <a:r>
                <a:rPr lang="en-US" sz="1600" dirty="0" smtClean="0">
                  <a:solidFill>
                    <a:schemeClr val="bg1"/>
                  </a:solidFill>
                  <a:latin typeface="Raleway" panose="020B0503030101060003" pitchFamily="34" charset="0"/>
                </a:rPr>
                <a:t>0</a:t>
              </a:r>
              <a:r>
                <a:rPr lang="id-ID" sz="1600" dirty="0" smtClean="0">
                  <a:solidFill>
                    <a:schemeClr val="bg1"/>
                  </a:solidFill>
                  <a:latin typeface="Raleway" panose="020B0503030101060003" pitchFamily="34" charset="0"/>
                </a:rPr>
                <a:t>2</a:t>
              </a:r>
              <a:endParaRPr lang="en-US" sz="1600" dirty="0">
                <a:solidFill>
                  <a:schemeClr val="bg1"/>
                </a:solidFill>
                <a:latin typeface="Raleway" panose="020B0503030101060003" pitchFamily="34" charset="0"/>
              </a:endParaRPr>
            </a:p>
          </p:txBody>
        </p:sp>
      </p:grpSp>
      <p:sp>
        <p:nvSpPr>
          <p:cNvPr id="27" name="Cross 26">
            <a:extLst>
              <a:ext uri="{FF2B5EF4-FFF2-40B4-BE49-F238E27FC236}">
                <a16:creationId xmlns:a16="http://schemas.microsoft.com/office/drawing/2014/main" id="{341A5075-0736-4AA5-82F2-FD54A1A81CBB}"/>
              </a:ext>
            </a:extLst>
          </p:cNvPr>
          <p:cNvSpPr/>
          <p:nvPr/>
        </p:nvSpPr>
        <p:spPr>
          <a:xfrm rot="2700000">
            <a:off x="337231" y="5731023"/>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28" name="Rectangle 27"/>
          <p:cNvSpPr/>
          <p:nvPr/>
        </p:nvSpPr>
        <p:spPr>
          <a:xfrm>
            <a:off x="370754" y="0"/>
            <a:ext cx="1175657" cy="21553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Picture Placeholder 1"/>
          <p:cNvSpPr>
            <a:spLocks noGrp="1"/>
          </p:cNvSpPr>
          <p:nvPr>
            <p:ph type="pic" sz="quarter" idx="10"/>
          </p:nvPr>
        </p:nvSpPr>
        <p:spPr/>
      </p:sp>
      <p:sp>
        <p:nvSpPr>
          <p:cNvPr id="3" name="Picture Placeholder 2"/>
          <p:cNvSpPr>
            <a:spLocks noGrp="1"/>
          </p:cNvSpPr>
          <p:nvPr>
            <p:ph type="pic" sz="quarter" idx="11"/>
          </p:nvPr>
        </p:nvSpPr>
        <p:spPr/>
      </p:sp>
    </p:spTree>
    <p:extLst>
      <p:ext uri="{BB962C8B-B14F-4D97-AF65-F5344CB8AC3E}">
        <p14:creationId xmlns:p14="http://schemas.microsoft.com/office/powerpoint/2010/main" val="3302725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ross 11">
            <a:extLst>
              <a:ext uri="{FF2B5EF4-FFF2-40B4-BE49-F238E27FC236}">
                <a16:creationId xmlns:a16="http://schemas.microsoft.com/office/drawing/2014/main" id="{341A5075-0736-4AA5-82F2-FD54A1A81CBB}"/>
              </a:ext>
            </a:extLst>
          </p:cNvPr>
          <p:cNvSpPr/>
          <p:nvPr/>
        </p:nvSpPr>
        <p:spPr>
          <a:xfrm rot="2700000">
            <a:off x="11140215" y="34931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13" name="TextBox 12">
            <a:extLst>
              <a:ext uri="{FF2B5EF4-FFF2-40B4-BE49-F238E27FC236}">
                <a16:creationId xmlns:a16="http://schemas.microsoft.com/office/drawing/2014/main" id="{EE756D3C-21D2-4040-9810-01F1EB04FA08}"/>
              </a:ext>
            </a:extLst>
          </p:cNvPr>
          <p:cNvSpPr txBox="1"/>
          <p:nvPr/>
        </p:nvSpPr>
        <p:spPr>
          <a:xfrm>
            <a:off x="1766847" y="3785228"/>
            <a:ext cx="1718740" cy="400110"/>
          </a:xfrm>
          <a:prstGeom prst="rect">
            <a:avLst/>
          </a:prstGeom>
          <a:solidFill>
            <a:schemeClr val="accent1"/>
          </a:solidFill>
          <a:effectLst>
            <a:outerShdw blurRad="469900" dist="50800" dir="5400000" algn="ctr" rotWithShape="0">
              <a:srgbClr val="000000">
                <a:alpha val="43137"/>
              </a:srgbClr>
            </a:outerShdw>
          </a:effectLst>
        </p:spPr>
        <p:txBody>
          <a:bodyPr wrap="none" rtlCol="0">
            <a:spAutoFit/>
          </a:bodyPr>
          <a:lstStyle/>
          <a:p>
            <a:pPr algn="ctr"/>
            <a:r>
              <a:rPr lang="id-ID" sz="2000" i="1" spc="600" dirty="0" smtClean="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rPr>
              <a:t>Hipstyle</a:t>
            </a:r>
            <a:endParaRPr lang="en-ID" sz="2000" i="1" spc="600" dirty="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endParaRPr>
          </a:p>
        </p:txBody>
      </p:sp>
      <p:sp>
        <p:nvSpPr>
          <p:cNvPr id="15" name="TextBox 14">
            <a:extLst>
              <a:ext uri="{FF2B5EF4-FFF2-40B4-BE49-F238E27FC236}">
                <a16:creationId xmlns:a16="http://schemas.microsoft.com/office/drawing/2014/main" id="{EE756D3C-21D2-4040-9810-01F1EB04FA08}"/>
              </a:ext>
            </a:extLst>
          </p:cNvPr>
          <p:cNvSpPr txBox="1"/>
          <p:nvPr/>
        </p:nvSpPr>
        <p:spPr>
          <a:xfrm>
            <a:off x="5379959" y="3785228"/>
            <a:ext cx="1718740" cy="400110"/>
          </a:xfrm>
          <a:prstGeom prst="rect">
            <a:avLst/>
          </a:prstGeom>
          <a:solidFill>
            <a:schemeClr val="bg1"/>
          </a:solidFill>
          <a:effectLst>
            <a:outerShdw blurRad="469900" dist="50800" dir="5400000" algn="ctr" rotWithShape="0">
              <a:srgbClr val="000000">
                <a:alpha val="43137"/>
              </a:srgbClr>
            </a:outerShdw>
          </a:effectLst>
        </p:spPr>
        <p:txBody>
          <a:bodyPr wrap="none" rtlCol="0">
            <a:spAutoFit/>
          </a:bodyPr>
          <a:lstStyle/>
          <a:p>
            <a:pPr algn="ctr"/>
            <a:r>
              <a:rPr lang="id-ID" sz="2000" i="1" spc="600" dirty="0" smtClean="0">
                <a:solidFill>
                  <a:schemeClr val="accent1"/>
                </a:solidFill>
                <a:latin typeface="Raleway" panose="020B0503030101060003" pitchFamily="34" charset="0"/>
                <a:ea typeface="Lato" panose="020F0502020204030203" pitchFamily="34" charset="0"/>
                <a:cs typeface="Lato" panose="020F0502020204030203" pitchFamily="34" charset="0"/>
              </a:rPr>
              <a:t>Hipstyle</a:t>
            </a:r>
            <a:endParaRPr lang="en-ID" sz="2000" i="1" spc="600" dirty="0">
              <a:solidFill>
                <a:schemeClr val="accent1"/>
              </a:solidFill>
              <a:latin typeface="Raleway" panose="020B0503030101060003" pitchFamily="34" charset="0"/>
              <a:ea typeface="Lato" panose="020F0502020204030203" pitchFamily="34" charset="0"/>
              <a:cs typeface="Lato" panose="020F0502020204030203" pitchFamily="34" charset="0"/>
            </a:endParaRPr>
          </a:p>
        </p:txBody>
      </p:sp>
      <p:sp>
        <p:nvSpPr>
          <p:cNvPr id="16" name="TextBox 15">
            <a:extLst>
              <a:ext uri="{FF2B5EF4-FFF2-40B4-BE49-F238E27FC236}">
                <a16:creationId xmlns:a16="http://schemas.microsoft.com/office/drawing/2014/main" id="{EE756D3C-21D2-4040-9810-01F1EB04FA08}"/>
              </a:ext>
            </a:extLst>
          </p:cNvPr>
          <p:cNvSpPr txBox="1"/>
          <p:nvPr/>
        </p:nvSpPr>
        <p:spPr>
          <a:xfrm>
            <a:off x="8875983" y="3785228"/>
            <a:ext cx="1718740" cy="400110"/>
          </a:xfrm>
          <a:prstGeom prst="rect">
            <a:avLst/>
          </a:prstGeom>
          <a:solidFill>
            <a:schemeClr val="accent1">
              <a:lumMod val="75000"/>
            </a:schemeClr>
          </a:solidFill>
          <a:effectLst>
            <a:outerShdw blurRad="469900" dist="50800" dir="5400000" algn="ctr" rotWithShape="0">
              <a:srgbClr val="000000">
                <a:alpha val="43137"/>
              </a:srgbClr>
            </a:outerShdw>
          </a:effectLst>
        </p:spPr>
        <p:txBody>
          <a:bodyPr wrap="none" rtlCol="0">
            <a:spAutoFit/>
          </a:bodyPr>
          <a:lstStyle/>
          <a:p>
            <a:pPr algn="ctr"/>
            <a:r>
              <a:rPr lang="id-ID" sz="2000" i="1" spc="600" dirty="0" smtClean="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rPr>
              <a:t>Hipstyle</a:t>
            </a:r>
            <a:endParaRPr lang="en-ID" sz="2000" i="1" spc="600" dirty="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endParaRPr>
          </a:p>
        </p:txBody>
      </p:sp>
      <p:sp>
        <p:nvSpPr>
          <p:cNvPr id="17" name="TextBox 16">
            <a:extLst>
              <a:ext uri="{FF2B5EF4-FFF2-40B4-BE49-F238E27FC236}">
                <a16:creationId xmlns:a16="http://schemas.microsoft.com/office/drawing/2014/main" id="{EE756D3C-21D2-4040-9810-01F1EB04FA08}"/>
              </a:ext>
            </a:extLst>
          </p:cNvPr>
          <p:cNvSpPr txBox="1"/>
          <p:nvPr/>
        </p:nvSpPr>
        <p:spPr>
          <a:xfrm>
            <a:off x="4461455" y="445819"/>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GALERY</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20" name="Rectangle 19"/>
          <p:cNvSpPr/>
          <p:nvPr/>
        </p:nvSpPr>
        <p:spPr>
          <a:xfrm>
            <a:off x="1258500" y="5701251"/>
            <a:ext cx="2735433" cy="545149"/>
          </a:xfrm>
          <a:prstGeom prst="rect">
            <a:avLst/>
          </a:prstGeom>
        </p:spPr>
        <p:txBody>
          <a:bodyPr wrap="square">
            <a:spAutoFit/>
          </a:bodyPr>
          <a:lstStyle/>
          <a:p>
            <a:pPr algn="just">
              <a:lnSpc>
                <a:spcPct val="150000"/>
              </a:lnSpc>
            </a:pPr>
            <a:r>
              <a:rPr lang="id-ID" sz="1050" i="0" dirty="0" smtClean="0">
                <a:solidFill>
                  <a:schemeClr val="tx1">
                    <a:lumMod val="75000"/>
                    <a:lumOff val="25000"/>
                  </a:schemeClr>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21" name="Rectangle 20"/>
          <p:cNvSpPr/>
          <p:nvPr/>
        </p:nvSpPr>
        <p:spPr>
          <a:xfrm>
            <a:off x="4871612" y="5677946"/>
            <a:ext cx="2735433" cy="545149"/>
          </a:xfrm>
          <a:prstGeom prst="rect">
            <a:avLst/>
          </a:prstGeom>
        </p:spPr>
        <p:txBody>
          <a:bodyPr wrap="square">
            <a:spAutoFit/>
          </a:bodyPr>
          <a:lstStyle/>
          <a:p>
            <a:pPr algn="just">
              <a:lnSpc>
                <a:spcPct val="150000"/>
              </a:lnSpc>
            </a:pPr>
            <a:r>
              <a:rPr lang="id-ID" sz="1050" i="0" dirty="0" smtClean="0">
                <a:solidFill>
                  <a:schemeClr val="tx1">
                    <a:lumMod val="75000"/>
                    <a:lumOff val="25000"/>
                  </a:schemeClr>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22" name="Rectangle 21"/>
          <p:cNvSpPr/>
          <p:nvPr/>
        </p:nvSpPr>
        <p:spPr>
          <a:xfrm>
            <a:off x="8367636" y="5677945"/>
            <a:ext cx="2735433" cy="545149"/>
          </a:xfrm>
          <a:prstGeom prst="rect">
            <a:avLst/>
          </a:prstGeom>
        </p:spPr>
        <p:txBody>
          <a:bodyPr wrap="square">
            <a:spAutoFit/>
          </a:bodyPr>
          <a:lstStyle/>
          <a:p>
            <a:pPr algn="just">
              <a:lnSpc>
                <a:spcPct val="150000"/>
              </a:lnSpc>
            </a:pPr>
            <a:r>
              <a:rPr lang="id-ID" sz="1050" i="0" dirty="0" smtClean="0">
                <a:solidFill>
                  <a:schemeClr val="tx1">
                    <a:lumMod val="75000"/>
                    <a:lumOff val="25000"/>
                  </a:schemeClr>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2" name="Picture Placeholder 1"/>
          <p:cNvSpPr>
            <a:spLocks noGrp="1"/>
          </p:cNvSpPr>
          <p:nvPr>
            <p:ph type="pic" sz="quarter" idx="13"/>
          </p:nvPr>
        </p:nvSpPr>
        <p:spPr/>
      </p:sp>
      <p:sp>
        <p:nvSpPr>
          <p:cNvPr id="3" name="Picture Placeholder 2"/>
          <p:cNvSpPr>
            <a:spLocks noGrp="1"/>
          </p:cNvSpPr>
          <p:nvPr>
            <p:ph type="pic" sz="quarter" idx="11"/>
          </p:nvPr>
        </p:nvSpPr>
        <p:spPr/>
      </p:sp>
      <p:sp>
        <p:nvSpPr>
          <p:cNvPr id="4" name="Picture Placeholder 3"/>
          <p:cNvSpPr>
            <a:spLocks noGrp="1"/>
          </p:cNvSpPr>
          <p:nvPr>
            <p:ph type="pic" sz="quarter" idx="12"/>
          </p:nvPr>
        </p:nvSpPr>
        <p:spPr/>
      </p:sp>
    </p:spTree>
    <p:extLst>
      <p:ext uri="{BB962C8B-B14F-4D97-AF65-F5344CB8AC3E}">
        <p14:creationId xmlns:p14="http://schemas.microsoft.com/office/powerpoint/2010/main" val="2854316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E756D3C-21D2-4040-9810-01F1EB04FA08}"/>
              </a:ext>
            </a:extLst>
          </p:cNvPr>
          <p:cNvSpPr txBox="1"/>
          <p:nvPr/>
        </p:nvSpPr>
        <p:spPr>
          <a:xfrm>
            <a:off x="685021" y="3203187"/>
            <a:ext cx="1718740" cy="400110"/>
          </a:xfrm>
          <a:prstGeom prst="rect">
            <a:avLst/>
          </a:prstGeom>
          <a:solidFill>
            <a:schemeClr val="accent1"/>
          </a:solidFill>
          <a:effectLst>
            <a:outerShdw blurRad="469900" dist="50800" dir="5400000" algn="ctr" rotWithShape="0">
              <a:srgbClr val="000000">
                <a:alpha val="43137"/>
              </a:srgbClr>
            </a:outerShdw>
          </a:effectLst>
        </p:spPr>
        <p:txBody>
          <a:bodyPr wrap="none" rtlCol="0">
            <a:spAutoFit/>
          </a:bodyPr>
          <a:lstStyle/>
          <a:p>
            <a:pPr algn="ctr"/>
            <a:r>
              <a:rPr lang="id-ID" sz="2000" i="1" spc="600" dirty="0" smtClean="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rPr>
              <a:t>Hipstyle</a:t>
            </a:r>
            <a:endParaRPr lang="en-ID" sz="2000" i="1" spc="600" dirty="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endParaRPr>
          </a:p>
        </p:txBody>
      </p:sp>
      <p:sp>
        <p:nvSpPr>
          <p:cNvPr id="12" name="TextBox 11">
            <a:extLst>
              <a:ext uri="{FF2B5EF4-FFF2-40B4-BE49-F238E27FC236}">
                <a16:creationId xmlns:a16="http://schemas.microsoft.com/office/drawing/2014/main" id="{EE756D3C-21D2-4040-9810-01F1EB04FA08}"/>
              </a:ext>
            </a:extLst>
          </p:cNvPr>
          <p:cNvSpPr txBox="1"/>
          <p:nvPr/>
        </p:nvSpPr>
        <p:spPr>
          <a:xfrm>
            <a:off x="4459046" y="2562932"/>
            <a:ext cx="1718740" cy="400110"/>
          </a:xfrm>
          <a:prstGeom prst="rect">
            <a:avLst/>
          </a:prstGeom>
          <a:solidFill>
            <a:schemeClr val="bg1"/>
          </a:solidFill>
          <a:effectLst>
            <a:outerShdw blurRad="469900" dist="50800" dir="5400000" algn="ctr" rotWithShape="0">
              <a:srgbClr val="000000">
                <a:alpha val="43137"/>
              </a:srgbClr>
            </a:outerShdw>
          </a:effectLst>
        </p:spPr>
        <p:txBody>
          <a:bodyPr wrap="none" rtlCol="0">
            <a:spAutoFit/>
          </a:bodyPr>
          <a:lstStyle/>
          <a:p>
            <a:pPr algn="ctr"/>
            <a:r>
              <a:rPr lang="id-ID" sz="2000" i="1" spc="600" dirty="0" smtClean="0">
                <a:solidFill>
                  <a:schemeClr val="accent1"/>
                </a:solidFill>
                <a:latin typeface="Raleway" panose="020B0503030101060003" pitchFamily="34" charset="0"/>
                <a:ea typeface="Lato" panose="020F0502020204030203" pitchFamily="34" charset="0"/>
                <a:cs typeface="Lato" panose="020F0502020204030203" pitchFamily="34" charset="0"/>
              </a:rPr>
              <a:t>Hipstyle</a:t>
            </a:r>
            <a:endParaRPr lang="en-ID" sz="2000" i="1" spc="600" dirty="0">
              <a:solidFill>
                <a:schemeClr val="accent1"/>
              </a:solidFill>
              <a:latin typeface="Raleway" panose="020B0503030101060003" pitchFamily="34" charset="0"/>
              <a:ea typeface="Lato" panose="020F0502020204030203" pitchFamily="34" charset="0"/>
              <a:cs typeface="Lato" panose="020F0502020204030203" pitchFamily="34" charset="0"/>
            </a:endParaRPr>
          </a:p>
        </p:txBody>
      </p:sp>
      <p:sp>
        <p:nvSpPr>
          <p:cNvPr id="13" name="TextBox 12">
            <a:extLst>
              <a:ext uri="{FF2B5EF4-FFF2-40B4-BE49-F238E27FC236}">
                <a16:creationId xmlns:a16="http://schemas.microsoft.com/office/drawing/2014/main" id="{EE756D3C-21D2-4040-9810-01F1EB04FA08}"/>
              </a:ext>
            </a:extLst>
          </p:cNvPr>
          <p:cNvSpPr txBox="1"/>
          <p:nvPr/>
        </p:nvSpPr>
        <p:spPr>
          <a:xfrm>
            <a:off x="8103253" y="4072943"/>
            <a:ext cx="1718740" cy="400110"/>
          </a:xfrm>
          <a:prstGeom prst="rect">
            <a:avLst/>
          </a:prstGeom>
          <a:solidFill>
            <a:schemeClr val="accent1">
              <a:lumMod val="75000"/>
            </a:schemeClr>
          </a:solidFill>
          <a:effectLst>
            <a:outerShdw blurRad="469900" dist="50800" dir="5400000" algn="ctr" rotWithShape="0">
              <a:srgbClr val="000000">
                <a:alpha val="43137"/>
              </a:srgbClr>
            </a:outerShdw>
          </a:effectLst>
        </p:spPr>
        <p:txBody>
          <a:bodyPr wrap="none" rtlCol="0">
            <a:spAutoFit/>
          </a:bodyPr>
          <a:lstStyle/>
          <a:p>
            <a:pPr algn="ctr"/>
            <a:r>
              <a:rPr lang="id-ID" sz="2000" i="1" spc="600" dirty="0" smtClean="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rPr>
              <a:t>Hipstyle</a:t>
            </a:r>
            <a:endParaRPr lang="en-ID" sz="2000" i="1" spc="600" dirty="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endParaRPr>
          </a:p>
        </p:txBody>
      </p:sp>
      <p:sp>
        <p:nvSpPr>
          <p:cNvPr id="14" name="Cross 13">
            <a:extLst>
              <a:ext uri="{FF2B5EF4-FFF2-40B4-BE49-F238E27FC236}">
                <a16:creationId xmlns:a16="http://schemas.microsoft.com/office/drawing/2014/main" id="{341A5075-0736-4AA5-82F2-FD54A1A81CBB}"/>
              </a:ext>
            </a:extLst>
          </p:cNvPr>
          <p:cNvSpPr/>
          <p:nvPr/>
        </p:nvSpPr>
        <p:spPr>
          <a:xfrm rot="2700000">
            <a:off x="11140215" y="34931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16" name="Rectangle 15"/>
          <p:cNvSpPr/>
          <p:nvPr/>
        </p:nvSpPr>
        <p:spPr>
          <a:xfrm>
            <a:off x="176674" y="5688188"/>
            <a:ext cx="2735433" cy="545149"/>
          </a:xfrm>
          <a:prstGeom prst="rect">
            <a:avLst/>
          </a:prstGeom>
        </p:spPr>
        <p:txBody>
          <a:bodyPr wrap="square">
            <a:spAutoFit/>
          </a:bodyPr>
          <a:lstStyle/>
          <a:p>
            <a:pPr algn="just">
              <a:lnSpc>
                <a:spcPct val="150000"/>
              </a:lnSpc>
            </a:pPr>
            <a:r>
              <a:rPr lang="id-ID" sz="1050" i="0" dirty="0" smtClean="0">
                <a:solidFill>
                  <a:schemeClr val="tx1">
                    <a:lumMod val="75000"/>
                    <a:lumOff val="25000"/>
                  </a:schemeClr>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17" name="Rectangle 16"/>
          <p:cNvSpPr/>
          <p:nvPr/>
        </p:nvSpPr>
        <p:spPr>
          <a:xfrm>
            <a:off x="3950699" y="4891103"/>
            <a:ext cx="2735433" cy="545149"/>
          </a:xfrm>
          <a:prstGeom prst="rect">
            <a:avLst/>
          </a:prstGeom>
        </p:spPr>
        <p:txBody>
          <a:bodyPr wrap="square">
            <a:spAutoFit/>
          </a:bodyPr>
          <a:lstStyle/>
          <a:p>
            <a:pPr algn="just">
              <a:lnSpc>
                <a:spcPct val="150000"/>
              </a:lnSpc>
            </a:pPr>
            <a:r>
              <a:rPr lang="id-ID" sz="1050" i="0" dirty="0" smtClean="0">
                <a:solidFill>
                  <a:schemeClr val="tx1">
                    <a:lumMod val="75000"/>
                    <a:lumOff val="25000"/>
                  </a:schemeClr>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19" name="Rectangle 18"/>
          <p:cNvSpPr/>
          <p:nvPr/>
        </p:nvSpPr>
        <p:spPr>
          <a:xfrm>
            <a:off x="7594906" y="1090439"/>
            <a:ext cx="2735433" cy="545149"/>
          </a:xfrm>
          <a:prstGeom prst="rect">
            <a:avLst/>
          </a:prstGeom>
        </p:spPr>
        <p:txBody>
          <a:bodyPr wrap="square">
            <a:spAutoFit/>
          </a:bodyPr>
          <a:lstStyle/>
          <a:p>
            <a:pPr algn="just">
              <a:lnSpc>
                <a:spcPct val="150000"/>
              </a:lnSpc>
            </a:pPr>
            <a:r>
              <a:rPr lang="id-ID" sz="1050" i="0" dirty="0" smtClean="0">
                <a:solidFill>
                  <a:schemeClr val="tx1">
                    <a:lumMod val="75000"/>
                    <a:lumOff val="25000"/>
                  </a:schemeClr>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2" name="Picture Placeholder 1"/>
          <p:cNvSpPr>
            <a:spLocks noGrp="1"/>
          </p:cNvSpPr>
          <p:nvPr>
            <p:ph type="pic" sz="quarter" idx="13"/>
          </p:nvPr>
        </p:nvSpPr>
        <p:spPr/>
      </p:sp>
      <p:sp>
        <p:nvSpPr>
          <p:cNvPr id="3" name="Picture Placeholder 2"/>
          <p:cNvSpPr>
            <a:spLocks noGrp="1"/>
          </p:cNvSpPr>
          <p:nvPr>
            <p:ph type="pic" sz="quarter" idx="12"/>
          </p:nvPr>
        </p:nvSpPr>
        <p:spPr/>
      </p:sp>
      <p:sp>
        <p:nvSpPr>
          <p:cNvPr id="4" name="Picture Placeholder 3"/>
          <p:cNvSpPr>
            <a:spLocks noGrp="1"/>
          </p:cNvSpPr>
          <p:nvPr>
            <p:ph type="pic" sz="quarter" idx="14"/>
          </p:nvPr>
        </p:nvSpPr>
        <p:spPr/>
      </p:sp>
    </p:spTree>
    <p:extLst>
      <p:ext uri="{BB962C8B-B14F-4D97-AF65-F5344CB8AC3E}">
        <p14:creationId xmlns:p14="http://schemas.microsoft.com/office/powerpoint/2010/main" val="2409500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2540"/>
          <p:cNvSpPr>
            <a:spLocks noChangeAspect="1"/>
          </p:cNvSpPr>
          <p:nvPr/>
        </p:nvSpPr>
        <p:spPr>
          <a:xfrm>
            <a:off x="7826047" y="1926795"/>
            <a:ext cx="396000" cy="39600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1"/>
          </a:solidFill>
          <a:ln w="12700">
            <a:solidFill>
              <a:schemeClr val="tx1"/>
            </a:solid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aleway" panose="020B0503030101060003" pitchFamily="34" charset="0"/>
              <a:ea typeface="Lato" panose="020F0502020204030203" pitchFamily="34" charset="0"/>
              <a:cs typeface="Lato" panose="020F0502020204030203" pitchFamily="34" charset="0"/>
            </a:endParaRPr>
          </a:p>
        </p:txBody>
      </p:sp>
      <p:sp>
        <p:nvSpPr>
          <p:cNvPr id="8" name="Rectangle 7"/>
          <p:cNvSpPr/>
          <p:nvPr/>
        </p:nvSpPr>
        <p:spPr>
          <a:xfrm>
            <a:off x="8385442" y="1819977"/>
            <a:ext cx="2735433" cy="577081"/>
          </a:xfrm>
          <a:prstGeom prst="rect">
            <a:avLst/>
          </a:prstGeom>
        </p:spPr>
        <p:txBody>
          <a:bodyPr wrap="square">
            <a:spAutoFit/>
          </a:bodyPr>
          <a:lstStyle/>
          <a:p>
            <a:pPr algn="just">
              <a:lnSpc>
                <a:spcPct val="150000"/>
              </a:lnSpc>
            </a:pPr>
            <a:r>
              <a:rPr lang="id-ID" sz="1050" i="0" dirty="0" smtClean="0">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latin typeface="Raleway" panose="020B0503030101060003" pitchFamily="34" charset="0"/>
              <a:ea typeface="Lato" panose="020F0502020204030203" pitchFamily="34" charset="0"/>
              <a:cs typeface="Lato" panose="020F0502020204030203" pitchFamily="34" charset="0"/>
            </a:endParaRPr>
          </a:p>
        </p:txBody>
      </p:sp>
      <p:sp>
        <p:nvSpPr>
          <p:cNvPr id="9" name="Shape 2540"/>
          <p:cNvSpPr>
            <a:spLocks noChangeAspect="1"/>
          </p:cNvSpPr>
          <p:nvPr/>
        </p:nvSpPr>
        <p:spPr>
          <a:xfrm>
            <a:off x="7826047" y="2951236"/>
            <a:ext cx="396000" cy="39600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1"/>
          </a:solidFill>
          <a:ln w="12700">
            <a:solidFill>
              <a:schemeClr val="tx1"/>
            </a:solid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aleway" panose="020B0503030101060003" pitchFamily="34" charset="0"/>
              <a:ea typeface="Lato" panose="020F0502020204030203" pitchFamily="34" charset="0"/>
              <a:cs typeface="Lato" panose="020F0502020204030203" pitchFamily="34" charset="0"/>
            </a:endParaRPr>
          </a:p>
        </p:txBody>
      </p:sp>
      <p:sp>
        <p:nvSpPr>
          <p:cNvPr id="10" name="Rectangle 9"/>
          <p:cNvSpPr/>
          <p:nvPr/>
        </p:nvSpPr>
        <p:spPr>
          <a:xfrm>
            <a:off x="8385442" y="2844418"/>
            <a:ext cx="2735433" cy="577081"/>
          </a:xfrm>
          <a:prstGeom prst="rect">
            <a:avLst/>
          </a:prstGeom>
        </p:spPr>
        <p:txBody>
          <a:bodyPr wrap="square">
            <a:spAutoFit/>
          </a:bodyPr>
          <a:lstStyle/>
          <a:p>
            <a:pPr algn="just">
              <a:lnSpc>
                <a:spcPct val="150000"/>
              </a:lnSpc>
            </a:pPr>
            <a:r>
              <a:rPr lang="id-ID" sz="1050" i="0" dirty="0" smtClean="0">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latin typeface="Raleway" panose="020B0503030101060003" pitchFamily="34" charset="0"/>
              <a:ea typeface="Lato" panose="020F0502020204030203" pitchFamily="34" charset="0"/>
              <a:cs typeface="Lato" panose="020F0502020204030203" pitchFamily="34" charset="0"/>
            </a:endParaRPr>
          </a:p>
        </p:txBody>
      </p:sp>
      <p:sp>
        <p:nvSpPr>
          <p:cNvPr id="11" name="Shape 2540"/>
          <p:cNvSpPr>
            <a:spLocks noChangeAspect="1"/>
          </p:cNvSpPr>
          <p:nvPr/>
        </p:nvSpPr>
        <p:spPr>
          <a:xfrm>
            <a:off x="7826047" y="4083136"/>
            <a:ext cx="396000" cy="39600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1"/>
          </a:solidFill>
          <a:ln w="12700">
            <a:solidFill>
              <a:schemeClr val="tx1"/>
            </a:solid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aleway" panose="020B0503030101060003" pitchFamily="34" charset="0"/>
              <a:ea typeface="Lato" panose="020F0502020204030203" pitchFamily="34" charset="0"/>
              <a:cs typeface="Lato" panose="020F0502020204030203" pitchFamily="34" charset="0"/>
            </a:endParaRPr>
          </a:p>
        </p:txBody>
      </p:sp>
      <p:sp>
        <p:nvSpPr>
          <p:cNvPr id="12" name="Rectangle 11"/>
          <p:cNvSpPr/>
          <p:nvPr/>
        </p:nvSpPr>
        <p:spPr>
          <a:xfrm>
            <a:off x="8385442" y="3976318"/>
            <a:ext cx="2735433" cy="577081"/>
          </a:xfrm>
          <a:prstGeom prst="rect">
            <a:avLst/>
          </a:prstGeom>
        </p:spPr>
        <p:txBody>
          <a:bodyPr wrap="square">
            <a:spAutoFit/>
          </a:bodyPr>
          <a:lstStyle/>
          <a:p>
            <a:pPr algn="just">
              <a:lnSpc>
                <a:spcPct val="150000"/>
              </a:lnSpc>
            </a:pPr>
            <a:r>
              <a:rPr lang="id-ID" sz="1050" i="0" dirty="0" smtClean="0">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latin typeface="Raleway" panose="020B0503030101060003" pitchFamily="34" charset="0"/>
              <a:ea typeface="Lato" panose="020F0502020204030203" pitchFamily="34" charset="0"/>
              <a:cs typeface="Lato" panose="020F0502020204030203" pitchFamily="34" charset="0"/>
            </a:endParaRPr>
          </a:p>
        </p:txBody>
      </p:sp>
      <p:sp>
        <p:nvSpPr>
          <p:cNvPr id="13" name="Shape 2540"/>
          <p:cNvSpPr>
            <a:spLocks noChangeAspect="1"/>
          </p:cNvSpPr>
          <p:nvPr/>
        </p:nvSpPr>
        <p:spPr>
          <a:xfrm>
            <a:off x="7826047" y="5112801"/>
            <a:ext cx="396000" cy="39600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1"/>
          </a:solidFill>
          <a:ln w="12700">
            <a:solidFill>
              <a:schemeClr val="tx1"/>
            </a:solid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aleway" panose="020B0503030101060003" pitchFamily="34" charset="0"/>
              <a:ea typeface="Lato" panose="020F0502020204030203" pitchFamily="34" charset="0"/>
              <a:cs typeface="Lato" panose="020F0502020204030203" pitchFamily="34" charset="0"/>
            </a:endParaRPr>
          </a:p>
        </p:txBody>
      </p:sp>
      <p:sp>
        <p:nvSpPr>
          <p:cNvPr id="14" name="Rectangle 13"/>
          <p:cNvSpPr/>
          <p:nvPr/>
        </p:nvSpPr>
        <p:spPr>
          <a:xfrm>
            <a:off x="8385442" y="5005983"/>
            <a:ext cx="2735433" cy="577081"/>
          </a:xfrm>
          <a:prstGeom prst="rect">
            <a:avLst/>
          </a:prstGeom>
        </p:spPr>
        <p:txBody>
          <a:bodyPr wrap="square">
            <a:spAutoFit/>
          </a:bodyPr>
          <a:lstStyle/>
          <a:p>
            <a:pPr algn="just">
              <a:lnSpc>
                <a:spcPct val="150000"/>
              </a:lnSpc>
            </a:pPr>
            <a:r>
              <a:rPr lang="id-ID" sz="1050" i="0" dirty="0" smtClean="0">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latin typeface="Raleway" panose="020B0503030101060003" pitchFamily="34" charset="0"/>
              <a:ea typeface="Lato" panose="020F0502020204030203" pitchFamily="34" charset="0"/>
              <a:cs typeface="Lato" panose="020F0502020204030203" pitchFamily="34" charset="0"/>
            </a:endParaRPr>
          </a:p>
        </p:txBody>
      </p:sp>
      <p:sp>
        <p:nvSpPr>
          <p:cNvPr id="15" name="Shape 2540"/>
          <p:cNvSpPr>
            <a:spLocks noChangeAspect="1"/>
          </p:cNvSpPr>
          <p:nvPr/>
        </p:nvSpPr>
        <p:spPr>
          <a:xfrm>
            <a:off x="4006466" y="1926795"/>
            <a:ext cx="396000" cy="39600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1"/>
          </a:solidFill>
          <a:ln w="12700">
            <a:solidFill>
              <a:schemeClr val="tx1"/>
            </a:solid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aleway" panose="020B0503030101060003" pitchFamily="34" charset="0"/>
              <a:ea typeface="Lato" panose="020F0502020204030203" pitchFamily="34" charset="0"/>
              <a:cs typeface="Lato" panose="020F0502020204030203" pitchFamily="34" charset="0"/>
            </a:endParaRPr>
          </a:p>
        </p:txBody>
      </p:sp>
      <p:sp>
        <p:nvSpPr>
          <p:cNvPr id="16" name="Rectangle 15"/>
          <p:cNvSpPr/>
          <p:nvPr/>
        </p:nvSpPr>
        <p:spPr>
          <a:xfrm>
            <a:off x="1107638" y="1819977"/>
            <a:ext cx="2735433" cy="577081"/>
          </a:xfrm>
          <a:prstGeom prst="rect">
            <a:avLst/>
          </a:prstGeom>
        </p:spPr>
        <p:txBody>
          <a:bodyPr wrap="square">
            <a:spAutoFit/>
          </a:bodyPr>
          <a:lstStyle/>
          <a:p>
            <a:pPr algn="r">
              <a:lnSpc>
                <a:spcPct val="150000"/>
              </a:lnSpc>
            </a:pPr>
            <a:r>
              <a:rPr lang="id-ID" sz="1050" i="0" dirty="0" smtClean="0">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latin typeface="Raleway" panose="020B0503030101060003" pitchFamily="34" charset="0"/>
              <a:ea typeface="Lato" panose="020F0502020204030203" pitchFamily="34" charset="0"/>
              <a:cs typeface="Lato" panose="020F0502020204030203" pitchFamily="34" charset="0"/>
            </a:endParaRPr>
          </a:p>
        </p:txBody>
      </p:sp>
      <p:sp>
        <p:nvSpPr>
          <p:cNvPr id="17" name="Shape 2540"/>
          <p:cNvSpPr>
            <a:spLocks noChangeAspect="1"/>
          </p:cNvSpPr>
          <p:nvPr/>
        </p:nvSpPr>
        <p:spPr>
          <a:xfrm>
            <a:off x="4006466" y="2951236"/>
            <a:ext cx="396000" cy="39600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1"/>
          </a:solidFill>
          <a:ln w="12700">
            <a:solidFill>
              <a:schemeClr val="tx1"/>
            </a:solid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aleway" panose="020B0503030101060003" pitchFamily="34" charset="0"/>
              <a:ea typeface="Lato" panose="020F0502020204030203" pitchFamily="34" charset="0"/>
              <a:cs typeface="Lato" panose="020F0502020204030203" pitchFamily="34" charset="0"/>
            </a:endParaRPr>
          </a:p>
        </p:txBody>
      </p:sp>
      <p:sp>
        <p:nvSpPr>
          <p:cNvPr id="18" name="Rectangle 17"/>
          <p:cNvSpPr/>
          <p:nvPr/>
        </p:nvSpPr>
        <p:spPr>
          <a:xfrm>
            <a:off x="1107638" y="2844418"/>
            <a:ext cx="2735433" cy="577081"/>
          </a:xfrm>
          <a:prstGeom prst="rect">
            <a:avLst/>
          </a:prstGeom>
        </p:spPr>
        <p:txBody>
          <a:bodyPr wrap="square">
            <a:spAutoFit/>
          </a:bodyPr>
          <a:lstStyle/>
          <a:p>
            <a:pPr algn="r">
              <a:lnSpc>
                <a:spcPct val="150000"/>
              </a:lnSpc>
            </a:pPr>
            <a:r>
              <a:rPr lang="id-ID" sz="1050" i="0" dirty="0" smtClean="0">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latin typeface="Raleway" panose="020B0503030101060003" pitchFamily="34" charset="0"/>
              <a:ea typeface="Lato" panose="020F0502020204030203" pitchFamily="34" charset="0"/>
              <a:cs typeface="Lato" panose="020F0502020204030203" pitchFamily="34" charset="0"/>
            </a:endParaRPr>
          </a:p>
        </p:txBody>
      </p:sp>
      <p:sp>
        <p:nvSpPr>
          <p:cNvPr id="19" name="Shape 2540"/>
          <p:cNvSpPr>
            <a:spLocks noChangeAspect="1"/>
          </p:cNvSpPr>
          <p:nvPr/>
        </p:nvSpPr>
        <p:spPr>
          <a:xfrm>
            <a:off x="4006466" y="4078570"/>
            <a:ext cx="396000" cy="39600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1"/>
          </a:solidFill>
          <a:ln w="12700">
            <a:solidFill>
              <a:schemeClr val="tx1"/>
            </a:solid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aleway" panose="020B0503030101060003" pitchFamily="34" charset="0"/>
              <a:ea typeface="Lato" panose="020F0502020204030203" pitchFamily="34" charset="0"/>
              <a:cs typeface="Lato" panose="020F0502020204030203" pitchFamily="34" charset="0"/>
            </a:endParaRPr>
          </a:p>
        </p:txBody>
      </p:sp>
      <p:sp>
        <p:nvSpPr>
          <p:cNvPr id="20" name="Rectangle 19"/>
          <p:cNvSpPr/>
          <p:nvPr/>
        </p:nvSpPr>
        <p:spPr>
          <a:xfrm>
            <a:off x="1107638" y="3971752"/>
            <a:ext cx="2735433" cy="577081"/>
          </a:xfrm>
          <a:prstGeom prst="rect">
            <a:avLst/>
          </a:prstGeom>
        </p:spPr>
        <p:txBody>
          <a:bodyPr wrap="square">
            <a:spAutoFit/>
          </a:bodyPr>
          <a:lstStyle/>
          <a:p>
            <a:pPr algn="r">
              <a:lnSpc>
                <a:spcPct val="150000"/>
              </a:lnSpc>
            </a:pPr>
            <a:r>
              <a:rPr lang="id-ID" sz="1050" i="0" dirty="0" smtClean="0">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latin typeface="Raleway" panose="020B0503030101060003" pitchFamily="34" charset="0"/>
              <a:ea typeface="Lato" panose="020F0502020204030203" pitchFamily="34" charset="0"/>
              <a:cs typeface="Lato" panose="020F0502020204030203" pitchFamily="34" charset="0"/>
            </a:endParaRPr>
          </a:p>
        </p:txBody>
      </p:sp>
      <p:sp>
        <p:nvSpPr>
          <p:cNvPr id="21" name="Shape 2540"/>
          <p:cNvSpPr>
            <a:spLocks noChangeAspect="1"/>
          </p:cNvSpPr>
          <p:nvPr/>
        </p:nvSpPr>
        <p:spPr>
          <a:xfrm>
            <a:off x="4006466" y="5112801"/>
            <a:ext cx="396000" cy="39600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1"/>
          </a:solidFill>
          <a:ln w="12700">
            <a:solidFill>
              <a:schemeClr val="tx1"/>
            </a:solid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aleway" panose="020B0503030101060003" pitchFamily="34" charset="0"/>
              <a:ea typeface="Lato" panose="020F0502020204030203" pitchFamily="34" charset="0"/>
              <a:cs typeface="Lato" panose="020F0502020204030203" pitchFamily="34" charset="0"/>
            </a:endParaRPr>
          </a:p>
        </p:txBody>
      </p:sp>
      <p:sp>
        <p:nvSpPr>
          <p:cNvPr id="22" name="Rectangle 21"/>
          <p:cNvSpPr/>
          <p:nvPr/>
        </p:nvSpPr>
        <p:spPr>
          <a:xfrm>
            <a:off x="1107638" y="5005983"/>
            <a:ext cx="2735433" cy="577081"/>
          </a:xfrm>
          <a:prstGeom prst="rect">
            <a:avLst/>
          </a:prstGeom>
        </p:spPr>
        <p:txBody>
          <a:bodyPr wrap="square">
            <a:spAutoFit/>
          </a:bodyPr>
          <a:lstStyle/>
          <a:p>
            <a:pPr algn="r">
              <a:lnSpc>
                <a:spcPct val="150000"/>
              </a:lnSpc>
            </a:pPr>
            <a:r>
              <a:rPr lang="id-ID" sz="1050" i="0" dirty="0" smtClean="0">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latin typeface="Raleway" panose="020B0503030101060003" pitchFamily="34" charset="0"/>
              <a:ea typeface="Lato" panose="020F0502020204030203" pitchFamily="34" charset="0"/>
              <a:cs typeface="Lato" panose="020F0502020204030203" pitchFamily="34" charset="0"/>
            </a:endParaRPr>
          </a:p>
        </p:txBody>
      </p:sp>
      <p:sp>
        <p:nvSpPr>
          <p:cNvPr id="24" name="TextBox 23">
            <a:extLst>
              <a:ext uri="{FF2B5EF4-FFF2-40B4-BE49-F238E27FC236}">
                <a16:creationId xmlns:a16="http://schemas.microsoft.com/office/drawing/2014/main" id="{EE756D3C-21D2-4040-9810-01F1EB04FA08}"/>
              </a:ext>
            </a:extLst>
          </p:cNvPr>
          <p:cNvSpPr txBox="1"/>
          <p:nvPr/>
        </p:nvSpPr>
        <p:spPr>
          <a:xfrm>
            <a:off x="4461455" y="445819"/>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MOCKUP</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25" name="Cross 24">
            <a:extLst>
              <a:ext uri="{FF2B5EF4-FFF2-40B4-BE49-F238E27FC236}">
                <a16:creationId xmlns:a16="http://schemas.microsoft.com/office/drawing/2014/main" id="{341A5075-0736-4AA5-82F2-FD54A1A81CBB}"/>
              </a:ext>
            </a:extLst>
          </p:cNvPr>
          <p:cNvSpPr/>
          <p:nvPr/>
        </p:nvSpPr>
        <p:spPr>
          <a:xfrm rot="2700000">
            <a:off x="243086" y="5993447"/>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26" name="TextBox 25">
            <a:extLst>
              <a:ext uri="{FF2B5EF4-FFF2-40B4-BE49-F238E27FC236}">
                <a16:creationId xmlns:a16="http://schemas.microsoft.com/office/drawing/2014/main" id="{EE756D3C-21D2-4040-9810-01F1EB04FA08}"/>
              </a:ext>
            </a:extLst>
          </p:cNvPr>
          <p:cNvSpPr txBox="1"/>
          <p:nvPr/>
        </p:nvSpPr>
        <p:spPr>
          <a:xfrm>
            <a:off x="5254886" y="3571642"/>
            <a:ext cx="1718740" cy="400110"/>
          </a:xfrm>
          <a:prstGeom prst="rect">
            <a:avLst/>
          </a:prstGeom>
          <a:solidFill>
            <a:schemeClr val="accent1"/>
          </a:solidFill>
          <a:effectLst>
            <a:outerShdw blurRad="469900" dist="50800" dir="5400000" algn="ctr" rotWithShape="0">
              <a:srgbClr val="000000">
                <a:alpha val="43137"/>
              </a:srgbClr>
            </a:outerShdw>
          </a:effectLst>
        </p:spPr>
        <p:txBody>
          <a:bodyPr wrap="none" rtlCol="0">
            <a:spAutoFit/>
          </a:bodyPr>
          <a:lstStyle/>
          <a:p>
            <a:pPr algn="ctr"/>
            <a:r>
              <a:rPr lang="id-ID" sz="2000" i="1" spc="600" dirty="0" smtClean="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rPr>
              <a:t>Hipstyle</a:t>
            </a:r>
            <a:endParaRPr lang="en-ID" sz="2000" i="1" spc="600" dirty="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endParaRPr>
          </a:p>
        </p:txBody>
      </p:sp>
      <p:sp>
        <p:nvSpPr>
          <p:cNvPr id="2" name="Picture Placeholder 1"/>
          <p:cNvSpPr>
            <a:spLocks noGrp="1"/>
          </p:cNvSpPr>
          <p:nvPr>
            <p:ph type="pic" sz="quarter" idx="10"/>
          </p:nvPr>
        </p:nvSpPr>
        <p:spPr/>
      </p:sp>
    </p:spTree>
    <p:extLst>
      <p:ext uri="{BB962C8B-B14F-4D97-AF65-F5344CB8AC3E}">
        <p14:creationId xmlns:p14="http://schemas.microsoft.com/office/powerpoint/2010/main" val="3401502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953250" y="0"/>
            <a:ext cx="523875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aleway" panose="020B0503030101060003" pitchFamily="34" charset="0"/>
            </a:endParaRPr>
          </a:p>
        </p:txBody>
      </p:sp>
      <p:sp>
        <p:nvSpPr>
          <p:cNvPr id="6" name="Rectangle 5"/>
          <p:cNvSpPr/>
          <p:nvPr/>
        </p:nvSpPr>
        <p:spPr>
          <a:xfrm>
            <a:off x="1917524" y="4868341"/>
            <a:ext cx="3091213" cy="886846"/>
          </a:xfrm>
          <a:prstGeom prst="rect">
            <a:avLst/>
          </a:prstGeom>
        </p:spPr>
        <p:txBody>
          <a:bodyPr wrap="square">
            <a:spAutoFit/>
          </a:bodyPr>
          <a:lstStyle/>
          <a:p>
            <a:pPr algn="ctr">
              <a:lnSpc>
                <a:spcPct val="150000"/>
              </a:lnSpc>
            </a:pPr>
            <a:r>
              <a:rPr lang="en-US" sz="1100" dirty="0" smtClean="0">
                <a:latin typeface="Raleway" panose="020B0503030101060003" pitchFamily="34" charset="0"/>
                <a:ea typeface="Lato" panose="020F0502020204030203" pitchFamily="34" charset="0"/>
                <a:cs typeface="Lato" panose="020F0502020204030203" pitchFamily="34" charset="0"/>
              </a:rPr>
              <a:t>“</a:t>
            </a:r>
            <a:r>
              <a:rPr lang="id-ID" sz="1200" i="1" dirty="0" smtClean="0">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 libero in aueu enim, eget in fringilla</a:t>
            </a:r>
            <a:r>
              <a:rPr lang="en-US" sz="1100" i="0" dirty="0" smtClean="0">
                <a:effectLst/>
                <a:latin typeface="Raleway" panose="020B0503030101060003" pitchFamily="34" charset="0"/>
                <a:ea typeface="Lato" panose="020F0502020204030203" pitchFamily="34" charset="0"/>
                <a:cs typeface="Lato" panose="020F0502020204030203" pitchFamily="34" charset="0"/>
              </a:rPr>
              <a:t>”</a:t>
            </a:r>
            <a:endParaRPr lang="id-ID" sz="1100" dirty="0">
              <a:latin typeface="Raleway" panose="020B0503030101060003" pitchFamily="34" charset="0"/>
              <a:ea typeface="Lato" panose="020F0502020204030203" pitchFamily="34" charset="0"/>
              <a:cs typeface="Lato" panose="020F0502020204030203" pitchFamily="34" charset="0"/>
            </a:endParaRPr>
          </a:p>
        </p:txBody>
      </p:sp>
      <p:sp>
        <p:nvSpPr>
          <p:cNvPr id="9" name="Rectangle 8"/>
          <p:cNvSpPr/>
          <p:nvPr/>
        </p:nvSpPr>
        <p:spPr>
          <a:xfrm>
            <a:off x="7608713" y="3239730"/>
            <a:ext cx="2983087" cy="2093907"/>
          </a:xfrm>
          <a:prstGeom prst="rect">
            <a:avLst/>
          </a:prstGeom>
        </p:spPr>
        <p:txBody>
          <a:bodyPr wrap="square">
            <a:spAutoFit/>
          </a:bodyPr>
          <a:lstStyle/>
          <a:p>
            <a:pPr algn="just">
              <a:lnSpc>
                <a:spcPct val="150000"/>
              </a:lnSpc>
            </a:pPr>
            <a:r>
              <a:rPr lang="id-ID" sz="1100" i="0" dirty="0" smtClean="0">
                <a:solidFill>
                  <a:schemeClr val="bg1"/>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a:t>
            </a:r>
            <a:endParaRPr lang="id-ID" sz="1100"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EE756D3C-21D2-4040-9810-01F1EB04FA08}"/>
              </a:ext>
            </a:extLst>
          </p:cNvPr>
          <p:cNvSpPr txBox="1"/>
          <p:nvPr/>
        </p:nvSpPr>
        <p:spPr>
          <a:xfrm>
            <a:off x="7608713" y="1498970"/>
            <a:ext cx="3438660" cy="1200329"/>
          </a:xfrm>
          <a:prstGeom prst="rect">
            <a:avLst/>
          </a:prstGeom>
          <a:noFill/>
        </p:spPr>
        <p:txBody>
          <a:bodyPr wrap="square" rtlCol="0">
            <a:spAutoFit/>
          </a:bodyPr>
          <a:lstStyle/>
          <a:p>
            <a:r>
              <a:rPr lang="id-ID" sz="36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MOCKUP</a:t>
            </a:r>
          </a:p>
          <a:p>
            <a:r>
              <a:rPr lang="id-ID" sz="3600" b="1" i="1" dirty="0" smtClean="0">
                <a:solidFill>
                  <a:schemeClr val="bg1"/>
                </a:solidFill>
                <a:latin typeface="Raleway" panose="020B0503030101060003" pitchFamily="34" charset="0"/>
                <a:ea typeface="Lato" panose="020F0502020204030203" pitchFamily="34" charset="0"/>
                <a:cs typeface="Lato" panose="020F0502020204030203" pitchFamily="34" charset="0"/>
              </a:rPr>
              <a:t>HIPSTYLE</a:t>
            </a:r>
            <a:endParaRPr lang="en-ID" sz="36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12" name="Cross 11">
            <a:extLst>
              <a:ext uri="{FF2B5EF4-FFF2-40B4-BE49-F238E27FC236}">
                <a16:creationId xmlns:a16="http://schemas.microsoft.com/office/drawing/2014/main" id="{341A5075-0736-4AA5-82F2-FD54A1A81CBB}"/>
              </a:ext>
            </a:extLst>
          </p:cNvPr>
          <p:cNvSpPr/>
          <p:nvPr/>
        </p:nvSpPr>
        <p:spPr>
          <a:xfrm rot="2700000">
            <a:off x="243086" y="5993447"/>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13" name="TextBox 12">
            <a:extLst>
              <a:ext uri="{FF2B5EF4-FFF2-40B4-BE49-F238E27FC236}">
                <a16:creationId xmlns:a16="http://schemas.microsoft.com/office/drawing/2014/main" id="{EE756D3C-21D2-4040-9810-01F1EB04FA08}"/>
              </a:ext>
            </a:extLst>
          </p:cNvPr>
          <p:cNvSpPr txBox="1"/>
          <p:nvPr/>
        </p:nvSpPr>
        <p:spPr>
          <a:xfrm>
            <a:off x="2603760" y="2474487"/>
            <a:ext cx="1718740" cy="400110"/>
          </a:xfrm>
          <a:prstGeom prst="rect">
            <a:avLst/>
          </a:prstGeom>
          <a:solidFill>
            <a:schemeClr val="bg1"/>
          </a:solidFill>
          <a:effectLst>
            <a:outerShdw blurRad="469900" dist="50800" dir="5400000" algn="ctr" rotWithShape="0">
              <a:srgbClr val="000000">
                <a:alpha val="43137"/>
              </a:srgbClr>
            </a:outerShdw>
          </a:effectLst>
        </p:spPr>
        <p:txBody>
          <a:bodyPr wrap="none" rtlCol="0">
            <a:spAutoFit/>
          </a:bodyPr>
          <a:lstStyle/>
          <a:p>
            <a:pPr algn="ctr"/>
            <a:r>
              <a:rPr lang="id-ID" sz="2000" i="1" spc="600" dirty="0" smtClean="0">
                <a:solidFill>
                  <a:schemeClr val="accent1"/>
                </a:solidFill>
                <a:latin typeface="Raleway" panose="020B0503030101060003" pitchFamily="34" charset="0"/>
                <a:ea typeface="Lato" panose="020F0502020204030203" pitchFamily="34" charset="0"/>
                <a:cs typeface="Lato" panose="020F0502020204030203" pitchFamily="34" charset="0"/>
              </a:rPr>
              <a:t>Hipstyle</a:t>
            </a:r>
            <a:endParaRPr lang="en-ID" sz="2000" i="1" spc="600" dirty="0">
              <a:solidFill>
                <a:schemeClr val="accent1"/>
              </a:solidFill>
              <a:latin typeface="Raleway" panose="020B0503030101060003" pitchFamily="34" charset="0"/>
              <a:ea typeface="Lato" panose="020F0502020204030203" pitchFamily="34" charset="0"/>
              <a:cs typeface="Lato" panose="020F0502020204030203" pitchFamily="34" charset="0"/>
            </a:endParaRPr>
          </a:p>
        </p:txBody>
      </p:sp>
      <p:sp>
        <p:nvSpPr>
          <p:cNvPr id="2" name="Picture Placeholder 1"/>
          <p:cNvSpPr>
            <a:spLocks noGrp="1"/>
          </p:cNvSpPr>
          <p:nvPr>
            <p:ph type="pic" sz="quarter" idx="10"/>
          </p:nvPr>
        </p:nvSpPr>
        <p:spPr/>
      </p:sp>
    </p:spTree>
    <p:extLst>
      <p:ext uri="{BB962C8B-B14F-4D97-AF65-F5344CB8AC3E}">
        <p14:creationId xmlns:p14="http://schemas.microsoft.com/office/powerpoint/2010/main" val="1731238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ross 4">
            <a:extLst>
              <a:ext uri="{FF2B5EF4-FFF2-40B4-BE49-F238E27FC236}">
                <a16:creationId xmlns:a16="http://schemas.microsoft.com/office/drawing/2014/main" id="{341A5075-0736-4AA5-82F2-FD54A1A81CBB}"/>
              </a:ext>
            </a:extLst>
          </p:cNvPr>
          <p:cNvSpPr/>
          <p:nvPr/>
        </p:nvSpPr>
        <p:spPr>
          <a:xfrm rot="2700000">
            <a:off x="11140215" y="34931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EE756D3C-21D2-4040-9810-01F1EB04FA08}"/>
              </a:ext>
            </a:extLst>
          </p:cNvPr>
          <p:cNvSpPr txBox="1"/>
          <p:nvPr/>
        </p:nvSpPr>
        <p:spPr>
          <a:xfrm>
            <a:off x="4461455" y="445819"/>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GRAPHIC</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4" name="TextBox 3">
            <a:extLst>
              <a:ext uri="{FF2B5EF4-FFF2-40B4-BE49-F238E27FC236}">
                <a16:creationId xmlns:a16="http://schemas.microsoft.com/office/drawing/2014/main" id="{660E6DBB-194F-43E5-9F0F-1FB5005D7136}"/>
              </a:ext>
            </a:extLst>
          </p:cNvPr>
          <p:cNvSpPr txBox="1"/>
          <p:nvPr/>
        </p:nvSpPr>
        <p:spPr>
          <a:xfrm>
            <a:off x="971451" y="2452060"/>
            <a:ext cx="1021433" cy="738664"/>
          </a:xfrm>
          <a:prstGeom prst="rect">
            <a:avLst/>
          </a:prstGeom>
          <a:noFill/>
        </p:spPr>
        <p:txBody>
          <a:bodyPr wrap="none" lIns="91440" tIns="0" rIns="91440" bIns="0" rtlCol="0">
            <a:spAutoFit/>
          </a:bodyPr>
          <a:lstStyle>
            <a:defPPr>
              <a:defRPr lang="en-US"/>
            </a:defPPr>
            <a:lvl1pPr algn="r">
              <a:defRPr sz="4000">
                <a:solidFill>
                  <a:schemeClr val="accent1"/>
                </a:solidFill>
                <a:latin typeface="Montserrat" panose="02000000000000000000" pitchFamily="2" charset="0"/>
                <a:cs typeface="Montserrat" panose="02000000000000000000" pitchFamily="2" charset="0"/>
              </a:defRPr>
            </a:lvl1pPr>
          </a:lstStyle>
          <a:p>
            <a:pPr algn="l"/>
            <a:r>
              <a:rPr lang="en-US" sz="4800" b="1" spc="600" dirty="0">
                <a:solidFill>
                  <a:schemeClr val="tx1">
                    <a:lumMod val="50000"/>
                    <a:lumOff val="50000"/>
                  </a:schemeClr>
                </a:solidFill>
                <a:latin typeface="Raleway" panose="020B0503030101060003" pitchFamily="34" charset="0"/>
              </a:rPr>
              <a:t>01</a:t>
            </a:r>
          </a:p>
        </p:txBody>
      </p:sp>
      <p:sp>
        <p:nvSpPr>
          <p:cNvPr id="7" name="TextBox 6">
            <a:extLst>
              <a:ext uri="{FF2B5EF4-FFF2-40B4-BE49-F238E27FC236}">
                <a16:creationId xmlns:a16="http://schemas.microsoft.com/office/drawing/2014/main" id="{9D6BD539-B2B6-4198-A765-9E402A64E3AA}"/>
              </a:ext>
            </a:extLst>
          </p:cNvPr>
          <p:cNvSpPr txBox="1"/>
          <p:nvPr/>
        </p:nvSpPr>
        <p:spPr>
          <a:xfrm>
            <a:off x="971451" y="3259695"/>
            <a:ext cx="1436612" cy="307777"/>
          </a:xfrm>
          <a:prstGeom prst="rect">
            <a:avLst/>
          </a:prstGeom>
          <a:noFill/>
        </p:spPr>
        <p:txBody>
          <a:bodyPr wrap="none" rtlCol="0">
            <a:spAutoFit/>
          </a:bodyPr>
          <a:lstStyle>
            <a:defPPr>
              <a:defRPr lang="en-US"/>
            </a:defPPr>
            <a:lvl1pPr>
              <a:defRPr sz="1600">
                <a:solidFill>
                  <a:schemeClr val="bg1"/>
                </a:solidFill>
                <a:latin typeface="+mj-lt"/>
              </a:defRPr>
            </a:lvl1pPr>
          </a:lstStyle>
          <a:p>
            <a:r>
              <a:rPr lang="en-US" sz="1400" dirty="0">
                <a:solidFill>
                  <a:schemeClr val="tx1">
                    <a:lumMod val="50000"/>
                    <a:lumOff val="50000"/>
                  </a:schemeClr>
                </a:solidFill>
                <a:latin typeface="Raleway" panose="020B0503030101060003" pitchFamily="34" charset="0"/>
              </a:rPr>
              <a:t>Insert</a:t>
            </a:r>
            <a:r>
              <a:rPr lang="id-ID" sz="1400" dirty="0">
                <a:solidFill>
                  <a:schemeClr val="tx1">
                    <a:lumMod val="50000"/>
                    <a:lumOff val="50000"/>
                  </a:schemeClr>
                </a:solidFill>
                <a:latin typeface="Raleway" panose="020B0503030101060003" pitchFamily="34" charset="0"/>
              </a:rPr>
              <a:t> title here</a:t>
            </a:r>
          </a:p>
        </p:txBody>
      </p:sp>
      <p:sp>
        <p:nvSpPr>
          <p:cNvPr id="8" name="Rectangle 7">
            <a:extLst>
              <a:ext uri="{FF2B5EF4-FFF2-40B4-BE49-F238E27FC236}">
                <a16:creationId xmlns:a16="http://schemas.microsoft.com/office/drawing/2014/main" id="{F18E0446-9DE4-4D1C-8CBD-4A0FD70B8053}"/>
              </a:ext>
            </a:extLst>
          </p:cNvPr>
          <p:cNvSpPr/>
          <p:nvPr/>
        </p:nvSpPr>
        <p:spPr>
          <a:xfrm>
            <a:off x="971452" y="3938832"/>
            <a:ext cx="1957019" cy="1502014"/>
          </a:xfrm>
          <a:prstGeom prst="rect">
            <a:avLst/>
          </a:prstGeom>
          <a:noFill/>
        </p:spPr>
        <p:txBody>
          <a:bodyPr wrap="square" rtlCol="0">
            <a:spAutoFit/>
          </a:bodyPr>
          <a:lstStyle/>
          <a:p>
            <a:pPr>
              <a:lnSpc>
                <a:spcPct val="110000"/>
              </a:lnSpc>
            </a:pPr>
            <a:r>
              <a:rPr lang="en-US" sz="1050" dirty="0">
                <a:solidFill>
                  <a:schemeClr val="bg1">
                    <a:lumMod val="65000"/>
                  </a:schemeClr>
                </a:solidFill>
                <a:latin typeface="Raleway" panose="020B0503030101060003" pitchFamily="34" charset="0"/>
              </a:rPr>
              <a:t>There are many variation majority have suffered alteration in some form, randomized words which don't look even slightly believable. If you are going to use a passage to anything embarrassing middle of text.</a:t>
            </a:r>
          </a:p>
        </p:txBody>
      </p:sp>
      <p:cxnSp>
        <p:nvCxnSpPr>
          <p:cNvPr id="9" name="Straight Connector 8">
            <a:extLst>
              <a:ext uri="{FF2B5EF4-FFF2-40B4-BE49-F238E27FC236}">
                <a16:creationId xmlns:a16="http://schemas.microsoft.com/office/drawing/2014/main" id="{6171C5E5-7752-4E7F-89F2-870BDE5C6C5D}"/>
              </a:ext>
            </a:extLst>
          </p:cNvPr>
          <p:cNvCxnSpPr/>
          <p:nvPr/>
        </p:nvCxnSpPr>
        <p:spPr>
          <a:xfrm>
            <a:off x="2296791" y="2900662"/>
            <a:ext cx="1014777" cy="0"/>
          </a:xfrm>
          <a:prstGeom prst="line">
            <a:avLst/>
          </a:prstGeom>
          <a:ln w="25400">
            <a:solidFill>
              <a:srgbClr val="E1E9EA"/>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0961029-F2B0-43BC-AC67-A0704202EA31}"/>
              </a:ext>
            </a:extLst>
          </p:cNvPr>
          <p:cNvSpPr txBox="1"/>
          <p:nvPr/>
        </p:nvSpPr>
        <p:spPr>
          <a:xfrm>
            <a:off x="3743715" y="2452060"/>
            <a:ext cx="872355" cy="738664"/>
          </a:xfrm>
          <a:prstGeom prst="rect">
            <a:avLst/>
          </a:prstGeom>
          <a:noFill/>
        </p:spPr>
        <p:txBody>
          <a:bodyPr wrap="none" lIns="91440" tIns="0" rIns="91440" bIns="0" rtlCol="0">
            <a:spAutoFit/>
          </a:bodyPr>
          <a:lstStyle>
            <a:defPPr>
              <a:defRPr lang="en-US"/>
            </a:defPPr>
            <a:lvl1pPr algn="r">
              <a:defRPr sz="4000">
                <a:solidFill>
                  <a:schemeClr val="accent1"/>
                </a:solidFill>
                <a:latin typeface="Montserrat" panose="02000000000000000000" pitchFamily="2" charset="0"/>
                <a:cs typeface="Montserrat" panose="02000000000000000000" pitchFamily="2" charset="0"/>
              </a:defRPr>
            </a:lvl1pPr>
          </a:lstStyle>
          <a:p>
            <a:pPr algn="l"/>
            <a:r>
              <a:rPr lang="en-US" sz="4800" b="1" spc="-150" dirty="0">
                <a:solidFill>
                  <a:schemeClr val="tx1">
                    <a:lumMod val="50000"/>
                    <a:lumOff val="50000"/>
                  </a:schemeClr>
                </a:solidFill>
                <a:latin typeface="Raleway" panose="020B0503030101060003" pitchFamily="34" charset="0"/>
              </a:rPr>
              <a:t>02</a:t>
            </a:r>
          </a:p>
        </p:txBody>
      </p:sp>
      <p:sp>
        <p:nvSpPr>
          <p:cNvPr id="11" name="TextBox 10">
            <a:extLst>
              <a:ext uri="{FF2B5EF4-FFF2-40B4-BE49-F238E27FC236}">
                <a16:creationId xmlns:a16="http://schemas.microsoft.com/office/drawing/2014/main" id="{3C15E2C0-298C-4EA0-9FCB-661F47213FA2}"/>
              </a:ext>
            </a:extLst>
          </p:cNvPr>
          <p:cNvSpPr txBox="1"/>
          <p:nvPr/>
        </p:nvSpPr>
        <p:spPr>
          <a:xfrm>
            <a:off x="3743715" y="3259695"/>
            <a:ext cx="1436612" cy="307777"/>
          </a:xfrm>
          <a:prstGeom prst="rect">
            <a:avLst/>
          </a:prstGeom>
          <a:noFill/>
        </p:spPr>
        <p:txBody>
          <a:bodyPr wrap="none" rtlCol="0">
            <a:spAutoFit/>
          </a:bodyPr>
          <a:lstStyle>
            <a:defPPr>
              <a:defRPr lang="en-US"/>
            </a:defPPr>
            <a:lvl1pPr>
              <a:defRPr sz="1600">
                <a:solidFill>
                  <a:schemeClr val="bg1"/>
                </a:solidFill>
                <a:latin typeface="+mj-lt"/>
              </a:defRPr>
            </a:lvl1pPr>
          </a:lstStyle>
          <a:p>
            <a:r>
              <a:rPr lang="en-US" sz="1400" dirty="0">
                <a:solidFill>
                  <a:schemeClr val="tx1">
                    <a:lumMod val="50000"/>
                    <a:lumOff val="50000"/>
                  </a:schemeClr>
                </a:solidFill>
                <a:latin typeface="Raleway" panose="020B0503030101060003" pitchFamily="34" charset="0"/>
              </a:rPr>
              <a:t>Insert</a:t>
            </a:r>
            <a:r>
              <a:rPr lang="id-ID" sz="1400" dirty="0">
                <a:solidFill>
                  <a:schemeClr val="tx1">
                    <a:lumMod val="50000"/>
                    <a:lumOff val="50000"/>
                  </a:schemeClr>
                </a:solidFill>
                <a:latin typeface="Raleway" panose="020B0503030101060003" pitchFamily="34" charset="0"/>
              </a:rPr>
              <a:t> title here</a:t>
            </a:r>
          </a:p>
        </p:txBody>
      </p:sp>
      <p:sp>
        <p:nvSpPr>
          <p:cNvPr id="12" name="Rectangle 11">
            <a:extLst>
              <a:ext uri="{FF2B5EF4-FFF2-40B4-BE49-F238E27FC236}">
                <a16:creationId xmlns:a16="http://schemas.microsoft.com/office/drawing/2014/main" id="{D51A2F17-48D9-4CDF-B66D-493F093E6B9D}"/>
              </a:ext>
            </a:extLst>
          </p:cNvPr>
          <p:cNvSpPr/>
          <p:nvPr/>
        </p:nvSpPr>
        <p:spPr>
          <a:xfrm>
            <a:off x="3743716" y="3938832"/>
            <a:ext cx="1957019" cy="1502014"/>
          </a:xfrm>
          <a:prstGeom prst="rect">
            <a:avLst/>
          </a:prstGeom>
          <a:noFill/>
        </p:spPr>
        <p:txBody>
          <a:bodyPr wrap="square" rtlCol="0">
            <a:spAutoFit/>
          </a:bodyPr>
          <a:lstStyle/>
          <a:p>
            <a:pPr>
              <a:lnSpc>
                <a:spcPct val="110000"/>
              </a:lnSpc>
            </a:pPr>
            <a:r>
              <a:rPr lang="en-US" sz="1050" dirty="0">
                <a:solidFill>
                  <a:schemeClr val="bg1">
                    <a:lumMod val="65000"/>
                  </a:schemeClr>
                </a:solidFill>
                <a:latin typeface="Raleway" panose="020B0503030101060003" pitchFamily="34" charset="0"/>
              </a:rPr>
              <a:t>There are many variation majority have suffered alteration in some form, randomized words which don't look even slightly believable. If you are going to use a passage to anything embarrassing middle of text.</a:t>
            </a:r>
          </a:p>
        </p:txBody>
      </p:sp>
      <p:cxnSp>
        <p:nvCxnSpPr>
          <p:cNvPr id="13" name="Straight Connector 12">
            <a:extLst>
              <a:ext uri="{FF2B5EF4-FFF2-40B4-BE49-F238E27FC236}">
                <a16:creationId xmlns:a16="http://schemas.microsoft.com/office/drawing/2014/main" id="{56ADC194-3292-4BAB-9FB4-363646AC38E5}"/>
              </a:ext>
            </a:extLst>
          </p:cNvPr>
          <p:cNvCxnSpPr/>
          <p:nvPr/>
        </p:nvCxnSpPr>
        <p:spPr>
          <a:xfrm>
            <a:off x="5138786" y="2900662"/>
            <a:ext cx="1014777" cy="0"/>
          </a:xfrm>
          <a:prstGeom prst="line">
            <a:avLst/>
          </a:prstGeom>
          <a:ln w="25400">
            <a:solidFill>
              <a:srgbClr val="E1E9EA"/>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ED32E26-E9D9-439F-8B2F-CBCDA9A28B85}"/>
              </a:ext>
            </a:extLst>
          </p:cNvPr>
          <p:cNvSpPr txBox="1"/>
          <p:nvPr/>
        </p:nvSpPr>
        <p:spPr>
          <a:xfrm>
            <a:off x="6515979" y="2452060"/>
            <a:ext cx="867545" cy="738664"/>
          </a:xfrm>
          <a:prstGeom prst="rect">
            <a:avLst/>
          </a:prstGeom>
          <a:noFill/>
        </p:spPr>
        <p:txBody>
          <a:bodyPr wrap="none" lIns="91440" tIns="0" rIns="91440" bIns="0" rtlCol="0">
            <a:spAutoFit/>
          </a:bodyPr>
          <a:lstStyle>
            <a:defPPr>
              <a:defRPr lang="en-US"/>
            </a:defPPr>
            <a:lvl1pPr algn="r">
              <a:defRPr sz="4000">
                <a:solidFill>
                  <a:schemeClr val="accent1"/>
                </a:solidFill>
                <a:latin typeface="Montserrat" panose="02000000000000000000" pitchFamily="2" charset="0"/>
                <a:cs typeface="Montserrat" panose="02000000000000000000" pitchFamily="2" charset="0"/>
              </a:defRPr>
            </a:lvl1pPr>
          </a:lstStyle>
          <a:p>
            <a:pPr algn="l"/>
            <a:r>
              <a:rPr lang="en-US" sz="4800" b="1" spc="-150" dirty="0">
                <a:latin typeface="Raleway" panose="020B0503030101060003" pitchFamily="34" charset="0"/>
              </a:rPr>
              <a:t>03</a:t>
            </a:r>
          </a:p>
        </p:txBody>
      </p:sp>
      <p:sp>
        <p:nvSpPr>
          <p:cNvPr id="15" name="TextBox 14">
            <a:extLst>
              <a:ext uri="{FF2B5EF4-FFF2-40B4-BE49-F238E27FC236}">
                <a16:creationId xmlns:a16="http://schemas.microsoft.com/office/drawing/2014/main" id="{CB3DB0B5-3475-47B5-91DB-0BD67BBA6B67}"/>
              </a:ext>
            </a:extLst>
          </p:cNvPr>
          <p:cNvSpPr txBox="1"/>
          <p:nvPr/>
        </p:nvSpPr>
        <p:spPr>
          <a:xfrm>
            <a:off x="6515979" y="3259695"/>
            <a:ext cx="1436612" cy="307777"/>
          </a:xfrm>
          <a:prstGeom prst="rect">
            <a:avLst/>
          </a:prstGeom>
          <a:noFill/>
        </p:spPr>
        <p:txBody>
          <a:bodyPr wrap="none" rtlCol="0">
            <a:spAutoFit/>
          </a:bodyPr>
          <a:lstStyle>
            <a:defPPr>
              <a:defRPr lang="en-US"/>
            </a:defPPr>
            <a:lvl1pPr>
              <a:defRPr sz="1600">
                <a:solidFill>
                  <a:schemeClr val="bg1"/>
                </a:solidFill>
                <a:latin typeface="+mj-lt"/>
              </a:defRPr>
            </a:lvl1pPr>
          </a:lstStyle>
          <a:p>
            <a:r>
              <a:rPr lang="en-US" sz="1400" dirty="0">
                <a:solidFill>
                  <a:schemeClr val="tx1">
                    <a:lumMod val="50000"/>
                    <a:lumOff val="50000"/>
                  </a:schemeClr>
                </a:solidFill>
                <a:latin typeface="Raleway" panose="020B0503030101060003" pitchFamily="34" charset="0"/>
              </a:rPr>
              <a:t>Insert</a:t>
            </a:r>
            <a:r>
              <a:rPr lang="id-ID" sz="1400" dirty="0">
                <a:solidFill>
                  <a:schemeClr val="tx1">
                    <a:lumMod val="50000"/>
                    <a:lumOff val="50000"/>
                  </a:schemeClr>
                </a:solidFill>
                <a:latin typeface="Raleway" panose="020B0503030101060003" pitchFamily="34" charset="0"/>
              </a:rPr>
              <a:t> title here</a:t>
            </a:r>
          </a:p>
        </p:txBody>
      </p:sp>
      <p:sp>
        <p:nvSpPr>
          <p:cNvPr id="16" name="Rectangle 15">
            <a:extLst>
              <a:ext uri="{FF2B5EF4-FFF2-40B4-BE49-F238E27FC236}">
                <a16:creationId xmlns:a16="http://schemas.microsoft.com/office/drawing/2014/main" id="{5453FE8C-3DCC-48D4-95A5-C54A4D09700F}"/>
              </a:ext>
            </a:extLst>
          </p:cNvPr>
          <p:cNvSpPr/>
          <p:nvPr/>
        </p:nvSpPr>
        <p:spPr>
          <a:xfrm>
            <a:off x="6515980" y="3938832"/>
            <a:ext cx="1957019" cy="1502014"/>
          </a:xfrm>
          <a:prstGeom prst="rect">
            <a:avLst/>
          </a:prstGeom>
          <a:noFill/>
        </p:spPr>
        <p:txBody>
          <a:bodyPr wrap="square" rtlCol="0">
            <a:spAutoFit/>
          </a:bodyPr>
          <a:lstStyle/>
          <a:p>
            <a:pPr>
              <a:lnSpc>
                <a:spcPct val="110000"/>
              </a:lnSpc>
            </a:pPr>
            <a:r>
              <a:rPr lang="en-US" sz="1050" dirty="0">
                <a:solidFill>
                  <a:schemeClr val="bg1">
                    <a:lumMod val="65000"/>
                  </a:schemeClr>
                </a:solidFill>
                <a:latin typeface="Raleway" panose="020B0503030101060003" pitchFamily="34" charset="0"/>
              </a:rPr>
              <a:t>There are many variation majority have suffered alteration in some form, randomized words which don't look even slightly believable. If you are going to use a passage to anything embarrassing middle of text.</a:t>
            </a:r>
          </a:p>
        </p:txBody>
      </p:sp>
      <p:cxnSp>
        <p:nvCxnSpPr>
          <p:cNvPr id="17" name="Straight Connector 16">
            <a:extLst>
              <a:ext uri="{FF2B5EF4-FFF2-40B4-BE49-F238E27FC236}">
                <a16:creationId xmlns:a16="http://schemas.microsoft.com/office/drawing/2014/main" id="{A7F0DD53-BEB9-415A-9958-B5718A90C50D}"/>
              </a:ext>
            </a:extLst>
          </p:cNvPr>
          <p:cNvCxnSpPr/>
          <p:nvPr/>
        </p:nvCxnSpPr>
        <p:spPr>
          <a:xfrm>
            <a:off x="7894218" y="2900662"/>
            <a:ext cx="1014777" cy="0"/>
          </a:xfrm>
          <a:prstGeom prst="line">
            <a:avLst/>
          </a:prstGeom>
          <a:ln w="25400">
            <a:solidFill>
              <a:srgbClr val="E1E9EA"/>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5963303-DAA2-4F46-8D3F-7AC2BBC8B7C9}"/>
              </a:ext>
            </a:extLst>
          </p:cNvPr>
          <p:cNvSpPr txBox="1"/>
          <p:nvPr/>
        </p:nvSpPr>
        <p:spPr>
          <a:xfrm>
            <a:off x="9288243" y="2452060"/>
            <a:ext cx="875561" cy="738664"/>
          </a:xfrm>
          <a:prstGeom prst="rect">
            <a:avLst/>
          </a:prstGeom>
          <a:noFill/>
        </p:spPr>
        <p:txBody>
          <a:bodyPr wrap="none" lIns="91440" tIns="0" rIns="91440" bIns="0" rtlCol="0">
            <a:spAutoFit/>
          </a:bodyPr>
          <a:lstStyle>
            <a:defPPr>
              <a:defRPr lang="en-US"/>
            </a:defPPr>
            <a:lvl1pPr algn="r">
              <a:defRPr sz="4000">
                <a:solidFill>
                  <a:schemeClr val="accent1"/>
                </a:solidFill>
                <a:latin typeface="Montserrat" panose="02000000000000000000" pitchFamily="2" charset="0"/>
                <a:cs typeface="Montserrat" panose="02000000000000000000" pitchFamily="2" charset="0"/>
              </a:defRPr>
            </a:lvl1pPr>
          </a:lstStyle>
          <a:p>
            <a:pPr algn="l"/>
            <a:r>
              <a:rPr lang="en-US" sz="4800" b="1" spc="-150" dirty="0">
                <a:latin typeface="Raleway" panose="020B0503030101060003" pitchFamily="34" charset="0"/>
              </a:rPr>
              <a:t>04</a:t>
            </a:r>
          </a:p>
        </p:txBody>
      </p:sp>
      <p:sp>
        <p:nvSpPr>
          <p:cNvPr id="19" name="TextBox 18">
            <a:extLst>
              <a:ext uri="{FF2B5EF4-FFF2-40B4-BE49-F238E27FC236}">
                <a16:creationId xmlns:a16="http://schemas.microsoft.com/office/drawing/2014/main" id="{5117CB52-B48C-4C10-BFDA-29EF9735053D}"/>
              </a:ext>
            </a:extLst>
          </p:cNvPr>
          <p:cNvSpPr txBox="1"/>
          <p:nvPr/>
        </p:nvSpPr>
        <p:spPr>
          <a:xfrm>
            <a:off x="9288243" y="3259695"/>
            <a:ext cx="1436612" cy="307777"/>
          </a:xfrm>
          <a:prstGeom prst="rect">
            <a:avLst/>
          </a:prstGeom>
          <a:noFill/>
        </p:spPr>
        <p:txBody>
          <a:bodyPr wrap="none" rtlCol="0">
            <a:spAutoFit/>
          </a:bodyPr>
          <a:lstStyle>
            <a:defPPr>
              <a:defRPr lang="en-US"/>
            </a:defPPr>
            <a:lvl1pPr>
              <a:defRPr sz="1600">
                <a:solidFill>
                  <a:schemeClr val="bg1"/>
                </a:solidFill>
                <a:latin typeface="+mj-lt"/>
              </a:defRPr>
            </a:lvl1pPr>
          </a:lstStyle>
          <a:p>
            <a:r>
              <a:rPr lang="en-US" sz="1400" dirty="0">
                <a:solidFill>
                  <a:schemeClr val="tx1">
                    <a:lumMod val="50000"/>
                    <a:lumOff val="50000"/>
                  </a:schemeClr>
                </a:solidFill>
                <a:latin typeface="Raleway" panose="020B0503030101060003" pitchFamily="34" charset="0"/>
              </a:rPr>
              <a:t>Insert</a:t>
            </a:r>
            <a:r>
              <a:rPr lang="id-ID" sz="1400" dirty="0">
                <a:solidFill>
                  <a:schemeClr val="tx1">
                    <a:lumMod val="50000"/>
                    <a:lumOff val="50000"/>
                  </a:schemeClr>
                </a:solidFill>
                <a:latin typeface="Raleway" panose="020B0503030101060003" pitchFamily="34" charset="0"/>
              </a:rPr>
              <a:t> title here</a:t>
            </a:r>
          </a:p>
        </p:txBody>
      </p:sp>
      <p:sp>
        <p:nvSpPr>
          <p:cNvPr id="20" name="Rectangle 19">
            <a:extLst>
              <a:ext uri="{FF2B5EF4-FFF2-40B4-BE49-F238E27FC236}">
                <a16:creationId xmlns:a16="http://schemas.microsoft.com/office/drawing/2014/main" id="{DED62091-AAED-459A-BB3B-42C0EB214E05}"/>
              </a:ext>
            </a:extLst>
          </p:cNvPr>
          <p:cNvSpPr/>
          <p:nvPr/>
        </p:nvSpPr>
        <p:spPr>
          <a:xfrm>
            <a:off x="9288244" y="3938832"/>
            <a:ext cx="1957019" cy="1502014"/>
          </a:xfrm>
          <a:prstGeom prst="rect">
            <a:avLst/>
          </a:prstGeom>
          <a:noFill/>
        </p:spPr>
        <p:txBody>
          <a:bodyPr wrap="square" rtlCol="0">
            <a:spAutoFit/>
          </a:bodyPr>
          <a:lstStyle/>
          <a:p>
            <a:pPr>
              <a:lnSpc>
                <a:spcPct val="110000"/>
              </a:lnSpc>
            </a:pPr>
            <a:r>
              <a:rPr lang="en-US" sz="1050" dirty="0">
                <a:solidFill>
                  <a:schemeClr val="bg1">
                    <a:lumMod val="65000"/>
                  </a:schemeClr>
                </a:solidFill>
                <a:latin typeface="Raleway" panose="020B0503030101060003" pitchFamily="34" charset="0"/>
              </a:rPr>
              <a:t>There are many variation majority have suffered alteration in some form, randomized words which don't look even slightly believable. If you are going to use a passage to anything embarrassing middle of text.</a:t>
            </a:r>
          </a:p>
        </p:txBody>
      </p:sp>
    </p:spTree>
    <p:extLst>
      <p:ext uri="{BB962C8B-B14F-4D97-AF65-F5344CB8AC3E}">
        <p14:creationId xmlns:p14="http://schemas.microsoft.com/office/powerpoint/2010/main" val="2022456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ross 4">
            <a:extLst>
              <a:ext uri="{FF2B5EF4-FFF2-40B4-BE49-F238E27FC236}">
                <a16:creationId xmlns:a16="http://schemas.microsoft.com/office/drawing/2014/main" id="{341A5075-0736-4AA5-82F2-FD54A1A81CBB}"/>
              </a:ext>
            </a:extLst>
          </p:cNvPr>
          <p:cNvSpPr/>
          <p:nvPr/>
        </p:nvSpPr>
        <p:spPr>
          <a:xfrm rot="2700000">
            <a:off x="11140215" y="34931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EE756D3C-21D2-4040-9810-01F1EB04FA08}"/>
              </a:ext>
            </a:extLst>
          </p:cNvPr>
          <p:cNvSpPr txBox="1"/>
          <p:nvPr/>
        </p:nvSpPr>
        <p:spPr>
          <a:xfrm>
            <a:off x="4461455" y="445819"/>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GRAPHIC</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4" name="TextBox 93"/>
          <p:cNvSpPr txBox="1">
            <a:spLocks noChangeArrowheads="1"/>
          </p:cNvSpPr>
          <p:nvPr/>
        </p:nvSpPr>
        <p:spPr bwMode="auto">
          <a:xfrm>
            <a:off x="7738860" y="2114551"/>
            <a:ext cx="1271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defRPr/>
            </a:pPr>
            <a:r>
              <a:rPr lang="en-US" altLang="en-US" sz="900">
                <a:solidFill>
                  <a:schemeClr val="tx1">
                    <a:lumMod val="85000"/>
                    <a:lumOff val="15000"/>
                  </a:schemeClr>
                </a:solidFill>
                <a:latin typeface="Raleway" panose="020B0503030101060003" pitchFamily="34" charset="0"/>
                <a:cs typeface="Open Sans" panose="020B0606030504020204" pitchFamily="34" charset="0"/>
              </a:rPr>
              <a:t>Lorem ipsum dolor sit amet, consectetur adipiscing elit, sed</a:t>
            </a:r>
            <a:endParaRPr lang="ru-RU" altLang="ru-RU" sz="900">
              <a:solidFill>
                <a:schemeClr val="tx1">
                  <a:lumMod val="85000"/>
                  <a:lumOff val="15000"/>
                </a:schemeClr>
              </a:solidFill>
              <a:latin typeface="Raleway" panose="020B0503030101060003" pitchFamily="34" charset="0"/>
              <a:cs typeface="Open Sans" panose="020B0606030504020204" pitchFamily="34" charset="0"/>
            </a:endParaRPr>
          </a:p>
        </p:txBody>
      </p:sp>
      <p:sp>
        <p:nvSpPr>
          <p:cNvPr id="7" name="TextBox 93"/>
          <p:cNvSpPr txBox="1">
            <a:spLocks noChangeArrowheads="1"/>
          </p:cNvSpPr>
          <p:nvPr/>
        </p:nvSpPr>
        <p:spPr bwMode="auto">
          <a:xfrm>
            <a:off x="8136528" y="3713560"/>
            <a:ext cx="1271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defRPr/>
            </a:pPr>
            <a:r>
              <a:rPr lang="en-US" altLang="en-US" sz="900">
                <a:solidFill>
                  <a:schemeClr val="tx1">
                    <a:lumMod val="85000"/>
                    <a:lumOff val="15000"/>
                  </a:schemeClr>
                </a:solidFill>
                <a:latin typeface="Raleway" panose="020B0503030101060003" pitchFamily="34" charset="0"/>
                <a:cs typeface="Open Sans" panose="020B0606030504020204" pitchFamily="34" charset="0"/>
              </a:rPr>
              <a:t>Lorem ipsum dolor sit amet, consectetur adipiscing elit, sed</a:t>
            </a:r>
            <a:endParaRPr lang="ru-RU" altLang="ru-RU" sz="900">
              <a:solidFill>
                <a:schemeClr val="tx1">
                  <a:lumMod val="85000"/>
                  <a:lumOff val="15000"/>
                </a:schemeClr>
              </a:solidFill>
              <a:latin typeface="Raleway" panose="020B0503030101060003" pitchFamily="34" charset="0"/>
              <a:cs typeface="Open Sans" panose="020B0606030504020204" pitchFamily="34" charset="0"/>
            </a:endParaRPr>
          </a:p>
        </p:txBody>
      </p:sp>
      <p:sp>
        <p:nvSpPr>
          <p:cNvPr id="8" name="TextBox 93"/>
          <p:cNvSpPr txBox="1">
            <a:spLocks noChangeArrowheads="1"/>
          </p:cNvSpPr>
          <p:nvPr/>
        </p:nvSpPr>
        <p:spPr bwMode="auto">
          <a:xfrm>
            <a:off x="7737669" y="5231608"/>
            <a:ext cx="1271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defRPr/>
            </a:pPr>
            <a:r>
              <a:rPr lang="en-US" altLang="en-US" sz="900">
                <a:solidFill>
                  <a:schemeClr val="tx1">
                    <a:lumMod val="85000"/>
                    <a:lumOff val="15000"/>
                  </a:schemeClr>
                </a:solidFill>
                <a:latin typeface="Raleway" panose="020B0503030101060003" pitchFamily="34" charset="0"/>
                <a:cs typeface="Open Sans" panose="020B0606030504020204" pitchFamily="34" charset="0"/>
              </a:rPr>
              <a:t>Lorem ipsum dolor sit amet, consectetur adipiscing elit, sed</a:t>
            </a:r>
            <a:endParaRPr lang="ru-RU" altLang="ru-RU" sz="900">
              <a:solidFill>
                <a:schemeClr val="tx1">
                  <a:lumMod val="85000"/>
                  <a:lumOff val="15000"/>
                </a:schemeClr>
              </a:solidFill>
              <a:latin typeface="Raleway" panose="020B0503030101060003" pitchFamily="34" charset="0"/>
              <a:cs typeface="Open Sans" panose="020B0606030504020204" pitchFamily="34" charset="0"/>
            </a:endParaRPr>
          </a:p>
        </p:txBody>
      </p:sp>
      <p:sp>
        <p:nvSpPr>
          <p:cNvPr id="9" name="Freeform 27"/>
          <p:cNvSpPr>
            <a:spLocks/>
          </p:cNvSpPr>
          <p:nvPr/>
        </p:nvSpPr>
        <p:spPr bwMode="auto">
          <a:xfrm>
            <a:off x="3727644" y="1891905"/>
            <a:ext cx="2707481" cy="2470546"/>
          </a:xfrm>
          <a:custGeom>
            <a:avLst/>
            <a:gdLst>
              <a:gd name="T0" fmla="*/ 2147483646 w 942"/>
              <a:gd name="T1" fmla="*/ 2147483646 h 859"/>
              <a:gd name="T2" fmla="*/ 2147483646 w 942"/>
              <a:gd name="T3" fmla="*/ 0 h 859"/>
              <a:gd name="T4" fmla="*/ 0 w 942"/>
              <a:gd name="T5" fmla="*/ 2147483646 h 859"/>
              <a:gd name="T6" fmla="*/ 2147483646 w 942"/>
              <a:gd name="T7" fmla="*/ 2147483646 h 859"/>
              <a:gd name="T8" fmla="*/ 2147483646 w 942"/>
              <a:gd name="T9" fmla="*/ 2147483646 h 859"/>
              <a:gd name="T10" fmla="*/ 2147483646 w 942"/>
              <a:gd name="T11" fmla="*/ 2147483646 h 859"/>
              <a:gd name="T12" fmla="*/ 2147483646 w 942"/>
              <a:gd name="T13" fmla="*/ 2147483646 h 859"/>
              <a:gd name="T14" fmla="*/ 2147483646 w 942"/>
              <a:gd name="T15" fmla="*/ 2147483646 h 859"/>
              <a:gd name="T16" fmla="*/ 2147483646 w 942"/>
              <a:gd name="T17" fmla="*/ 2147483646 h 8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42" h="859">
                <a:moveTo>
                  <a:pt x="935" y="562"/>
                </a:moveTo>
                <a:cubicBezTo>
                  <a:pt x="889" y="242"/>
                  <a:pt x="611" y="0"/>
                  <a:pt x="287" y="0"/>
                </a:cubicBezTo>
                <a:cubicBezTo>
                  <a:pt x="186" y="0"/>
                  <a:pt x="88" y="23"/>
                  <a:pt x="0" y="66"/>
                </a:cubicBezTo>
                <a:cubicBezTo>
                  <a:pt x="16" y="64"/>
                  <a:pt x="34" y="62"/>
                  <a:pt x="52" y="62"/>
                </a:cubicBezTo>
                <a:cubicBezTo>
                  <a:pt x="74" y="62"/>
                  <a:pt x="96" y="65"/>
                  <a:pt x="117" y="69"/>
                </a:cubicBezTo>
                <a:cubicBezTo>
                  <a:pt x="234" y="95"/>
                  <a:pt x="295" y="204"/>
                  <a:pt x="299" y="211"/>
                </a:cubicBezTo>
                <a:cubicBezTo>
                  <a:pt x="673" y="859"/>
                  <a:pt x="673" y="859"/>
                  <a:pt x="673" y="859"/>
                </a:cubicBezTo>
                <a:cubicBezTo>
                  <a:pt x="702" y="858"/>
                  <a:pt x="796" y="850"/>
                  <a:pt x="858" y="781"/>
                </a:cubicBezTo>
                <a:cubicBezTo>
                  <a:pt x="942" y="688"/>
                  <a:pt x="935" y="568"/>
                  <a:pt x="935" y="562"/>
                </a:cubicBezTo>
                <a:close/>
              </a:path>
            </a:pathLst>
          </a:custGeom>
          <a:solidFill>
            <a:schemeClr val="tx1">
              <a:lumMod val="75000"/>
              <a:lumOff val="25000"/>
            </a:schemeClr>
          </a:solidFill>
          <a:ln>
            <a:noFill/>
          </a:ln>
          <a:extLst/>
        </p:spPr>
        <p:txBody>
          <a:bodyPr/>
          <a:lstStyle/>
          <a:p>
            <a:endParaRPr lang="en-US">
              <a:latin typeface="Raleway" panose="020B0503030101060003" pitchFamily="34" charset="0"/>
            </a:endParaRPr>
          </a:p>
        </p:txBody>
      </p:sp>
      <p:sp>
        <p:nvSpPr>
          <p:cNvPr id="10" name="Freeform 28"/>
          <p:cNvSpPr>
            <a:spLocks/>
          </p:cNvSpPr>
          <p:nvPr/>
        </p:nvSpPr>
        <p:spPr bwMode="auto">
          <a:xfrm>
            <a:off x="2672750" y="2153841"/>
            <a:ext cx="1833562" cy="3180160"/>
          </a:xfrm>
          <a:custGeom>
            <a:avLst/>
            <a:gdLst>
              <a:gd name="T0" fmla="*/ 2147483646 w 638"/>
              <a:gd name="T1" fmla="*/ 2147483646 h 1106"/>
              <a:gd name="T2" fmla="*/ 2147483646 w 638"/>
              <a:gd name="T3" fmla="*/ 0 h 1106"/>
              <a:gd name="T4" fmla="*/ 2147483646 w 638"/>
              <a:gd name="T5" fmla="*/ 2147483646 h 1106"/>
              <a:gd name="T6" fmla="*/ 0 w 638"/>
              <a:gd name="T7" fmla="*/ 2147483646 h 1106"/>
              <a:gd name="T8" fmla="*/ 2147483646 w 638"/>
              <a:gd name="T9" fmla="*/ 2147483646 h 1106"/>
              <a:gd name="T10" fmla="*/ 2147483646 w 638"/>
              <a:gd name="T11" fmla="*/ 2147483646 h 1106"/>
              <a:gd name="T12" fmla="*/ 2147483646 w 638"/>
              <a:gd name="T13" fmla="*/ 2147483646 h 1106"/>
              <a:gd name="T14" fmla="*/ 2147483646 w 638"/>
              <a:gd name="T15" fmla="*/ 2147483646 h 1106"/>
              <a:gd name="T16" fmla="*/ 2147483646 w 638"/>
              <a:gd name="T17" fmla="*/ 2147483646 h 1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38" h="1106">
                <a:moveTo>
                  <a:pt x="478" y="6"/>
                </a:moveTo>
                <a:cubicBezTo>
                  <a:pt x="459" y="2"/>
                  <a:pt x="439" y="0"/>
                  <a:pt x="419" y="0"/>
                </a:cubicBezTo>
                <a:cubicBezTo>
                  <a:pt x="326" y="0"/>
                  <a:pt x="255" y="46"/>
                  <a:pt x="250" y="49"/>
                </a:cubicBezTo>
                <a:cubicBezTo>
                  <a:pt x="91" y="174"/>
                  <a:pt x="0" y="362"/>
                  <a:pt x="0" y="564"/>
                </a:cubicBezTo>
                <a:cubicBezTo>
                  <a:pt x="0" y="785"/>
                  <a:pt x="109" y="986"/>
                  <a:pt x="288" y="1106"/>
                </a:cubicBezTo>
                <a:cubicBezTo>
                  <a:pt x="266" y="1079"/>
                  <a:pt x="245" y="1045"/>
                  <a:pt x="232" y="1003"/>
                </a:cubicBezTo>
                <a:cubicBezTo>
                  <a:pt x="195" y="889"/>
                  <a:pt x="260" y="781"/>
                  <a:pt x="264" y="774"/>
                </a:cubicBezTo>
                <a:cubicBezTo>
                  <a:pt x="638" y="127"/>
                  <a:pt x="638" y="127"/>
                  <a:pt x="638" y="127"/>
                </a:cubicBezTo>
                <a:cubicBezTo>
                  <a:pt x="623" y="104"/>
                  <a:pt x="568" y="25"/>
                  <a:pt x="478" y="6"/>
                </a:cubicBezTo>
                <a:close/>
              </a:path>
            </a:pathLst>
          </a:custGeom>
          <a:solidFill>
            <a:schemeClr val="accent1"/>
          </a:solidFill>
          <a:ln>
            <a:noFill/>
          </a:ln>
          <a:extLst/>
        </p:spPr>
        <p:txBody>
          <a:bodyPr/>
          <a:lstStyle/>
          <a:p>
            <a:endParaRPr lang="en-US">
              <a:latin typeface="Raleway" panose="020B0503030101060003" pitchFamily="34" charset="0"/>
            </a:endParaRPr>
          </a:p>
        </p:txBody>
      </p:sp>
      <p:sp>
        <p:nvSpPr>
          <p:cNvPr id="11" name="Freeform 29"/>
          <p:cNvSpPr>
            <a:spLocks/>
          </p:cNvSpPr>
          <p:nvPr/>
        </p:nvSpPr>
        <p:spPr bwMode="auto">
          <a:xfrm>
            <a:off x="3337119" y="3907631"/>
            <a:ext cx="3092053" cy="1749029"/>
          </a:xfrm>
          <a:custGeom>
            <a:avLst/>
            <a:gdLst>
              <a:gd name="T0" fmla="*/ 2147483646 w 1076"/>
              <a:gd name="T1" fmla="*/ 2147483646 h 608"/>
              <a:gd name="T2" fmla="*/ 2147483646 w 1076"/>
              <a:gd name="T3" fmla="*/ 2147483646 h 608"/>
              <a:gd name="T4" fmla="*/ 2147483646 w 1076"/>
              <a:gd name="T5" fmla="*/ 2147483646 h 608"/>
              <a:gd name="T6" fmla="*/ 2147483646 w 1076"/>
              <a:gd name="T7" fmla="*/ 2147483646 h 608"/>
              <a:gd name="T8" fmla="*/ 2147483646 w 1076"/>
              <a:gd name="T9" fmla="*/ 2147483646 h 608"/>
              <a:gd name="T10" fmla="*/ 2147483646 w 1076"/>
              <a:gd name="T11" fmla="*/ 2147483646 h 608"/>
              <a:gd name="T12" fmla="*/ 2147483646 w 1076"/>
              <a:gd name="T13" fmla="*/ 2147483646 h 608"/>
              <a:gd name="T14" fmla="*/ 2147483646 w 1076"/>
              <a:gd name="T15" fmla="*/ 2147483646 h 608"/>
              <a:gd name="T16" fmla="*/ 2147483646 w 1076"/>
              <a:gd name="T17" fmla="*/ 0 h 608"/>
              <a:gd name="T18" fmla="*/ 2147483646 w 1076"/>
              <a:gd name="T19" fmla="*/ 2147483646 h 6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76" h="608">
                <a:moveTo>
                  <a:pt x="1015" y="99"/>
                </a:moveTo>
                <a:cubicBezTo>
                  <a:pt x="940" y="182"/>
                  <a:pt x="826" y="186"/>
                  <a:pt x="804" y="186"/>
                </a:cubicBezTo>
                <a:cubicBezTo>
                  <a:pt x="802" y="186"/>
                  <a:pt x="801" y="186"/>
                  <a:pt x="800" y="186"/>
                </a:cubicBezTo>
                <a:cubicBezTo>
                  <a:pt x="53" y="186"/>
                  <a:pt x="53" y="186"/>
                  <a:pt x="53" y="186"/>
                </a:cubicBezTo>
                <a:cubicBezTo>
                  <a:pt x="40" y="210"/>
                  <a:pt x="0" y="297"/>
                  <a:pt x="28" y="385"/>
                </a:cubicBezTo>
                <a:cubicBezTo>
                  <a:pt x="67" y="506"/>
                  <a:pt x="179" y="561"/>
                  <a:pt x="180" y="561"/>
                </a:cubicBezTo>
                <a:cubicBezTo>
                  <a:pt x="181" y="562"/>
                  <a:pt x="181" y="562"/>
                  <a:pt x="181" y="562"/>
                </a:cubicBezTo>
                <a:cubicBezTo>
                  <a:pt x="258" y="592"/>
                  <a:pt x="339" y="608"/>
                  <a:pt x="423" y="608"/>
                </a:cubicBezTo>
                <a:cubicBezTo>
                  <a:pt x="768" y="608"/>
                  <a:pt x="1052" y="339"/>
                  <a:pt x="1076" y="0"/>
                </a:cubicBezTo>
                <a:cubicBezTo>
                  <a:pt x="1063" y="33"/>
                  <a:pt x="1044" y="67"/>
                  <a:pt x="1015" y="99"/>
                </a:cubicBezTo>
                <a:close/>
              </a:path>
            </a:pathLst>
          </a:custGeom>
          <a:solidFill>
            <a:schemeClr val="accent2"/>
          </a:solidFill>
          <a:ln>
            <a:noFill/>
          </a:ln>
          <a:extLst/>
        </p:spPr>
        <p:txBody>
          <a:bodyPr/>
          <a:lstStyle/>
          <a:p>
            <a:endParaRPr lang="en-US">
              <a:latin typeface="Raleway" panose="020B0503030101060003" pitchFamily="34" charset="0"/>
            </a:endParaRPr>
          </a:p>
        </p:txBody>
      </p:sp>
      <p:sp>
        <p:nvSpPr>
          <p:cNvPr id="12" name="Rectangle 30"/>
          <p:cNvSpPr>
            <a:spLocks noChangeArrowheads="1"/>
          </p:cNvSpPr>
          <p:nvPr/>
        </p:nvSpPr>
        <p:spPr bwMode="auto">
          <a:xfrm>
            <a:off x="8227016" y="3463529"/>
            <a:ext cx="1000274"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id-ID" altLang="en-US" sz="1650" b="1" dirty="0">
                <a:solidFill>
                  <a:srgbClr val="282828"/>
                </a:solidFill>
                <a:latin typeface="Raleway" panose="020B0503030101060003" pitchFamily="34" charset="0"/>
              </a:rPr>
              <a:t>HIPSTYLE</a:t>
            </a:r>
            <a:endParaRPr lang="en-US" altLang="en-US" sz="1350" dirty="0">
              <a:latin typeface="Raleway" panose="020B0503030101060003" pitchFamily="34" charset="0"/>
            </a:endParaRPr>
          </a:p>
        </p:txBody>
      </p:sp>
      <p:sp>
        <p:nvSpPr>
          <p:cNvPr id="13" name="Rectangle 31"/>
          <p:cNvSpPr>
            <a:spLocks noChangeArrowheads="1"/>
          </p:cNvSpPr>
          <p:nvPr/>
        </p:nvSpPr>
        <p:spPr bwMode="auto">
          <a:xfrm>
            <a:off x="7804344" y="5005388"/>
            <a:ext cx="1000274"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id-ID" altLang="en-US" sz="1650" b="1" dirty="0">
                <a:solidFill>
                  <a:srgbClr val="282828"/>
                </a:solidFill>
                <a:latin typeface="Raleway" panose="020B0503030101060003" pitchFamily="34" charset="0"/>
              </a:rPr>
              <a:t>HIPSTYLE</a:t>
            </a:r>
            <a:endParaRPr lang="en-US" altLang="en-US" sz="1350" dirty="0">
              <a:latin typeface="Raleway" panose="020B0503030101060003" pitchFamily="34" charset="0"/>
            </a:endParaRPr>
          </a:p>
        </p:txBody>
      </p:sp>
      <p:sp>
        <p:nvSpPr>
          <p:cNvPr id="14" name="Rectangle 32"/>
          <p:cNvSpPr>
            <a:spLocks noChangeArrowheads="1"/>
          </p:cNvSpPr>
          <p:nvPr/>
        </p:nvSpPr>
        <p:spPr bwMode="auto">
          <a:xfrm>
            <a:off x="7804344" y="1887143"/>
            <a:ext cx="1000274"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id-ID" altLang="en-US" sz="1650" b="1" dirty="0" smtClean="0">
                <a:solidFill>
                  <a:srgbClr val="282828"/>
                </a:solidFill>
                <a:latin typeface="Raleway" panose="020B0503030101060003" pitchFamily="34" charset="0"/>
              </a:rPr>
              <a:t>HIPSTYLE</a:t>
            </a:r>
            <a:endParaRPr lang="en-US" altLang="en-US" sz="1350" dirty="0">
              <a:latin typeface="Raleway" panose="020B0503030101060003" pitchFamily="34" charset="0"/>
            </a:endParaRPr>
          </a:p>
        </p:txBody>
      </p:sp>
      <p:sp>
        <p:nvSpPr>
          <p:cNvPr id="15" name="Oval 33"/>
          <p:cNvSpPr>
            <a:spLocks noChangeArrowheads="1"/>
          </p:cNvSpPr>
          <p:nvPr/>
        </p:nvSpPr>
        <p:spPr bwMode="auto">
          <a:xfrm>
            <a:off x="7406676" y="3470672"/>
            <a:ext cx="669131" cy="670322"/>
          </a:xfrm>
          <a:prstGeom prst="ellipse">
            <a:avLst/>
          </a:prstGeom>
          <a:solidFill>
            <a:schemeClr val="accent1"/>
          </a:solidFill>
          <a:ln>
            <a:noFill/>
          </a:ln>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350">
              <a:latin typeface="Raleway" panose="020B0503030101060003" pitchFamily="34" charset="0"/>
            </a:endParaRPr>
          </a:p>
        </p:txBody>
      </p:sp>
      <p:sp>
        <p:nvSpPr>
          <p:cNvPr id="16" name="Oval 34"/>
          <p:cNvSpPr>
            <a:spLocks noChangeArrowheads="1"/>
          </p:cNvSpPr>
          <p:nvPr/>
        </p:nvSpPr>
        <p:spPr bwMode="auto">
          <a:xfrm>
            <a:off x="6984004" y="5008961"/>
            <a:ext cx="666750" cy="667940"/>
          </a:xfrm>
          <a:prstGeom prst="ellipse">
            <a:avLst/>
          </a:prstGeom>
          <a:solidFill>
            <a:schemeClr val="accent2"/>
          </a:solidFill>
          <a:ln>
            <a:noFill/>
          </a:ln>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350">
              <a:latin typeface="Raleway" panose="020B0503030101060003" pitchFamily="34" charset="0"/>
            </a:endParaRPr>
          </a:p>
        </p:txBody>
      </p:sp>
      <p:sp>
        <p:nvSpPr>
          <p:cNvPr id="17" name="Oval 35"/>
          <p:cNvSpPr>
            <a:spLocks noChangeArrowheads="1"/>
          </p:cNvSpPr>
          <p:nvPr/>
        </p:nvSpPr>
        <p:spPr bwMode="auto">
          <a:xfrm>
            <a:off x="6984004" y="1891905"/>
            <a:ext cx="666750" cy="670322"/>
          </a:xfrm>
          <a:prstGeom prst="ellipse">
            <a:avLst/>
          </a:prstGeom>
          <a:solidFill>
            <a:schemeClr val="tx1">
              <a:lumMod val="75000"/>
              <a:lumOff val="25000"/>
            </a:schemeClr>
          </a:solidFill>
          <a:ln>
            <a:noFill/>
          </a:ln>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350">
              <a:latin typeface="Raleway" panose="020B0503030101060003" pitchFamily="34" charset="0"/>
            </a:endParaRPr>
          </a:p>
        </p:txBody>
      </p:sp>
      <p:sp>
        <p:nvSpPr>
          <p:cNvPr id="18" name="Rectangle 36"/>
          <p:cNvSpPr>
            <a:spLocks noChangeArrowheads="1"/>
          </p:cNvSpPr>
          <p:nvPr/>
        </p:nvSpPr>
        <p:spPr bwMode="auto">
          <a:xfrm>
            <a:off x="7231651" y="1977629"/>
            <a:ext cx="18114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3300" dirty="0">
                <a:solidFill>
                  <a:srgbClr val="FFFFFF"/>
                </a:solidFill>
                <a:latin typeface="Raleway" panose="020B0503030101060003" pitchFamily="34" charset="0"/>
              </a:rPr>
              <a:t>1</a:t>
            </a:r>
            <a:endParaRPr lang="en-US" altLang="en-US" sz="1350" dirty="0">
              <a:latin typeface="Raleway" panose="020B0503030101060003" pitchFamily="34" charset="0"/>
            </a:endParaRPr>
          </a:p>
        </p:txBody>
      </p:sp>
      <p:sp>
        <p:nvSpPr>
          <p:cNvPr id="19" name="Rectangle 37"/>
          <p:cNvSpPr>
            <a:spLocks noChangeArrowheads="1"/>
          </p:cNvSpPr>
          <p:nvPr/>
        </p:nvSpPr>
        <p:spPr bwMode="auto">
          <a:xfrm>
            <a:off x="7619797" y="3543301"/>
            <a:ext cx="221214"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3300" dirty="0">
                <a:solidFill>
                  <a:srgbClr val="FFFFFF"/>
                </a:solidFill>
                <a:latin typeface="Raleway" panose="020B0503030101060003" pitchFamily="34" charset="0"/>
              </a:rPr>
              <a:t>2</a:t>
            </a:r>
            <a:endParaRPr lang="en-US" altLang="en-US" sz="1350" dirty="0">
              <a:latin typeface="Raleway" panose="020B0503030101060003" pitchFamily="34" charset="0"/>
            </a:endParaRPr>
          </a:p>
        </p:txBody>
      </p:sp>
      <p:sp>
        <p:nvSpPr>
          <p:cNvPr id="20" name="Rectangle 38"/>
          <p:cNvSpPr>
            <a:spLocks noChangeArrowheads="1"/>
          </p:cNvSpPr>
          <p:nvPr/>
        </p:nvSpPr>
        <p:spPr bwMode="auto">
          <a:xfrm>
            <a:off x="7199506" y="5093495"/>
            <a:ext cx="226024"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3300">
                <a:solidFill>
                  <a:srgbClr val="FFFFFF"/>
                </a:solidFill>
                <a:latin typeface="Raleway" panose="020B0503030101060003" pitchFamily="34" charset="0"/>
              </a:rPr>
              <a:t>3</a:t>
            </a:r>
            <a:endParaRPr lang="en-US" altLang="en-US" sz="1350">
              <a:latin typeface="Raleway" panose="020B0503030101060003" pitchFamily="34" charset="0"/>
            </a:endParaRPr>
          </a:p>
        </p:txBody>
      </p:sp>
      <p:sp>
        <p:nvSpPr>
          <p:cNvPr id="21" name="Freeform 39"/>
          <p:cNvSpPr>
            <a:spLocks/>
          </p:cNvSpPr>
          <p:nvPr/>
        </p:nvSpPr>
        <p:spPr bwMode="auto">
          <a:xfrm>
            <a:off x="7487638" y="2593181"/>
            <a:ext cx="240507" cy="796529"/>
          </a:xfrm>
          <a:custGeom>
            <a:avLst/>
            <a:gdLst>
              <a:gd name="T0" fmla="*/ 2147483646 w 84"/>
              <a:gd name="T1" fmla="*/ 2147483646 h 277"/>
              <a:gd name="T2" fmla="*/ 2147483646 w 84"/>
              <a:gd name="T3" fmla="*/ 2147483646 h 277"/>
              <a:gd name="T4" fmla="*/ 2147483646 w 84"/>
              <a:gd name="T5" fmla="*/ 2147483646 h 277"/>
              <a:gd name="T6" fmla="*/ 2147483646 w 84"/>
              <a:gd name="T7" fmla="*/ 2147483646 h 277"/>
              <a:gd name="T8" fmla="*/ 2147483646 w 84"/>
              <a:gd name="T9" fmla="*/ 2147483646 h 277"/>
              <a:gd name="T10" fmla="*/ 2147483646 w 84"/>
              <a:gd name="T11" fmla="*/ 2147483646 h 277"/>
              <a:gd name="T12" fmla="*/ 2147483646 w 84"/>
              <a:gd name="T13" fmla="*/ 2147483646 h 277"/>
              <a:gd name="T14" fmla="*/ 2147483646 w 84"/>
              <a:gd name="T15" fmla="*/ 2147483646 h 27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4" h="277">
                <a:moveTo>
                  <a:pt x="78" y="277"/>
                </a:moveTo>
                <a:cubicBezTo>
                  <a:pt x="75" y="277"/>
                  <a:pt x="73" y="275"/>
                  <a:pt x="72" y="272"/>
                </a:cubicBezTo>
                <a:cubicBezTo>
                  <a:pt x="60" y="182"/>
                  <a:pt x="36" y="93"/>
                  <a:pt x="2" y="9"/>
                </a:cubicBezTo>
                <a:cubicBezTo>
                  <a:pt x="0" y="6"/>
                  <a:pt x="2" y="3"/>
                  <a:pt x="5" y="2"/>
                </a:cubicBezTo>
                <a:cubicBezTo>
                  <a:pt x="8" y="0"/>
                  <a:pt x="11" y="2"/>
                  <a:pt x="12" y="5"/>
                </a:cubicBezTo>
                <a:cubicBezTo>
                  <a:pt x="47" y="90"/>
                  <a:pt x="72" y="179"/>
                  <a:pt x="84" y="271"/>
                </a:cubicBezTo>
                <a:cubicBezTo>
                  <a:pt x="84" y="274"/>
                  <a:pt x="82" y="277"/>
                  <a:pt x="79" y="277"/>
                </a:cubicBezTo>
                <a:cubicBezTo>
                  <a:pt x="79" y="277"/>
                  <a:pt x="78" y="277"/>
                  <a:pt x="78" y="277"/>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Raleway" panose="020B0503030101060003" pitchFamily="34" charset="0"/>
            </a:endParaRPr>
          </a:p>
        </p:txBody>
      </p:sp>
      <p:sp>
        <p:nvSpPr>
          <p:cNvPr id="22" name="Freeform 40"/>
          <p:cNvSpPr>
            <a:spLocks/>
          </p:cNvSpPr>
          <p:nvPr/>
        </p:nvSpPr>
        <p:spPr bwMode="auto">
          <a:xfrm>
            <a:off x="7487638" y="4201716"/>
            <a:ext cx="240507" cy="796529"/>
          </a:xfrm>
          <a:custGeom>
            <a:avLst/>
            <a:gdLst>
              <a:gd name="T0" fmla="*/ 2147483646 w 84"/>
              <a:gd name="T1" fmla="*/ 2147483646 h 277"/>
              <a:gd name="T2" fmla="*/ 2147483646 w 84"/>
              <a:gd name="T3" fmla="*/ 2147483646 h 277"/>
              <a:gd name="T4" fmla="*/ 2147483646 w 84"/>
              <a:gd name="T5" fmla="*/ 2147483646 h 277"/>
              <a:gd name="T6" fmla="*/ 2147483646 w 84"/>
              <a:gd name="T7" fmla="*/ 2147483646 h 277"/>
              <a:gd name="T8" fmla="*/ 2147483646 w 84"/>
              <a:gd name="T9" fmla="*/ 2147483646 h 277"/>
              <a:gd name="T10" fmla="*/ 2147483646 w 84"/>
              <a:gd name="T11" fmla="*/ 2147483646 h 277"/>
              <a:gd name="T12" fmla="*/ 2147483646 w 84"/>
              <a:gd name="T13" fmla="*/ 2147483646 h 277"/>
              <a:gd name="T14" fmla="*/ 2147483646 w 84"/>
              <a:gd name="T15" fmla="*/ 2147483646 h 27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4" h="277">
                <a:moveTo>
                  <a:pt x="7" y="277"/>
                </a:moveTo>
                <a:cubicBezTo>
                  <a:pt x="6" y="277"/>
                  <a:pt x="5" y="277"/>
                  <a:pt x="5" y="276"/>
                </a:cubicBezTo>
                <a:cubicBezTo>
                  <a:pt x="2" y="275"/>
                  <a:pt x="0" y="272"/>
                  <a:pt x="2" y="269"/>
                </a:cubicBezTo>
                <a:cubicBezTo>
                  <a:pt x="36" y="185"/>
                  <a:pt x="60" y="96"/>
                  <a:pt x="72" y="6"/>
                </a:cubicBezTo>
                <a:cubicBezTo>
                  <a:pt x="73" y="3"/>
                  <a:pt x="76" y="0"/>
                  <a:pt x="79" y="1"/>
                </a:cubicBezTo>
                <a:cubicBezTo>
                  <a:pt x="82" y="1"/>
                  <a:pt x="84" y="4"/>
                  <a:pt x="84" y="7"/>
                </a:cubicBezTo>
                <a:cubicBezTo>
                  <a:pt x="72" y="99"/>
                  <a:pt x="47" y="188"/>
                  <a:pt x="12" y="273"/>
                </a:cubicBezTo>
                <a:cubicBezTo>
                  <a:pt x="11" y="275"/>
                  <a:pt x="9" y="277"/>
                  <a:pt x="7" y="277"/>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Raleway" panose="020B0503030101060003" pitchFamily="34" charset="0"/>
            </a:endParaRPr>
          </a:p>
        </p:txBody>
      </p:sp>
      <p:sp>
        <p:nvSpPr>
          <p:cNvPr id="23" name="Freeform 41"/>
          <p:cNvSpPr>
            <a:spLocks noEditPoints="1"/>
          </p:cNvSpPr>
          <p:nvPr/>
        </p:nvSpPr>
        <p:spPr bwMode="auto">
          <a:xfrm>
            <a:off x="4107454" y="4689872"/>
            <a:ext cx="1083469" cy="564357"/>
          </a:xfrm>
          <a:custGeom>
            <a:avLst/>
            <a:gdLst>
              <a:gd name="T0" fmla="*/ 2147483646 w 377"/>
              <a:gd name="T1" fmla="*/ 2147483646 h 196"/>
              <a:gd name="T2" fmla="*/ 2147483646 w 377"/>
              <a:gd name="T3" fmla="*/ 2147483646 h 196"/>
              <a:gd name="T4" fmla="*/ 2147483646 w 377"/>
              <a:gd name="T5" fmla="*/ 2147483646 h 196"/>
              <a:gd name="T6" fmla="*/ 2147483646 w 377"/>
              <a:gd name="T7" fmla="*/ 2147483646 h 196"/>
              <a:gd name="T8" fmla="*/ 2147483646 w 377"/>
              <a:gd name="T9" fmla="*/ 2147483646 h 196"/>
              <a:gd name="T10" fmla="*/ 2147483646 w 377"/>
              <a:gd name="T11" fmla="*/ 2147483646 h 196"/>
              <a:gd name="T12" fmla="*/ 2147483646 w 377"/>
              <a:gd name="T13" fmla="*/ 2147483646 h 196"/>
              <a:gd name="T14" fmla="*/ 2147483646 w 377"/>
              <a:gd name="T15" fmla="*/ 2147483646 h 196"/>
              <a:gd name="T16" fmla="*/ 2147483646 w 377"/>
              <a:gd name="T17" fmla="*/ 2147483646 h 196"/>
              <a:gd name="T18" fmla="*/ 2147483646 w 377"/>
              <a:gd name="T19" fmla="*/ 2147483646 h 196"/>
              <a:gd name="T20" fmla="*/ 2147483646 w 377"/>
              <a:gd name="T21" fmla="*/ 2147483646 h 196"/>
              <a:gd name="T22" fmla="*/ 2147483646 w 377"/>
              <a:gd name="T23" fmla="*/ 0 h 196"/>
              <a:gd name="T24" fmla="*/ 2147483646 w 377"/>
              <a:gd name="T25" fmla="*/ 2147483646 h 196"/>
              <a:gd name="T26" fmla="*/ 2147483646 w 377"/>
              <a:gd name="T27" fmla="*/ 2147483646 h 196"/>
              <a:gd name="T28" fmla="*/ 2147483646 w 377"/>
              <a:gd name="T29" fmla="*/ 2147483646 h 196"/>
              <a:gd name="T30" fmla="*/ 2147483646 w 377"/>
              <a:gd name="T31" fmla="*/ 2147483646 h 196"/>
              <a:gd name="T32" fmla="*/ 2147483646 w 377"/>
              <a:gd name="T33" fmla="*/ 2147483646 h 196"/>
              <a:gd name="T34" fmla="*/ 2147483646 w 377"/>
              <a:gd name="T35" fmla="*/ 2147483646 h 196"/>
              <a:gd name="T36" fmla="*/ 2147483646 w 377"/>
              <a:gd name="T37" fmla="*/ 2147483646 h 196"/>
              <a:gd name="T38" fmla="*/ 2147483646 w 377"/>
              <a:gd name="T39" fmla="*/ 2147483646 h 196"/>
              <a:gd name="T40" fmla="*/ 2147483646 w 377"/>
              <a:gd name="T41" fmla="*/ 2147483646 h 196"/>
              <a:gd name="T42" fmla="*/ 2147483646 w 377"/>
              <a:gd name="T43" fmla="*/ 2147483646 h 196"/>
              <a:gd name="T44" fmla="*/ 2147483646 w 377"/>
              <a:gd name="T45" fmla="*/ 2147483646 h 196"/>
              <a:gd name="T46" fmla="*/ 2147483646 w 377"/>
              <a:gd name="T47" fmla="*/ 2147483646 h 196"/>
              <a:gd name="T48" fmla="*/ 2147483646 w 377"/>
              <a:gd name="T49" fmla="*/ 2147483646 h 196"/>
              <a:gd name="T50" fmla="*/ 2147483646 w 377"/>
              <a:gd name="T51" fmla="*/ 2147483646 h 196"/>
              <a:gd name="T52" fmla="*/ 2147483646 w 377"/>
              <a:gd name="T53" fmla="*/ 2147483646 h 196"/>
              <a:gd name="T54" fmla="*/ 2147483646 w 377"/>
              <a:gd name="T55" fmla="*/ 2147483646 h 196"/>
              <a:gd name="T56" fmla="*/ 2147483646 w 377"/>
              <a:gd name="T57" fmla="*/ 2147483646 h 196"/>
              <a:gd name="T58" fmla="*/ 2147483646 w 377"/>
              <a:gd name="T59" fmla="*/ 2147483646 h 196"/>
              <a:gd name="T60" fmla="*/ 2147483646 w 377"/>
              <a:gd name="T61" fmla="*/ 2147483646 h 196"/>
              <a:gd name="T62" fmla="*/ 2147483646 w 377"/>
              <a:gd name="T63" fmla="*/ 2147483646 h 196"/>
              <a:gd name="T64" fmla="*/ 2147483646 w 377"/>
              <a:gd name="T65" fmla="*/ 2147483646 h 196"/>
              <a:gd name="T66" fmla="*/ 2147483646 w 377"/>
              <a:gd name="T67" fmla="*/ 2147483646 h 196"/>
              <a:gd name="T68" fmla="*/ 2147483646 w 377"/>
              <a:gd name="T69" fmla="*/ 2147483646 h 196"/>
              <a:gd name="T70" fmla="*/ 2147483646 w 377"/>
              <a:gd name="T71" fmla="*/ 2147483646 h 196"/>
              <a:gd name="T72" fmla="*/ 2147483646 w 377"/>
              <a:gd name="T73" fmla="*/ 2147483646 h 196"/>
              <a:gd name="T74" fmla="*/ 2147483646 w 377"/>
              <a:gd name="T75" fmla="*/ 2147483646 h 196"/>
              <a:gd name="T76" fmla="*/ 2147483646 w 377"/>
              <a:gd name="T77" fmla="*/ 2147483646 h 196"/>
              <a:gd name="T78" fmla="*/ 2147483646 w 377"/>
              <a:gd name="T79" fmla="*/ 2147483646 h 196"/>
              <a:gd name="T80" fmla="*/ 2147483646 w 377"/>
              <a:gd name="T81" fmla="*/ 2147483646 h 196"/>
              <a:gd name="T82" fmla="*/ 2147483646 w 377"/>
              <a:gd name="T83" fmla="*/ 2147483646 h 196"/>
              <a:gd name="T84" fmla="*/ 2147483646 w 377"/>
              <a:gd name="T85" fmla="*/ 2147483646 h 196"/>
              <a:gd name="T86" fmla="*/ 2147483646 w 377"/>
              <a:gd name="T87" fmla="*/ 2147483646 h 196"/>
              <a:gd name="T88" fmla="*/ 2147483646 w 377"/>
              <a:gd name="T89" fmla="*/ 2147483646 h 196"/>
              <a:gd name="T90" fmla="*/ 2147483646 w 377"/>
              <a:gd name="T91" fmla="*/ 2147483646 h 196"/>
              <a:gd name="T92" fmla="*/ 2147483646 w 377"/>
              <a:gd name="T93" fmla="*/ 2147483646 h 196"/>
              <a:gd name="T94" fmla="*/ 2147483646 w 377"/>
              <a:gd name="T95" fmla="*/ 2147483646 h 196"/>
              <a:gd name="T96" fmla="*/ 2147483646 w 377"/>
              <a:gd name="T97" fmla="*/ 2147483646 h 196"/>
              <a:gd name="T98" fmla="*/ 2147483646 w 377"/>
              <a:gd name="T99" fmla="*/ 2147483646 h 196"/>
              <a:gd name="T100" fmla="*/ 2147483646 w 377"/>
              <a:gd name="T101" fmla="*/ 2147483646 h 196"/>
              <a:gd name="T102" fmla="*/ 2147483646 w 377"/>
              <a:gd name="T103" fmla="*/ 2147483646 h 196"/>
              <a:gd name="T104" fmla="*/ 2147483646 w 377"/>
              <a:gd name="T105" fmla="*/ 2147483646 h 196"/>
              <a:gd name="T106" fmla="*/ 2147483646 w 377"/>
              <a:gd name="T107" fmla="*/ 2147483646 h 196"/>
              <a:gd name="T108" fmla="*/ 2147483646 w 377"/>
              <a:gd name="T109" fmla="*/ 2147483646 h 196"/>
              <a:gd name="T110" fmla="*/ 2147483646 w 377"/>
              <a:gd name="T111" fmla="*/ 2147483646 h 196"/>
              <a:gd name="T112" fmla="*/ 2147483646 w 377"/>
              <a:gd name="T113" fmla="*/ 2147483646 h 196"/>
              <a:gd name="T114" fmla="*/ 2147483646 w 377"/>
              <a:gd name="T115" fmla="*/ 2147483646 h 196"/>
              <a:gd name="T116" fmla="*/ 2147483646 w 377"/>
              <a:gd name="T117" fmla="*/ 2147483646 h 19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77" h="196">
                <a:moveTo>
                  <a:pt x="272" y="184"/>
                </a:moveTo>
                <a:cubicBezTo>
                  <a:pt x="266" y="187"/>
                  <a:pt x="261" y="189"/>
                  <a:pt x="255" y="190"/>
                </a:cubicBezTo>
                <a:cubicBezTo>
                  <a:pt x="236" y="194"/>
                  <a:pt x="217" y="195"/>
                  <a:pt x="193" y="196"/>
                </a:cubicBezTo>
                <a:cubicBezTo>
                  <a:pt x="169" y="195"/>
                  <a:pt x="150" y="194"/>
                  <a:pt x="131" y="190"/>
                </a:cubicBezTo>
                <a:cubicBezTo>
                  <a:pt x="125" y="189"/>
                  <a:pt x="119" y="187"/>
                  <a:pt x="114" y="184"/>
                </a:cubicBezTo>
                <a:cubicBezTo>
                  <a:pt x="98" y="177"/>
                  <a:pt x="98" y="163"/>
                  <a:pt x="107" y="154"/>
                </a:cubicBezTo>
                <a:cubicBezTo>
                  <a:pt x="117" y="144"/>
                  <a:pt x="129" y="137"/>
                  <a:pt x="142" y="131"/>
                </a:cubicBezTo>
                <a:cubicBezTo>
                  <a:pt x="147" y="129"/>
                  <a:pt x="153" y="127"/>
                  <a:pt x="159" y="124"/>
                </a:cubicBezTo>
                <a:cubicBezTo>
                  <a:pt x="170" y="120"/>
                  <a:pt x="173" y="109"/>
                  <a:pt x="165" y="101"/>
                </a:cubicBezTo>
                <a:cubicBezTo>
                  <a:pt x="149" y="84"/>
                  <a:pt x="142" y="64"/>
                  <a:pt x="143" y="42"/>
                </a:cubicBezTo>
                <a:cubicBezTo>
                  <a:pt x="144" y="19"/>
                  <a:pt x="158" y="7"/>
                  <a:pt x="179" y="1"/>
                </a:cubicBezTo>
                <a:cubicBezTo>
                  <a:pt x="184" y="0"/>
                  <a:pt x="188" y="0"/>
                  <a:pt x="193" y="0"/>
                </a:cubicBezTo>
                <a:cubicBezTo>
                  <a:pt x="197" y="0"/>
                  <a:pt x="202" y="0"/>
                  <a:pt x="206" y="1"/>
                </a:cubicBezTo>
                <a:cubicBezTo>
                  <a:pt x="228" y="7"/>
                  <a:pt x="242" y="19"/>
                  <a:pt x="242" y="42"/>
                </a:cubicBezTo>
                <a:cubicBezTo>
                  <a:pt x="243" y="64"/>
                  <a:pt x="237" y="85"/>
                  <a:pt x="221" y="101"/>
                </a:cubicBezTo>
                <a:cubicBezTo>
                  <a:pt x="213" y="109"/>
                  <a:pt x="216" y="120"/>
                  <a:pt x="227" y="124"/>
                </a:cubicBezTo>
                <a:cubicBezTo>
                  <a:pt x="232" y="127"/>
                  <a:pt x="238" y="129"/>
                  <a:pt x="244" y="131"/>
                </a:cubicBezTo>
                <a:cubicBezTo>
                  <a:pt x="257" y="137"/>
                  <a:pt x="269" y="144"/>
                  <a:pt x="279" y="154"/>
                </a:cubicBezTo>
                <a:cubicBezTo>
                  <a:pt x="285" y="160"/>
                  <a:pt x="288" y="177"/>
                  <a:pt x="272" y="184"/>
                </a:cubicBezTo>
                <a:close/>
                <a:moveTo>
                  <a:pt x="370" y="167"/>
                </a:moveTo>
                <a:cubicBezTo>
                  <a:pt x="363" y="160"/>
                  <a:pt x="355" y="155"/>
                  <a:pt x="346" y="151"/>
                </a:cubicBezTo>
                <a:cubicBezTo>
                  <a:pt x="342" y="149"/>
                  <a:pt x="338" y="148"/>
                  <a:pt x="334" y="146"/>
                </a:cubicBezTo>
                <a:cubicBezTo>
                  <a:pt x="326" y="143"/>
                  <a:pt x="324" y="135"/>
                  <a:pt x="330" y="130"/>
                </a:cubicBezTo>
                <a:cubicBezTo>
                  <a:pt x="341" y="118"/>
                  <a:pt x="346" y="104"/>
                  <a:pt x="345" y="89"/>
                </a:cubicBezTo>
                <a:cubicBezTo>
                  <a:pt x="344" y="73"/>
                  <a:pt x="335" y="64"/>
                  <a:pt x="320" y="60"/>
                </a:cubicBezTo>
                <a:cubicBezTo>
                  <a:pt x="317" y="60"/>
                  <a:pt x="314" y="59"/>
                  <a:pt x="310" y="59"/>
                </a:cubicBezTo>
                <a:cubicBezTo>
                  <a:pt x="307" y="59"/>
                  <a:pt x="304" y="60"/>
                  <a:pt x="301" y="60"/>
                </a:cubicBezTo>
                <a:cubicBezTo>
                  <a:pt x="286" y="64"/>
                  <a:pt x="277" y="73"/>
                  <a:pt x="276" y="89"/>
                </a:cubicBezTo>
                <a:cubicBezTo>
                  <a:pt x="275" y="104"/>
                  <a:pt x="280" y="118"/>
                  <a:pt x="291" y="130"/>
                </a:cubicBezTo>
                <a:cubicBezTo>
                  <a:pt x="297" y="135"/>
                  <a:pt x="295" y="143"/>
                  <a:pt x="287" y="146"/>
                </a:cubicBezTo>
                <a:cubicBezTo>
                  <a:pt x="287" y="146"/>
                  <a:pt x="286" y="146"/>
                  <a:pt x="286" y="146"/>
                </a:cubicBezTo>
                <a:cubicBezTo>
                  <a:pt x="287" y="147"/>
                  <a:pt x="288" y="148"/>
                  <a:pt x="290" y="150"/>
                </a:cubicBezTo>
                <a:cubicBezTo>
                  <a:pt x="295" y="155"/>
                  <a:pt x="297" y="163"/>
                  <a:pt x="296" y="171"/>
                </a:cubicBezTo>
                <a:cubicBezTo>
                  <a:pt x="294" y="179"/>
                  <a:pt x="289" y="186"/>
                  <a:pt x="280" y="190"/>
                </a:cubicBezTo>
                <a:cubicBezTo>
                  <a:pt x="278" y="191"/>
                  <a:pt x="276" y="192"/>
                  <a:pt x="274" y="193"/>
                </a:cubicBezTo>
                <a:cubicBezTo>
                  <a:pt x="285" y="195"/>
                  <a:pt x="296" y="195"/>
                  <a:pt x="310" y="196"/>
                </a:cubicBezTo>
                <a:cubicBezTo>
                  <a:pt x="327" y="195"/>
                  <a:pt x="341" y="195"/>
                  <a:pt x="354" y="192"/>
                </a:cubicBezTo>
                <a:cubicBezTo>
                  <a:pt x="358" y="191"/>
                  <a:pt x="362" y="189"/>
                  <a:pt x="365" y="188"/>
                </a:cubicBezTo>
                <a:cubicBezTo>
                  <a:pt x="377" y="182"/>
                  <a:pt x="375" y="171"/>
                  <a:pt x="370" y="167"/>
                </a:cubicBezTo>
                <a:close/>
                <a:moveTo>
                  <a:pt x="88" y="171"/>
                </a:moveTo>
                <a:cubicBezTo>
                  <a:pt x="87" y="164"/>
                  <a:pt x="90" y="156"/>
                  <a:pt x="96" y="150"/>
                </a:cubicBezTo>
                <a:cubicBezTo>
                  <a:pt x="99" y="147"/>
                  <a:pt x="101" y="145"/>
                  <a:pt x="104" y="143"/>
                </a:cubicBezTo>
                <a:cubicBezTo>
                  <a:pt x="102" y="142"/>
                  <a:pt x="101" y="141"/>
                  <a:pt x="99" y="141"/>
                </a:cubicBezTo>
                <a:cubicBezTo>
                  <a:pt x="91" y="137"/>
                  <a:pt x="88" y="129"/>
                  <a:pt x="95" y="123"/>
                </a:cubicBezTo>
                <a:cubicBezTo>
                  <a:pt x="107" y="110"/>
                  <a:pt x="112" y="95"/>
                  <a:pt x="111" y="78"/>
                </a:cubicBezTo>
                <a:cubicBezTo>
                  <a:pt x="111" y="60"/>
                  <a:pt x="100" y="50"/>
                  <a:pt x="84" y="46"/>
                </a:cubicBezTo>
                <a:cubicBezTo>
                  <a:pt x="80" y="45"/>
                  <a:pt x="76" y="45"/>
                  <a:pt x="73" y="45"/>
                </a:cubicBezTo>
                <a:cubicBezTo>
                  <a:pt x="70" y="45"/>
                  <a:pt x="66" y="45"/>
                  <a:pt x="63" y="46"/>
                </a:cubicBezTo>
                <a:cubicBezTo>
                  <a:pt x="46" y="50"/>
                  <a:pt x="36" y="60"/>
                  <a:pt x="35" y="78"/>
                </a:cubicBezTo>
                <a:cubicBezTo>
                  <a:pt x="34" y="95"/>
                  <a:pt x="39" y="110"/>
                  <a:pt x="52" y="123"/>
                </a:cubicBezTo>
                <a:cubicBezTo>
                  <a:pt x="58" y="129"/>
                  <a:pt x="55" y="137"/>
                  <a:pt x="47" y="141"/>
                </a:cubicBezTo>
                <a:cubicBezTo>
                  <a:pt x="43" y="142"/>
                  <a:pt x="38" y="144"/>
                  <a:pt x="34" y="146"/>
                </a:cubicBezTo>
                <a:cubicBezTo>
                  <a:pt x="24" y="151"/>
                  <a:pt x="14" y="156"/>
                  <a:pt x="7" y="164"/>
                </a:cubicBezTo>
                <a:cubicBezTo>
                  <a:pt x="0" y="171"/>
                  <a:pt x="0" y="181"/>
                  <a:pt x="12" y="187"/>
                </a:cubicBezTo>
                <a:cubicBezTo>
                  <a:pt x="16" y="189"/>
                  <a:pt x="21" y="190"/>
                  <a:pt x="25" y="191"/>
                </a:cubicBezTo>
                <a:cubicBezTo>
                  <a:pt x="40" y="195"/>
                  <a:pt x="55" y="195"/>
                  <a:pt x="73" y="196"/>
                </a:cubicBezTo>
                <a:cubicBezTo>
                  <a:pt x="88" y="195"/>
                  <a:pt x="100" y="195"/>
                  <a:pt x="112" y="193"/>
                </a:cubicBezTo>
                <a:cubicBezTo>
                  <a:pt x="110" y="192"/>
                  <a:pt x="107" y="191"/>
                  <a:pt x="105" y="190"/>
                </a:cubicBezTo>
                <a:cubicBezTo>
                  <a:pt x="96" y="186"/>
                  <a:pt x="90" y="179"/>
                  <a:pt x="88" y="17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Raleway" panose="020B0503030101060003" pitchFamily="34" charset="0"/>
            </a:endParaRPr>
          </a:p>
        </p:txBody>
      </p:sp>
      <p:sp>
        <p:nvSpPr>
          <p:cNvPr id="24" name="Freeform 42"/>
          <p:cNvSpPr>
            <a:spLocks noEditPoints="1"/>
          </p:cNvSpPr>
          <p:nvPr/>
        </p:nvSpPr>
        <p:spPr bwMode="auto">
          <a:xfrm>
            <a:off x="3072799" y="2950369"/>
            <a:ext cx="632222" cy="566738"/>
          </a:xfrm>
          <a:custGeom>
            <a:avLst/>
            <a:gdLst>
              <a:gd name="T0" fmla="*/ 2147483646 w 220"/>
              <a:gd name="T1" fmla="*/ 2147483646 h 197"/>
              <a:gd name="T2" fmla="*/ 2147483646 w 220"/>
              <a:gd name="T3" fmla="*/ 2147483646 h 197"/>
              <a:gd name="T4" fmla="*/ 2147483646 w 220"/>
              <a:gd name="T5" fmla="*/ 2147483646 h 197"/>
              <a:gd name="T6" fmla="*/ 2147483646 w 220"/>
              <a:gd name="T7" fmla="*/ 0 h 197"/>
              <a:gd name="T8" fmla="*/ 2147483646 w 220"/>
              <a:gd name="T9" fmla="*/ 2147483646 h 197"/>
              <a:gd name="T10" fmla="*/ 2147483646 w 220"/>
              <a:gd name="T11" fmla="*/ 2147483646 h 197"/>
              <a:gd name="T12" fmla="*/ 2147483646 w 220"/>
              <a:gd name="T13" fmla="*/ 2147483646 h 197"/>
              <a:gd name="T14" fmla="*/ 2147483646 w 220"/>
              <a:gd name="T15" fmla="*/ 2147483646 h 197"/>
              <a:gd name="T16" fmla="*/ 2147483646 w 220"/>
              <a:gd name="T17" fmla="*/ 2147483646 h 197"/>
              <a:gd name="T18" fmla="*/ 2147483646 w 220"/>
              <a:gd name="T19" fmla="*/ 2147483646 h 197"/>
              <a:gd name="T20" fmla="*/ 2147483646 w 220"/>
              <a:gd name="T21" fmla="*/ 2147483646 h 197"/>
              <a:gd name="T22" fmla="*/ 2147483646 w 220"/>
              <a:gd name="T23" fmla="*/ 2147483646 h 197"/>
              <a:gd name="T24" fmla="*/ 2147483646 w 220"/>
              <a:gd name="T25" fmla="*/ 2147483646 h 197"/>
              <a:gd name="T26" fmla="*/ 2147483646 w 220"/>
              <a:gd name="T27" fmla="*/ 2147483646 h 197"/>
              <a:gd name="T28" fmla="*/ 2147483646 w 220"/>
              <a:gd name="T29" fmla="*/ 2147483646 h 197"/>
              <a:gd name="T30" fmla="*/ 2147483646 w 220"/>
              <a:gd name="T31" fmla="*/ 2147483646 h 197"/>
              <a:gd name="T32" fmla="*/ 0 w 220"/>
              <a:gd name="T33" fmla="*/ 2147483646 h 197"/>
              <a:gd name="T34" fmla="*/ 2147483646 w 220"/>
              <a:gd name="T35" fmla="*/ 2147483646 h 197"/>
              <a:gd name="T36" fmla="*/ 2147483646 w 220"/>
              <a:gd name="T37" fmla="*/ 2147483646 h 197"/>
              <a:gd name="T38" fmla="*/ 2147483646 w 220"/>
              <a:gd name="T39" fmla="*/ 2147483646 h 197"/>
              <a:gd name="T40" fmla="*/ 2147483646 w 220"/>
              <a:gd name="T41" fmla="*/ 2147483646 h 197"/>
              <a:gd name="T42" fmla="*/ 0 w 220"/>
              <a:gd name="T43" fmla="*/ 2147483646 h 197"/>
              <a:gd name="T44" fmla="*/ 2147483646 w 220"/>
              <a:gd name="T45" fmla="*/ 2147483646 h 197"/>
              <a:gd name="T46" fmla="*/ 2147483646 w 220"/>
              <a:gd name="T47" fmla="*/ 2147483646 h 197"/>
              <a:gd name="T48" fmla="*/ 2147483646 w 220"/>
              <a:gd name="T49" fmla="*/ 2147483646 h 197"/>
              <a:gd name="T50" fmla="*/ 2147483646 w 220"/>
              <a:gd name="T51" fmla="*/ 2147483646 h 197"/>
              <a:gd name="T52" fmla="*/ 2147483646 w 220"/>
              <a:gd name="T53" fmla="*/ 2147483646 h 197"/>
              <a:gd name="T54" fmla="*/ 2147483646 w 220"/>
              <a:gd name="T55" fmla="*/ 2147483646 h 197"/>
              <a:gd name="T56" fmla="*/ 2147483646 w 220"/>
              <a:gd name="T57" fmla="*/ 2147483646 h 197"/>
              <a:gd name="T58" fmla="*/ 2147483646 w 220"/>
              <a:gd name="T59" fmla="*/ 2147483646 h 197"/>
              <a:gd name="T60" fmla="*/ 2147483646 w 220"/>
              <a:gd name="T61" fmla="*/ 2147483646 h 197"/>
              <a:gd name="T62" fmla="*/ 2147483646 w 220"/>
              <a:gd name="T63" fmla="*/ 2147483646 h 197"/>
              <a:gd name="T64" fmla="*/ 2147483646 w 220"/>
              <a:gd name="T65" fmla="*/ 2147483646 h 197"/>
              <a:gd name="T66" fmla="*/ 2147483646 w 220"/>
              <a:gd name="T67" fmla="*/ 2147483646 h 197"/>
              <a:gd name="T68" fmla="*/ 2147483646 w 220"/>
              <a:gd name="T69" fmla="*/ 2147483646 h 197"/>
              <a:gd name="T70" fmla="*/ 2147483646 w 220"/>
              <a:gd name="T71" fmla="*/ 2147483646 h 19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20" h="197">
                <a:moveTo>
                  <a:pt x="149" y="26"/>
                </a:moveTo>
                <a:cubicBezTo>
                  <a:pt x="136" y="26"/>
                  <a:pt x="136" y="26"/>
                  <a:pt x="136" y="26"/>
                </a:cubicBezTo>
                <a:cubicBezTo>
                  <a:pt x="135" y="18"/>
                  <a:pt x="129" y="12"/>
                  <a:pt x="122" y="12"/>
                </a:cubicBezTo>
                <a:cubicBezTo>
                  <a:pt x="97" y="12"/>
                  <a:pt x="97" y="12"/>
                  <a:pt x="97" y="12"/>
                </a:cubicBezTo>
                <a:cubicBezTo>
                  <a:pt x="90" y="12"/>
                  <a:pt x="84" y="18"/>
                  <a:pt x="83" y="26"/>
                </a:cubicBezTo>
                <a:cubicBezTo>
                  <a:pt x="70" y="26"/>
                  <a:pt x="70" y="26"/>
                  <a:pt x="70" y="26"/>
                </a:cubicBezTo>
                <a:cubicBezTo>
                  <a:pt x="71" y="11"/>
                  <a:pt x="81" y="0"/>
                  <a:pt x="94" y="0"/>
                </a:cubicBezTo>
                <a:cubicBezTo>
                  <a:pt x="125" y="0"/>
                  <a:pt x="125" y="0"/>
                  <a:pt x="125" y="0"/>
                </a:cubicBezTo>
                <a:cubicBezTo>
                  <a:pt x="138" y="0"/>
                  <a:pt x="149" y="11"/>
                  <a:pt x="149" y="26"/>
                </a:cubicBezTo>
                <a:close/>
                <a:moveTo>
                  <a:pt x="33" y="110"/>
                </a:moveTo>
                <a:cubicBezTo>
                  <a:pt x="89" y="110"/>
                  <a:pt x="89" y="110"/>
                  <a:pt x="89" y="110"/>
                </a:cubicBezTo>
                <a:cubicBezTo>
                  <a:pt x="89" y="102"/>
                  <a:pt x="89" y="102"/>
                  <a:pt x="89" y="102"/>
                </a:cubicBezTo>
                <a:cubicBezTo>
                  <a:pt x="89" y="96"/>
                  <a:pt x="93" y="91"/>
                  <a:pt x="99" y="91"/>
                </a:cubicBezTo>
                <a:cubicBezTo>
                  <a:pt x="120" y="91"/>
                  <a:pt x="120" y="91"/>
                  <a:pt x="120" y="91"/>
                </a:cubicBezTo>
                <a:cubicBezTo>
                  <a:pt x="126" y="91"/>
                  <a:pt x="131" y="96"/>
                  <a:pt x="131" y="102"/>
                </a:cubicBezTo>
                <a:cubicBezTo>
                  <a:pt x="131" y="110"/>
                  <a:pt x="131" y="110"/>
                  <a:pt x="131" y="110"/>
                </a:cubicBezTo>
                <a:cubicBezTo>
                  <a:pt x="186" y="110"/>
                  <a:pt x="186" y="110"/>
                  <a:pt x="186" y="110"/>
                </a:cubicBezTo>
                <a:cubicBezTo>
                  <a:pt x="203" y="110"/>
                  <a:pt x="217" y="96"/>
                  <a:pt x="220" y="78"/>
                </a:cubicBezTo>
                <a:cubicBezTo>
                  <a:pt x="220" y="61"/>
                  <a:pt x="220" y="61"/>
                  <a:pt x="220" y="61"/>
                </a:cubicBezTo>
                <a:cubicBezTo>
                  <a:pt x="220" y="45"/>
                  <a:pt x="208" y="32"/>
                  <a:pt x="194" y="32"/>
                </a:cubicBezTo>
                <a:cubicBezTo>
                  <a:pt x="182" y="32"/>
                  <a:pt x="182" y="32"/>
                  <a:pt x="182" y="32"/>
                </a:cubicBezTo>
                <a:cubicBezTo>
                  <a:pt x="176" y="32"/>
                  <a:pt x="176" y="32"/>
                  <a:pt x="176" y="32"/>
                </a:cubicBezTo>
                <a:cubicBezTo>
                  <a:pt x="167" y="32"/>
                  <a:pt x="167" y="32"/>
                  <a:pt x="167" y="32"/>
                </a:cubicBezTo>
                <a:cubicBezTo>
                  <a:pt x="157" y="32"/>
                  <a:pt x="157" y="32"/>
                  <a:pt x="157" y="32"/>
                </a:cubicBezTo>
                <a:cubicBezTo>
                  <a:pt x="150" y="32"/>
                  <a:pt x="150" y="32"/>
                  <a:pt x="150" y="32"/>
                </a:cubicBezTo>
                <a:cubicBezTo>
                  <a:pt x="135" y="32"/>
                  <a:pt x="135" y="32"/>
                  <a:pt x="135" y="32"/>
                </a:cubicBezTo>
                <a:cubicBezTo>
                  <a:pt x="84" y="32"/>
                  <a:pt x="84" y="32"/>
                  <a:pt x="84" y="32"/>
                </a:cubicBezTo>
                <a:cubicBezTo>
                  <a:pt x="69" y="32"/>
                  <a:pt x="69" y="32"/>
                  <a:pt x="69" y="32"/>
                </a:cubicBezTo>
                <a:cubicBezTo>
                  <a:pt x="51" y="32"/>
                  <a:pt x="51" y="32"/>
                  <a:pt x="51" y="32"/>
                </a:cubicBezTo>
                <a:cubicBezTo>
                  <a:pt x="42" y="32"/>
                  <a:pt x="42" y="32"/>
                  <a:pt x="42" y="32"/>
                </a:cubicBezTo>
                <a:cubicBezTo>
                  <a:pt x="34" y="32"/>
                  <a:pt x="34" y="32"/>
                  <a:pt x="34" y="32"/>
                </a:cubicBezTo>
                <a:cubicBezTo>
                  <a:pt x="25" y="32"/>
                  <a:pt x="25" y="32"/>
                  <a:pt x="25" y="32"/>
                </a:cubicBezTo>
                <a:cubicBezTo>
                  <a:pt x="11" y="32"/>
                  <a:pt x="0" y="45"/>
                  <a:pt x="0" y="61"/>
                </a:cubicBezTo>
                <a:cubicBezTo>
                  <a:pt x="0" y="78"/>
                  <a:pt x="0" y="78"/>
                  <a:pt x="0" y="78"/>
                </a:cubicBezTo>
                <a:cubicBezTo>
                  <a:pt x="3" y="96"/>
                  <a:pt x="16" y="110"/>
                  <a:pt x="33" y="110"/>
                </a:cubicBezTo>
                <a:close/>
                <a:moveTo>
                  <a:pt x="186" y="119"/>
                </a:moveTo>
                <a:cubicBezTo>
                  <a:pt x="131" y="119"/>
                  <a:pt x="131" y="119"/>
                  <a:pt x="131" y="119"/>
                </a:cubicBezTo>
                <a:cubicBezTo>
                  <a:pt x="131" y="127"/>
                  <a:pt x="131" y="127"/>
                  <a:pt x="131" y="127"/>
                </a:cubicBezTo>
                <a:cubicBezTo>
                  <a:pt x="131" y="133"/>
                  <a:pt x="126" y="137"/>
                  <a:pt x="120" y="137"/>
                </a:cubicBezTo>
                <a:cubicBezTo>
                  <a:pt x="99" y="137"/>
                  <a:pt x="99" y="137"/>
                  <a:pt x="99" y="137"/>
                </a:cubicBezTo>
                <a:cubicBezTo>
                  <a:pt x="93" y="137"/>
                  <a:pt x="89" y="133"/>
                  <a:pt x="89" y="127"/>
                </a:cubicBezTo>
                <a:cubicBezTo>
                  <a:pt x="89" y="119"/>
                  <a:pt x="89" y="119"/>
                  <a:pt x="89" y="119"/>
                </a:cubicBezTo>
                <a:cubicBezTo>
                  <a:pt x="33" y="119"/>
                  <a:pt x="33" y="119"/>
                  <a:pt x="33" y="119"/>
                </a:cubicBezTo>
                <a:cubicBezTo>
                  <a:pt x="19" y="119"/>
                  <a:pt x="7" y="111"/>
                  <a:pt x="0" y="100"/>
                </a:cubicBezTo>
                <a:cubicBezTo>
                  <a:pt x="0" y="168"/>
                  <a:pt x="0" y="168"/>
                  <a:pt x="0" y="168"/>
                </a:cubicBezTo>
                <a:cubicBezTo>
                  <a:pt x="0" y="184"/>
                  <a:pt x="11" y="197"/>
                  <a:pt x="25" y="197"/>
                </a:cubicBezTo>
                <a:cubicBezTo>
                  <a:pt x="34" y="197"/>
                  <a:pt x="34" y="197"/>
                  <a:pt x="34" y="197"/>
                </a:cubicBezTo>
                <a:cubicBezTo>
                  <a:pt x="42" y="197"/>
                  <a:pt x="42" y="197"/>
                  <a:pt x="42" y="197"/>
                </a:cubicBezTo>
                <a:cubicBezTo>
                  <a:pt x="51" y="197"/>
                  <a:pt x="51" y="197"/>
                  <a:pt x="51" y="197"/>
                </a:cubicBezTo>
                <a:cubicBezTo>
                  <a:pt x="167" y="197"/>
                  <a:pt x="167" y="197"/>
                  <a:pt x="167" y="197"/>
                </a:cubicBezTo>
                <a:cubicBezTo>
                  <a:pt x="176" y="197"/>
                  <a:pt x="176" y="197"/>
                  <a:pt x="176" y="197"/>
                </a:cubicBezTo>
                <a:cubicBezTo>
                  <a:pt x="182" y="197"/>
                  <a:pt x="182" y="197"/>
                  <a:pt x="182" y="197"/>
                </a:cubicBezTo>
                <a:cubicBezTo>
                  <a:pt x="194" y="197"/>
                  <a:pt x="194" y="197"/>
                  <a:pt x="194" y="197"/>
                </a:cubicBezTo>
                <a:cubicBezTo>
                  <a:pt x="208" y="197"/>
                  <a:pt x="220" y="184"/>
                  <a:pt x="220" y="168"/>
                </a:cubicBezTo>
                <a:cubicBezTo>
                  <a:pt x="220" y="100"/>
                  <a:pt x="220" y="100"/>
                  <a:pt x="220" y="100"/>
                </a:cubicBezTo>
                <a:cubicBezTo>
                  <a:pt x="212" y="111"/>
                  <a:pt x="200" y="119"/>
                  <a:pt x="186" y="119"/>
                </a:cubicBezTo>
                <a:close/>
                <a:moveTo>
                  <a:pt x="120" y="99"/>
                </a:moveTo>
                <a:cubicBezTo>
                  <a:pt x="99" y="99"/>
                  <a:pt x="99" y="99"/>
                  <a:pt x="99" y="99"/>
                </a:cubicBezTo>
                <a:cubicBezTo>
                  <a:pt x="97" y="99"/>
                  <a:pt x="96" y="101"/>
                  <a:pt x="96" y="103"/>
                </a:cubicBezTo>
                <a:cubicBezTo>
                  <a:pt x="96" y="108"/>
                  <a:pt x="96" y="108"/>
                  <a:pt x="96" y="108"/>
                </a:cubicBezTo>
                <a:cubicBezTo>
                  <a:pt x="96" y="111"/>
                  <a:pt x="96" y="111"/>
                  <a:pt x="96" y="111"/>
                </a:cubicBezTo>
                <a:cubicBezTo>
                  <a:pt x="96" y="118"/>
                  <a:pt x="96" y="118"/>
                  <a:pt x="96" y="118"/>
                </a:cubicBezTo>
                <a:cubicBezTo>
                  <a:pt x="96" y="120"/>
                  <a:pt x="96" y="120"/>
                  <a:pt x="96" y="120"/>
                </a:cubicBezTo>
                <a:cubicBezTo>
                  <a:pt x="96" y="126"/>
                  <a:pt x="96" y="126"/>
                  <a:pt x="96" y="126"/>
                </a:cubicBezTo>
                <a:cubicBezTo>
                  <a:pt x="96" y="128"/>
                  <a:pt x="97" y="130"/>
                  <a:pt x="99" y="130"/>
                </a:cubicBezTo>
                <a:cubicBezTo>
                  <a:pt x="120" y="130"/>
                  <a:pt x="120" y="130"/>
                  <a:pt x="120" y="130"/>
                </a:cubicBezTo>
                <a:cubicBezTo>
                  <a:pt x="122" y="130"/>
                  <a:pt x="124" y="128"/>
                  <a:pt x="124" y="126"/>
                </a:cubicBezTo>
                <a:cubicBezTo>
                  <a:pt x="124" y="120"/>
                  <a:pt x="124" y="120"/>
                  <a:pt x="124" y="120"/>
                </a:cubicBezTo>
                <a:cubicBezTo>
                  <a:pt x="124" y="118"/>
                  <a:pt x="124" y="118"/>
                  <a:pt x="124" y="118"/>
                </a:cubicBezTo>
                <a:cubicBezTo>
                  <a:pt x="124" y="111"/>
                  <a:pt x="124" y="111"/>
                  <a:pt x="124" y="111"/>
                </a:cubicBezTo>
                <a:cubicBezTo>
                  <a:pt x="124" y="108"/>
                  <a:pt x="124" y="108"/>
                  <a:pt x="124" y="108"/>
                </a:cubicBezTo>
                <a:cubicBezTo>
                  <a:pt x="124" y="103"/>
                  <a:pt x="124" y="103"/>
                  <a:pt x="124" y="103"/>
                </a:cubicBezTo>
                <a:cubicBezTo>
                  <a:pt x="124" y="101"/>
                  <a:pt x="122" y="99"/>
                  <a:pt x="120" y="9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Raleway" panose="020B0503030101060003" pitchFamily="34" charset="0"/>
            </a:endParaRPr>
          </a:p>
        </p:txBody>
      </p:sp>
      <p:sp>
        <p:nvSpPr>
          <p:cNvPr id="25" name="Freeform 43"/>
          <p:cNvSpPr>
            <a:spLocks noEditPoints="1"/>
          </p:cNvSpPr>
          <p:nvPr/>
        </p:nvSpPr>
        <p:spPr bwMode="auto">
          <a:xfrm>
            <a:off x="5259978" y="2674144"/>
            <a:ext cx="620316" cy="621507"/>
          </a:xfrm>
          <a:custGeom>
            <a:avLst/>
            <a:gdLst>
              <a:gd name="T0" fmla="*/ 2147483646 w 216"/>
              <a:gd name="T1" fmla="*/ 2147483646 h 216"/>
              <a:gd name="T2" fmla="*/ 2147483646 w 216"/>
              <a:gd name="T3" fmla="*/ 2147483646 h 216"/>
              <a:gd name="T4" fmla="*/ 2147483646 w 216"/>
              <a:gd name="T5" fmla="*/ 2147483646 h 216"/>
              <a:gd name="T6" fmla="*/ 0 w 216"/>
              <a:gd name="T7" fmla="*/ 2147483646 h 216"/>
              <a:gd name="T8" fmla="*/ 2147483646 w 216"/>
              <a:gd name="T9" fmla="*/ 2147483646 h 216"/>
              <a:gd name="T10" fmla="*/ 2147483646 w 216"/>
              <a:gd name="T11" fmla="*/ 2147483646 h 216"/>
              <a:gd name="T12" fmla="*/ 2147483646 w 216"/>
              <a:gd name="T13" fmla="*/ 0 h 216"/>
              <a:gd name="T14" fmla="*/ 2147483646 w 216"/>
              <a:gd name="T15" fmla="*/ 2147483646 h 216"/>
              <a:gd name="T16" fmla="*/ 2147483646 w 216"/>
              <a:gd name="T17" fmla="*/ 2147483646 h 216"/>
              <a:gd name="T18" fmla="*/ 2147483646 w 216"/>
              <a:gd name="T19" fmla="*/ 0 h 2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 h="216">
                <a:moveTo>
                  <a:pt x="101" y="114"/>
                </a:moveTo>
                <a:cubicBezTo>
                  <a:pt x="203" y="114"/>
                  <a:pt x="203" y="114"/>
                  <a:pt x="203" y="114"/>
                </a:cubicBezTo>
                <a:cubicBezTo>
                  <a:pt x="203" y="170"/>
                  <a:pt x="158" y="216"/>
                  <a:pt x="101" y="216"/>
                </a:cubicBezTo>
                <a:cubicBezTo>
                  <a:pt x="45" y="216"/>
                  <a:pt x="0" y="170"/>
                  <a:pt x="0" y="114"/>
                </a:cubicBezTo>
                <a:cubicBezTo>
                  <a:pt x="0" y="58"/>
                  <a:pt x="45" y="12"/>
                  <a:pt x="101" y="12"/>
                </a:cubicBezTo>
                <a:lnTo>
                  <a:pt x="101" y="114"/>
                </a:lnTo>
                <a:close/>
                <a:moveTo>
                  <a:pt x="114" y="0"/>
                </a:moveTo>
                <a:cubicBezTo>
                  <a:pt x="114" y="101"/>
                  <a:pt x="114" y="101"/>
                  <a:pt x="114" y="101"/>
                </a:cubicBezTo>
                <a:cubicBezTo>
                  <a:pt x="216" y="101"/>
                  <a:pt x="216" y="101"/>
                  <a:pt x="216" y="101"/>
                </a:cubicBezTo>
                <a:cubicBezTo>
                  <a:pt x="216" y="45"/>
                  <a:pt x="170" y="0"/>
                  <a:pt x="11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Raleway" panose="020B0503030101060003" pitchFamily="34" charset="0"/>
            </a:endParaRPr>
          </a:p>
        </p:txBody>
      </p:sp>
    </p:spTree>
    <p:extLst>
      <p:ext uri="{BB962C8B-B14F-4D97-AF65-F5344CB8AC3E}">
        <p14:creationId xmlns:p14="http://schemas.microsoft.com/office/powerpoint/2010/main" val="670221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ross 4">
            <a:extLst>
              <a:ext uri="{FF2B5EF4-FFF2-40B4-BE49-F238E27FC236}">
                <a16:creationId xmlns:a16="http://schemas.microsoft.com/office/drawing/2014/main" id="{341A5075-0736-4AA5-82F2-FD54A1A81CBB}"/>
              </a:ext>
            </a:extLst>
          </p:cNvPr>
          <p:cNvSpPr/>
          <p:nvPr/>
        </p:nvSpPr>
        <p:spPr>
          <a:xfrm rot="2700000">
            <a:off x="11140215" y="34931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EE756D3C-21D2-4040-9810-01F1EB04FA08}"/>
              </a:ext>
            </a:extLst>
          </p:cNvPr>
          <p:cNvSpPr txBox="1"/>
          <p:nvPr/>
        </p:nvSpPr>
        <p:spPr>
          <a:xfrm>
            <a:off x="4461455" y="445819"/>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GRAPHIC</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7" name="Teardrop 6"/>
          <p:cNvSpPr/>
          <p:nvPr/>
        </p:nvSpPr>
        <p:spPr>
          <a:xfrm>
            <a:off x="4442936" y="3938867"/>
            <a:ext cx="1609725" cy="1609725"/>
          </a:xfrm>
          <a:prstGeom prst="teardrop">
            <a:avLst/>
          </a:prstGeom>
          <a:solidFill>
            <a:schemeClr val="tx1">
              <a:lumMod val="75000"/>
              <a:lumOff val="25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sz="1400">
              <a:latin typeface="Raleway" panose="020B0503030101060003" pitchFamily="34" charset="0"/>
              <a:ea typeface="Lato" panose="020F0502020204030203" pitchFamily="34" charset="0"/>
              <a:cs typeface="Lato" panose="020F0502020204030203" pitchFamily="34" charset="0"/>
            </a:endParaRPr>
          </a:p>
        </p:txBody>
      </p:sp>
      <p:sp>
        <p:nvSpPr>
          <p:cNvPr id="8" name="Teardrop 7"/>
          <p:cNvSpPr/>
          <p:nvPr/>
        </p:nvSpPr>
        <p:spPr>
          <a:xfrm flipH="1">
            <a:off x="6262211" y="3938867"/>
            <a:ext cx="1609725" cy="1609725"/>
          </a:xfrm>
          <a:prstGeom prst="teardrop">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latin typeface="Raleway" panose="020B0503030101060003" pitchFamily="34" charset="0"/>
              <a:ea typeface="Lato" panose="020F0502020204030203" pitchFamily="34" charset="0"/>
              <a:cs typeface="Lato" panose="020F0502020204030203" pitchFamily="34" charset="0"/>
            </a:endParaRPr>
          </a:p>
        </p:txBody>
      </p:sp>
      <p:sp>
        <p:nvSpPr>
          <p:cNvPr id="9" name="Teardrop 8"/>
          <p:cNvSpPr/>
          <p:nvPr/>
        </p:nvSpPr>
        <p:spPr>
          <a:xfrm flipH="1" flipV="1">
            <a:off x="6262211" y="2140246"/>
            <a:ext cx="1609725" cy="1609725"/>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Raleway" panose="020B0503030101060003" pitchFamily="34" charset="0"/>
              <a:ea typeface="Lato" panose="020F0502020204030203" pitchFamily="34" charset="0"/>
              <a:cs typeface="Lato" panose="020F0502020204030203" pitchFamily="34" charset="0"/>
            </a:endParaRPr>
          </a:p>
        </p:txBody>
      </p:sp>
      <p:sp>
        <p:nvSpPr>
          <p:cNvPr id="10" name="Teardrop 9"/>
          <p:cNvSpPr/>
          <p:nvPr/>
        </p:nvSpPr>
        <p:spPr>
          <a:xfrm flipV="1">
            <a:off x="4442936" y="2140246"/>
            <a:ext cx="1609725" cy="1609725"/>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Raleway" panose="020B0503030101060003" pitchFamily="34" charset="0"/>
              <a:ea typeface="Lato" panose="020F0502020204030203" pitchFamily="34" charset="0"/>
              <a:cs typeface="Lato" panose="020F0502020204030203" pitchFamily="34" charset="0"/>
            </a:endParaRPr>
          </a:p>
        </p:txBody>
      </p:sp>
      <p:grpSp>
        <p:nvGrpSpPr>
          <p:cNvPr id="11" name="Group 10"/>
          <p:cNvGrpSpPr/>
          <p:nvPr/>
        </p:nvGrpSpPr>
        <p:grpSpPr>
          <a:xfrm>
            <a:off x="4953406" y="2573518"/>
            <a:ext cx="720000" cy="720000"/>
            <a:chOff x="2273624" y="2877185"/>
            <a:chExt cx="720000" cy="720000"/>
          </a:xfrm>
          <a:solidFill>
            <a:schemeClr val="bg1"/>
          </a:solidFill>
        </p:grpSpPr>
        <p:sp>
          <p:nvSpPr>
            <p:cNvPr id="12" name="Freeform 102"/>
            <p:cNvSpPr>
              <a:spLocks noChangeAspect="1" noEditPoints="1"/>
            </p:cNvSpPr>
            <p:nvPr/>
          </p:nvSpPr>
          <p:spPr bwMode="auto">
            <a:xfrm>
              <a:off x="2273624" y="2877185"/>
              <a:ext cx="720000" cy="720000"/>
            </a:xfrm>
            <a:custGeom>
              <a:avLst/>
              <a:gdLst>
                <a:gd name="T0" fmla="*/ 128 w 256"/>
                <a:gd name="T1" fmla="*/ 0 h 256"/>
                <a:gd name="T2" fmla="*/ 37 w 256"/>
                <a:gd name="T3" fmla="*/ 37 h 256"/>
                <a:gd name="T4" fmla="*/ 0 w 256"/>
                <a:gd name="T5" fmla="*/ 128 h 256"/>
                <a:gd name="T6" fmla="*/ 37 w 256"/>
                <a:gd name="T7" fmla="*/ 219 h 256"/>
                <a:gd name="T8" fmla="*/ 128 w 256"/>
                <a:gd name="T9" fmla="*/ 256 h 256"/>
                <a:gd name="T10" fmla="*/ 219 w 256"/>
                <a:gd name="T11" fmla="*/ 219 h 256"/>
                <a:gd name="T12" fmla="*/ 256 w 256"/>
                <a:gd name="T13" fmla="*/ 128 h 256"/>
                <a:gd name="T14" fmla="*/ 219 w 256"/>
                <a:gd name="T15" fmla="*/ 37 h 256"/>
                <a:gd name="T16" fmla="*/ 128 w 256"/>
                <a:gd name="T17" fmla="*/ 0 h 256"/>
                <a:gd name="T18" fmla="*/ 207 w 256"/>
                <a:gd name="T19" fmla="*/ 207 h 256"/>
                <a:gd name="T20" fmla="*/ 128 w 256"/>
                <a:gd name="T21" fmla="*/ 240 h 256"/>
                <a:gd name="T22" fmla="*/ 49 w 256"/>
                <a:gd name="T23" fmla="*/ 207 h 256"/>
                <a:gd name="T24" fmla="*/ 16 w 256"/>
                <a:gd name="T25" fmla="*/ 128 h 256"/>
                <a:gd name="T26" fmla="*/ 49 w 256"/>
                <a:gd name="T27" fmla="*/ 49 h 256"/>
                <a:gd name="T28" fmla="*/ 128 w 256"/>
                <a:gd name="T29" fmla="*/ 16 h 256"/>
                <a:gd name="T30" fmla="*/ 207 w 256"/>
                <a:gd name="T31" fmla="*/ 49 h 256"/>
                <a:gd name="T32" fmla="*/ 240 w 256"/>
                <a:gd name="T33" fmla="*/ 128 h 256"/>
                <a:gd name="T34" fmla="*/ 207 w 256"/>
                <a:gd name="T35" fmla="*/ 20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6" h="256">
                  <a:moveTo>
                    <a:pt x="128" y="0"/>
                  </a:moveTo>
                  <a:cubicBezTo>
                    <a:pt x="94" y="0"/>
                    <a:pt x="62" y="13"/>
                    <a:pt x="37" y="37"/>
                  </a:cubicBezTo>
                  <a:cubicBezTo>
                    <a:pt x="13" y="62"/>
                    <a:pt x="0" y="94"/>
                    <a:pt x="0" y="128"/>
                  </a:cubicBezTo>
                  <a:cubicBezTo>
                    <a:pt x="0" y="162"/>
                    <a:pt x="13" y="194"/>
                    <a:pt x="37" y="219"/>
                  </a:cubicBezTo>
                  <a:cubicBezTo>
                    <a:pt x="62" y="243"/>
                    <a:pt x="94" y="256"/>
                    <a:pt x="128" y="256"/>
                  </a:cubicBezTo>
                  <a:cubicBezTo>
                    <a:pt x="162" y="256"/>
                    <a:pt x="194" y="243"/>
                    <a:pt x="219" y="219"/>
                  </a:cubicBezTo>
                  <a:cubicBezTo>
                    <a:pt x="243" y="194"/>
                    <a:pt x="256" y="162"/>
                    <a:pt x="256" y="128"/>
                  </a:cubicBezTo>
                  <a:cubicBezTo>
                    <a:pt x="256" y="94"/>
                    <a:pt x="243" y="62"/>
                    <a:pt x="219" y="37"/>
                  </a:cubicBezTo>
                  <a:cubicBezTo>
                    <a:pt x="194" y="13"/>
                    <a:pt x="162" y="0"/>
                    <a:pt x="128" y="0"/>
                  </a:cubicBezTo>
                  <a:close/>
                  <a:moveTo>
                    <a:pt x="207" y="207"/>
                  </a:moveTo>
                  <a:cubicBezTo>
                    <a:pt x="186" y="228"/>
                    <a:pt x="158" y="240"/>
                    <a:pt x="128" y="240"/>
                  </a:cubicBezTo>
                  <a:cubicBezTo>
                    <a:pt x="98" y="240"/>
                    <a:pt x="70" y="228"/>
                    <a:pt x="49" y="207"/>
                  </a:cubicBezTo>
                  <a:cubicBezTo>
                    <a:pt x="28" y="186"/>
                    <a:pt x="16" y="158"/>
                    <a:pt x="16" y="128"/>
                  </a:cubicBezTo>
                  <a:cubicBezTo>
                    <a:pt x="16" y="98"/>
                    <a:pt x="28" y="70"/>
                    <a:pt x="49" y="49"/>
                  </a:cubicBezTo>
                  <a:cubicBezTo>
                    <a:pt x="70" y="28"/>
                    <a:pt x="98" y="16"/>
                    <a:pt x="128" y="16"/>
                  </a:cubicBezTo>
                  <a:cubicBezTo>
                    <a:pt x="158" y="16"/>
                    <a:pt x="186" y="28"/>
                    <a:pt x="207" y="49"/>
                  </a:cubicBezTo>
                  <a:cubicBezTo>
                    <a:pt x="228" y="70"/>
                    <a:pt x="240" y="98"/>
                    <a:pt x="240" y="128"/>
                  </a:cubicBezTo>
                  <a:cubicBezTo>
                    <a:pt x="240" y="158"/>
                    <a:pt x="228" y="186"/>
                    <a:pt x="207" y="207"/>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sp>
          <p:nvSpPr>
            <p:cNvPr id="13" name="Freeform 127"/>
            <p:cNvSpPr>
              <a:spLocks noEditPoints="1"/>
            </p:cNvSpPr>
            <p:nvPr/>
          </p:nvSpPr>
          <p:spPr bwMode="auto">
            <a:xfrm>
              <a:off x="2488837" y="3050253"/>
              <a:ext cx="289573" cy="386534"/>
            </a:xfrm>
            <a:custGeom>
              <a:avLst/>
              <a:gdLst>
                <a:gd name="T0" fmla="*/ 40 w 192"/>
                <a:gd name="T1" fmla="*/ 256 h 256"/>
                <a:gd name="T2" fmla="*/ 80 w 192"/>
                <a:gd name="T3" fmla="*/ 216 h 256"/>
                <a:gd name="T4" fmla="*/ 80 w 192"/>
                <a:gd name="T5" fmla="*/ 102 h 256"/>
                <a:gd name="T6" fmla="*/ 176 w 192"/>
                <a:gd name="T7" fmla="*/ 82 h 256"/>
                <a:gd name="T8" fmla="*/ 176 w 192"/>
                <a:gd name="T9" fmla="*/ 160 h 256"/>
                <a:gd name="T10" fmla="*/ 152 w 192"/>
                <a:gd name="T11" fmla="*/ 152 h 256"/>
                <a:gd name="T12" fmla="*/ 112 w 192"/>
                <a:gd name="T13" fmla="*/ 192 h 256"/>
                <a:gd name="T14" fmla="*/ 152 w 192"/>
                <a:gd name="T15" fmla="*/ 232 h 256"/>
                <a:gd name="T16" fmla="*/ 192 w 192"/>
                <a:gd name="T17" fmla="*/ 192 h 256"/>
                <a:gd name="T18" fmla="*/ 192 w 192"/>
                <a:gd name="T19" fmla="*/ 72 h 256"/>
                <a:gd name="T20" fmla="*/ 192 w 192"/>
                <a:gd name="T21" fmla="*/ 72 h 256"/>
                <a:gd name="T22" fmla="*/ 192 w 192"/>
                <a:gd name="T23" fmla="*/ 8 h 256"/>
                <a:gd name="T24" fmla="*/ 189 w 192"/>
                <a:gd name="T25" fmla="*/ 2 h 256"/>
                <a:gd name="T26" fmla="*/ 182 w 192"/>
                <a:gd name="T27" fmla="*/ 0 h 256"/>
                <a:gd name="T28" fmla="*/ 70 w 192"/>
                <a:gd name="T29" fmla="*/ 24 h 256"/>
                <a:gd name="T30" fmla="*/ 64 w 192"/>
                <a:gd name="T31" fmla="*/ 32 h 256"/>
                <a:gd name="T32" fmla="*/ 64 w 192"/>
                <a:gd name="T33" fmla="*/ 96 h 256"/>
                <a:gd name="T34" fmla="*/ 64 w 192"/>
                <a:gd name="T35" fmla="*/ 96 h 256"/>
                <a:gd name="T36" fmla="*/ 64 w 192"/>
                <a:gd name="T37" fmla="*/ 184 h 256"/>
                <a:gd name="T38" fmla="*/ 40 w 192"/>
                <a:gd name="T39" fmla="*/ 176 h 256"/>
                <a:gd name="T40" fmla="*/ 0 w 192"/>
                <a:gd name="T41" fmla="*/ 216 h 256"/>
                <a:gd name="T42" fmla="*/ 40 w 192"/>
                <a:gd name="T43" fmla="*/ 256 h 256"/>
                <a:gd name="T44" fmla="*/ 152 w 192"/>
                <a:gd name="T45" fmla="*/ 216 h 256"/>
                <a:gd name="T46" fmla="*/ 128 w 192"/>
                <a:gd name="T47" fmla="*/ 192 h 256"/>
                <a:gd name="T48" fmla="*/ 152 w 192"/>
                <a:gd name="T49" fmla="*/ 168 h 256"/>
                <a:gd name="T50" fmla="*/ 176 w 192"/>
                <a:gd name="T51" fmla="*/ 192 h 256"/>
                <a:gd name="T52" fmla="*/ 152 w 192"/>
                <a:gd name="T53" fmla="*/ 216 h 256"/>
                <a:gd name="T54" fmla="*/ 176 w 192"/>
                <a:gd name="T55" fmla="*/ 18 h 256"/>
                <a:gd name="T56" fmla="*/ 176 w 192"/>
                <a:gd name="T57" fmla="*/ 66 h 256"/>
                <a:gd name="T58" fmla="*/ 80 w 192"/>
                <a:gd name="T59" fmla="*/ 86 h 256"/>
                <a:gd name="T60" fmla="*/ 80 w 192"/>
                <a:gd name="T61" fmla="*/ 38 h 256"/>
                <a:gd name="T62" fmla="*/ 176 w 192"/>
                <a:gd name="T63" fmla="*/ 18 h 256"/>
                <a:gd name="T64" fmla="*/ 40 w 192"/>
                <a:gd name="T65" fmla="*/ 192 h 256"/>
                <a:gd name="T66" fmla="*/ 64 w 192"/>
                <a:gd name="T67" fmla="*/ 216 h 256"/>
                <a:gd name="T68" fmla="*/ 40 w 192"/>
                <a:gd name="T69" fmla="*/ 240 h 256"/>
                <a:gd name="T70" fmla="*/ 16 w 192"/>
                <a:gd name="T71" fmla="*/ 216 h 256"/>
                <a:gd name="T72" fmla="*/ 40 w 192"/>
                <a:gd name="T73" fmla="*/ 19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2" h="256">
                  <a:moveTo>
                    <a:pt x="40" y="256"/>
                  </a:moveTo>
                  <a:cubicBezTo>
                    <a:pt x="62" y="256"/>
                    <a:pt x="80" y="238"/>
                    <a:pt x="80" y="216"/>
                  </a:cubicBezTo>
                  <a:cubicBezTo>
                    <a:pt x="80" y="102"/>
                    <a:pt x="80" y="102"/>
                    <a:pt x="80" y="102"/>
                  </a:cubicBezTo>
                  <a:cubicBezTo>
                    <a:pt x="176" y="82"/>
                    <a:pt x="176" y="82"/>
                    <a:pt x="176" y="82"/>
                  </a:cubicBezTo>
                  <a:cubicBezTo>
                    <a:pt x="176" y="160"/>
                    <a:pt x="176" y="160"/>
                    <a:pt x="176" y="160"/>
                  </a:cubicBezTo>
                  <a:cubicBezTo>
                    <a:pt x="168" y="155"/>
                    <a:pt x="161" y="152"/>
                    <a:pt x="152" y="152"/>
                  </a:cubicBezTo>
                  <a:cubicBezTo>
                    <a:pt x="130" y="152"/>
                    <a:pt x="112" y="170"/>
                    <a:pt x="112" y="192"/>
                  </a:cubicBezTo>
                  <a:cubicBezTo>
                    <a:pt x="112" y="214"/>
                    <a:pt x="130" y="232"/>
                    <a:pt x="152" y="232"/>
                  </a:cubicBezTo>
                  <a:cubicBezTo>
                    <a:pt x="174" y="232"/>
                    <a:pt x="192" y="214"/>
                    <a:pt x="192" y="192"/>
                  </a:cubicBezTo>
                  <a:cubicBezTo>
                    <a:pt x="192" y="72"/>
                    <a:pt x="192" y="72"/>
                    <a:pt x="192" y="72"/>
                  </a:cubicBezTo>
                  <a:cubicBezTo>
                    <a:pt x="192" y="72"/>
                    <a:pt x="192" y="72"/>
                    <a:pt x="192" y="72"/>
                  </a:cubicBezTo>
                  <a:cubicBezTo>
                    <a:pt x="192" y="8"/>
                    <a:pt x="192" y="8"/>
                    <a:pt x="192" y="8"/>
                  </a:cubicBezTo>
                  <a:cubicBezTo>
                    <a:pt x="192" y="6"/>
                    <a:pt x="191" y="3"/>
                    <a:pt x="189" y="2"/>
                  </a:cubicBezTo>
                  <a:cubicBezTo>
                    <a:pt x="187" y="0"/>
                    <a:pt x="185" y="0"/>
                    <a:pt x="182" y="0"/>
                  </a:cubicBezTo>
                  <a:cubicBezTo>
                    <a:pt x="70" y="24"/>
                    <a:pt x="70" y="24"/>
                    <a:pt x="70" y="24"/>
                  </a:cubicBezTo>
                  <a:cubicBezTo>
                    <a:pt x="67" y="25"/>
                    <a:pt x="64" y="28"/>
                    <a:pt x="64" y="32"/>
                  </a:cubicBezTo>
                  <a:cubicBezTo>
                    <a:pt x="64" y="96"/>
                    <a:pt x="64" y="96"/>
                    <a:pt x="64" y="96"/>
                  </a:cubicBezTo>
                  <a:cubicBezTo>
                    <a:pt x="64" y="96"/>
                    <a:pt x="64" y="96"/>
                    <a:pt x="64" y="96"/>
                  </a:cubicBezTo>
                  <a:cubicBezTo>
                    <a:pt x="64" y="184"/>
                    <a:pt x="64" y="184"/>
                    <a:pt x="64" y="184"/>
                  </a:cubicBezTo>
                  <a:cubicBezTo>
                    <a:pt x="56" y="179"/>
                    <a:pt x="49" y="176"/>
                    <a:pt x="40" y="176"/>
                  </a:cubicBezTo>
                  <a:cubicBezTo>
                    <a:pt x="18" y="176"/>
                    <a:pt x="0" y="194"/>
                    <a:pt x="0" y="216"/>
                  </a:cubicBezTo>
                  <a:cubicBezTo>
                    <a:pt x="0" y="238"/>
                    <a:pt x="18" y="256"/>
                    <a:pt x="40" y="256"/>
                  </a:cubicBezTo>
                  <a:close/>
                  <a:moveTo>
                    <a:pt x="152" y="216"/>
                  </a:moveTo>
                  <a:cubicBezTo>
                    <a:pt x="139" y="216"/>
                    <a:pt x="128" y="205"/>
                    <a:pt x="128" y="192"/>
                  </a:cubicBezTo>
                  <a:cubicBezTo>
                    <a:pt x="128" y="179"/>
                    <a:pt x="139" y="168"/>
                    <a:pt x="152" y="168"/>
                  </a:cubicBezTo>
                  <a:cubicBezTo>
                    <a:pt x="165" y="168"/>
                    <a:pt x="176" y="179"/>
                    <a:pt x="176" y="192"/>
                  </a:cubicBezTo>
                  <a:cubicBezTo>
                    <a:pt x="176" y="205"/>
                    <a:pt x="165" y="216"/>
                    <a:pt x="152" y="216"/>
                  </a:cubicBezTo>
                  <a:close/>
                  <a:moveTo>
                    <a:pt x="176" y="18"/>
                  </a:moveTo>
                  <a:cubicBezTo>
                    <a:pt x="176" y="66"/>
                    <a:pt x="176" y="66"/>
                    <a:pt x="176" y="66"/>
                  </a:cubicBezTo>
                  <a:cubicBezTo>
                    <a:pt x="80" y="86"/>
                    <a:pt x="80" y="86"/>
                    <a:pt x="80" y="86"/>
                  </a:cubicBezTo>
                  <a:cubicBezTo>
                    <a:pt x="80" y="38"/>
                    <a:pt x="80" y="38"/>
                    <a:pt x="80" y="38"/>
                  </a:cubicBezTo>
                  <a:lnTo>
                    <a:pt x="176" y="18"/>
                  </a:lnTo>
                  <a:close/>
                  <a:moveTo>
                    <a:pt x="40" y="192"/>
                  </a:moveTo>
                  <a:cubicBezTo>
                    <a:pt x="53" y="192"/>
                    <a:pt x="64" y="203"/>
                    <a:pt x="64" y="216"/>
                  </a:cubicBezTo>
                  <a:cubicBezTo>
                    <a:pt x="64" y="229"/>
                    <a:pt x="53" y="240"/>
                    <a:pt x="40" y="240"/>
                  </a:cubicBezTo>
                  <a:cubicBezTo>
                    <a:pt x="27" y="240"/>
                    <a:pt x="16" y="229"/>
                    <a:pt x="16" y="216"/>
                  </a:cubicBezTo>
                  <a:cubicBezTo>
                    <a:pt x="16" y="203"/>
                    <a:pt x="27" y="192"/>
                    <a:pt x="40" y="192"/>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grpSp>
      <p:grpSp>
        <p:nvGrpSpPr>
          <p:cNvPr id="14" name="Group 13"/>
          <p:cNvGrpSpPr/>
          <p:nvPr/>
        </p:nvGrpSpPr>
        <p:grpSpPr>
          <a:xfrm>
            <a:off x="6774247" y="2573518"/>
            <a:ext cx="720000" cy="720000"/>
            <a:chOff x="6898944" y="2882801"/>
            <a:chExt cx="720000" cy="720000"/>
          </a:xfrm>
        </p:grpSpPr>
        <p:sp>
          <p:nvSpPr>
            <p:cNvPr id="15" name="Freeform 102"/>
            <p:cNvSpPr>
              <a:spLocks noChangeAspect="1" noEditPoints="1"/>
            </p:cNvSpPr>
            <p:nvPr/>
          </p:nvSpPr>
          <p:spPr bwMode="auto">
            <a:xfrm>
              <a:off x="6898944" y="2882801"/>
              <a:ext cx="720000" cy="720000"/>
            </a:xfrm>
            <a:custGeom>
              <a:avLst/>
              <a:gdLst>
                <a:gd name="T0" fmla="*/ 128 w 256"/>
                <a:gd name="T1" fmla="*/ 0 h 256"/>
                <a:gd name="T2" fmla="*/ 37 w 256"/>
                <a:gd name="T3" fmla="*/ 37 h 256"/>
                <a:gd name="T4" fmla="*/ 0 w 256"/>
                <a:gd name="T5" fmla="*/ 128 h 256"/>
                <a:gd name="T6" fmla="*/ 37 w 256"/>
                <a:gd name="T7" fmla="*/ 219 h 256"/>
                <a:gd name="T8" fmla="*/ 128 w 256"/>
                <a:gd name="T9" fmla="*/ 256 h 256"/>
                <a:gd name="T10" fmla="*/ 219 w 256"/>
                <a:gd name="T11" fmla="*/ 219 h 256"/>
                <a:gd name="T12" fmla="*/ 256 w 256"/>
                <a:gd name="T13" fmla="*/ 128 h 256"/>
                <a:gd name="T14" fmla="*/ 219 w 256"/>
                <a:gd name="T15" fmla="*/ 37 h 256"/>
                <a:gd name="T16" fmla="*/ 128 w 256"/>
                <a:gd name="T17" fmla="*/ 0 h 256"/>
                <a:gd name="T18" fmla="*/ 207 w 256"/>
                <a:gd name="T19" fmla="*/ 207 h 256"/>
                <a:gd name="T20" fmla="*/ 128 w 256"/>
                <a:gd name="T21" fmla="*/ 240 h 256"/>
                <a:gd name="T22" fmla="*/ 49 w 256"/>
                <a:gd name="T23" fmla="*/ 207 h 256"/>
                <a:gd name="T24" fmla="*/ 16 w 256"/>
                <a:gd name="T25" fmla="*/ 128 h 256"/>
                <a:gd name="T26" fmla="*/ 49 w 256"/>
                <a:gd name="T27" fmla="*/ 49 h 256"/>
                <a:gd name="T28" fmla="*/ 128 w 256"/>
                <a:gd name="T29" fmla="*/ 16 h 256"/>
                <a:gd name="T30" fmla="*/ 207 w 256"/>
                <a:gd name="T31" fmla="*/ 49 h 256"/>
                <a:gd name="T32" fmla="*/ 240 w 256"/>
                <a:gd name="T33" fmla="*/ 128 h 256"/>
                <a:gd name="T34" fmla="*/ 207 w 256"/>
                <a:gd name="T35" fmla="*/ 20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6" h="256">
                  <a:moveTo>
                    <a:pt x="128" y="0"/>
                  </a:moveTo>
                  <a:cubicBezTo>
                    <a:pt x="94" y="0"/>
                    <a:pt x="62" y="13"/>
                    <a:pt x="37" y="37"/>
                  </a:cubicBezTo>
                  <a:cubicBezTo>
                    <a:pt x="13" y="62"/>
                    <a:pt x="0" y="94"/>
                    <a:pt x="0" y="128"/>
                  </a:cubicBezTo>
                  <a:cubicBezTo>
                    <a:pt x="0" y="162"/>
                    <a:pt x="13" y="194"/>
                    <a:pt x="37" y="219"/>
                  </a:cubicBezTo>
                  <a:cubicBezTo>
                    <a:pt x="62" y="243"/>
                    <a:pt x="94" y="256"/>
                    <a:pt x="128" y="256"/>
                  </a:cubicBezTo>
                  <a:cubicBezTo>
                    <a:pt x="162" y="256"/>
                    <a:pt x="194" y="243"/>
                    <a:pt x="219" y="219"/>
                  </a:cubicBezTo>
                  <a:cubicBezTo>
                    <a:pt x="243" y="194"/>
                    <a:pt x="256" y="162"/>
                    <a:pt x="256" y="128"/>
                  </a:cubicBezTo>
                  <a:cubicBezTo>
                    <a:pt x="256" y="94"/>
                    <a:pt x="243" y="62"/>
                    <a:pt x="219" y="37"/>
                  </a:cubicBezTo>
                  <a:cubicBezTo>
                    <a:pt x="194" y="13"/>
                    <a:pt x="162" y="0"/>
                    <a:pt x="128" y="0"/>
                  </a:cubicBezTo>
                  <a:close/>
                  <a:moveTo>
                    <a:pt x="207" y="207"/>
                  </a:moveTo>
                  <a:cubicBezTo>
                    <a:pt x="186" y="228"/>
                    <a:pt x="158" y="240"/>
                    <a:pt x="128" y="240"/>
                  </a:cubicBezTo>
                  <a:cubicBezTo>
                    <a:pt x="98" y="240"/>
                    <a:pt x="70" y="228"/>
                    <a:pt x="49" y="207"/>
                  </a:cubicBezTo>
                  <a:cubicBezTo>
                    <a:pt x="28" y="186"/>
                    <a:pt x="16" y="158"/>
                    <a:pt x="16" y="128"/>
                  </a:cubicBezTo>
                  <a:cubicBezTo>
                    <a:pt x="16" y="98"/>
                    <a:pt x="28" y="70"/>
                    <a:pt x="49" y="49"/>
                  </a:cubicBezTo>
                  <a:cubicBezTo>
                    <a:pt x="70" y="28"/>
                    <a:pt x="98" y="16"/>
                    <a:pt x="128" y="16"/>
                  </a:cubicBezTo>
                  <a:cubicBezTo>
                    <a:pt x="158" y="16"/>
                    <a:pt x="186" y="28"/>
                    <a:pt x="207" y="49"/>
                  </a:cubicBezTo>
                  <a:cubicBezTo>
                    <a:pt x="228" y="70"/>
                    <a:pt x="240" y="98"/>
                    <a:pt x="240" y="128"/>
                  </a:cubicBezTo>
                  <a:cubicBezTo>
                    <a:pt x="240" y="158"/>
                    <a:pt x="228" y="186"/>
                    <a:pt x="207" y="207"/>
                  </a:cubicBezTo>
                  <a:close/>
                </a:path>
              </a:pathLst>
            </a:custGeom>
            <a:solidFill>
              <a:schemeClr val="bg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grpSp>
          <p:nvGrpSpPr>
            <p:cNvPr id="16" name="Group 15"/>
            <p:cNvGrpSpPr/>
            <p:nvPr/>
          </p:nvGrpSpPr>
          <p:grpSpPr>
            <a:xfrm>
              <a:off x="7065677" y="3095512"/>
              <a:ext cx="386534" cy="314469"/>
              <a:chOff x="6369689" y="2031259"/>
              <a:chExt cx="386534" cy="314469"/>
            </a:xfrm>
            <a:solidFill>
              <a:schemeClr val="bg1"/>
            </a:solidFill>
          </p:grpSpPr>
          <p:sp>
            <p:nvSpPr>
              <p:cNvPr id="17" name="Freeform 42"/>
              <p:cNvSpPr>
                <a:spLocks noEditPoints="1"/>
              </p:cNvSpPr>
              <p:nvPr/>
            </p:nvSpPr>
            <p:spPr bwMode="auto">
              <a:xfrm>
                <a:off x="6369689" y="2031259"/>
                <a:ext cx="386534" cy="314469"/>
              </a:xfrm>
              <a:custGeom>
                <a:avLst/>
                <a:gdLst>
                  <a:gd name="T0" fmla="*/ 248 w 256"/>
                  <a:gd name="T1" fmla="*/ 0 h 208"/>
                  <a:gd name="T2" fmla="*/ 40 w 256"/>
                  <a:gd name="T3" fmla="*/ 0 h 208"/>
                  <a:gd name="T4" fmla="*/ 32 w 256"/>
                  <a:gd name="T5" fmla="*/ 8 h 208"/>
                  <a:gd name="T6" fmla="*/ 32 w 256"/>
                  <a:gd name="T7" fmla="*/ 32 h 208"/>
                  <a:gd name="T8" fmla="*/ 8 w 256"/>
                  <a:gd name="T9" fmla="*/ 32 h 208"/>
                  <a:gd name="T10" fmla="*/ 0 w 256"/>
                  <a:gd name="T11" fmla="*/ 40 h 208"/>
                  <a:gd name="T12" fmla="*/ 0 w 256"/>
                  <a:gd name="T13" fmla="*/ 200 h 208"/>
                  <a:gd name="T14" fmla="*/ 8 w 256"/>
                  <a:gd name="T15" fmla="*/ 208 h 208"/>
                  <a:gd name="T16" fmla="*/ 216 w 256"/>
                  <a:gd name="T17" fmla="*/ 208 h 208"/>
                  <a:gd name="T18" fmla="*/ 224 w 256"/>
                  <a:gd name="T19" fmla="*/ 200 h 208"/>
                  <a:gd name="T20" fmla="*/ 224 w 256"/>
                  <a:gd name="T21" fmla="*/ 176 h 208"/>
                  <a:gd name="T22" fmla="*/ 248 w 256"/>
                  <a:gd name="T23" fmla="*/ 176 h 208"/>
                  <a:gd name="T24" fmla="*/ 256 w 256"/>
                  <a:gd name="T25" fmla="*/ 168 h 208"/>
                  <a:gd name="T26" fmla="*/ 256 w 256"/>
                  <a:gd name="T27" fmla="*/ 8 h 208"/>
                  <a:gd name="T28" fmla="*/ 248 w 256"/>
                  <a:gd name="T29" fmla="*/ 0 h 208"/>
                  <a:gd name="T30" fmla="*/ 208 w 256"/>
                  <a:gd name="T31" fmla="*/ 48 h 208"/>
                  <a:gd name="T32" fmla="*/ 208 w 256"/>
                  <a:gd name="T33" fmla="*/ 175 h 208"/>
                  <a:gd name="T34" fmla="*/ 165 w 256"/>
                  <a:gd name="T35" fmla="*/ 138 h 208"/>
                  <a:gd name="T36" fmla="*/ 156 w 256"/>
                  <a:gd name="T37" fmla="*/ 137 h 208"/>
                  <a:gd name="T38" fmla="*/ 122 w 256"/>
                  <a:gd name="T39" fmla="*/ 158 h 208"/>
                  <a:gd name="T40" fmla="*/ 70 w 256"/>
                  <a:gd name="T41" fmla="*/ 99 h 208"/>
                  <a:gd name="T42" fmla="*/ 64 w 256"/>
                  <a:gd name="T43" fmla="*/ 96 h 208"/>
                  <a:gd name="T44" fmla="*/ 58 w 256"/>
                  <a:gd name="T45" fmla="*/ 98 h 208"/>
                  <a:gd name="T46" fmla="*/ 16 w 256"/>
                  <a:gd name="T47" fmla="*/ 141 h 208"/>
                  <a:gd name="T48" fmla="*/ 16 w 256"/>
                  <a:gd name="T49" fmla="*/ 48 h 208"/>
                  <a:gd name="T50" fmla="*/ 208 w 256"/>
                  <a:gd name="T51" fmla="*/ 48 h 208"/>
                  <a:gd name="T52" fmla="*/ 16 w 256"/>
                  <a:gd name="T53" fmla="*/ 163 h 208"/>
                  <a:gd name="T54" fmla="*/ 64 w 256"/>
                  <a:gd name="T55" fmla="*/ 116 h 208"/>
                  <a:gd name="T56" fmla="*/ 114 w 256"/>
                  <a:gd name="T57" fmla="*/ 173 h 208"/>
                  <a:gd name="T58" fmla="*/ 124 w 256"/>
                  <a:gd name="T59" fmla="*/ 175 h 208"/>
                  <a:gd name="T60" fmla="*/ 159 w 256"/>
                  <a:gd name="T61" fmla="*/ 154 h 208"/>
                  <a:gd name="T62" fmla="*/ 204 w 256"/>
                  <a:gd name="T63" fmla="*/ 192 h 208"/>
                  <a:gd name="T64" fmla="*/ 16 w 256"/>
                  <a:gd name="T65" fmla="*/ 192 h 208"/>
                  <a:gd name="T66" fmla="*/ 16 w 256"/>
                  <a:gd name="T67" fmla="*/ 163 h 208"/>
                  <a:gd name="T68" fmla="*/ 240 w 256"/>
                  <a:gd name="T69" fmla="*/ 160 h 208"/>
                  <a:gd name="T70" fmla="*/ 224 w 256"/>
                  <a:gd name="T71" fmla="*/ 160 h 208"/>
                  <a:gd name="T72" fmla="*/ 224 w 256"/>
                  <a:gd name="T73" fmla="*/ 40 h 208"/>
                  <a:gd name="T74" fmla="*/ 216 w 256"/>
                  <a:gd name="T75" fmla="*/ 32 h 208"/>
                  <a:gd name="T76" fmla="*/ 48 w 256"/>
                  <a:gd name="T77" fmla="*/ 32 h 208"/>
                  <a:gd name="T78" fmla="*/ 48 w 256"/>
                  <a:gd name="T79" fmla="*/ 16 h 208"/>
                  <a:gd name="T80" fmla="*/ 240 w 256"/>
                  <a:gd name="T81" fmla="*/ 16 h 208"/>
                  <a:gd name="T82" fmla="*/ 240 w 256"/>
                  <a:gd name="T83" fmla="*/ 16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6" h="208">
                    <a:moveTo>
                      <a:pt x="248" y="0"/>
                    </a:moveTo>
                    <a:cubicBezTo>
                      <a:pt x="40" y="0"/>
                      <a:pt x="40" y="0"/>
                      <a:pt x="40" y="0"/>
                    </a:cubicBezTo>
                    <a:cubicBezTo>
                      <a:pt x="36" y="0"/>
                      <a:pt x="32" y="4"/>
                      <a:pt x="32" y="8"/>
                    </a:cubicBezTo>
                    <a:cubicBezTo>
                      <a:pt x="32" y="32"/>
                      <a:pt x="32" y="32"/>
                      <a:pt x="32" y="32"/>
                    </a:cubicBezTo>
                    <a:cubicBezTo>
                      <a:pt x="8" y="32"/>
                      <a:pt x="8" y="32"/>
                      <a:pt x="8" y="32"/>
                    </a:cubicBezTo>
                    <a:cubicBezTo>
                      <a:pt x="4" y="32"/>
                      <a:pt x="0" y="36"/>
                      <a:pt x="0" y="40"/>
                    </a:cubicBezTo>
                    <a:cubicBezTo>
                      <a:pt x="0" y="200"/>
                      <a:pt x="0" y="200"/>
                      <a:pt x="0" y="200"/>
                    </a:cubicBezTo>
                    <a:cubicBezTo>
                      <a:pt x="0" y="204"/>
                      <a:pt x="4" y="208"/>
                      <a:pt x="8" y="208"/>
                    </a:cubicBezTo>
                    <a:cubicBezTo>
                      <a:pt x="216" y="208"/>
                      <a:pt x="216" y="208"/>
                      <a:pt x="216" y="208"/>
                    </a:cubicBezTo>
                    <a:cubicBezTo>
                      <a:pt x="220" y="208"/>
                      <a:pt x="224" y="204"/>
                      <a:pt x="224" y="200"/>
                    </a:cubicBezTo>
                    <a:cubicBezTo>
                      <a:pt x="224" y="176"/>
                      <a:pt x="224" y="176"/>
                      <a:pt x="224" y="176"/>
                    </a:cubicBezTo>
                    <a:cubicBezTo>
                      <a:pt x="248" y="176"/>
                      <a:pt x="248" y="176"/>
                      <a:pt x="248" y="176"/>
                    </a:cubicBezTo>
                    <a:cubicBezTo>
                      <a:pt x="252" y="176"/>
                      <a:pt x="256" y="172"/>
                      <a:pt x="256" y="168"/>
                    </a:cubicBezTo>
                    <a:cubicBezTo>
                      <a:pt x="256" y="8"/>
                      <a:pt x="256" y="8"/>
                      <a:pt x="256" y="8"/>
                    </a:cubicBezTo>
                    <a:cubicBezTo>
                      <a:pt x="256" y="4"/>
                      <a:pt x="252" y="0"/>
                      <a:pt x="248" y="0"/>
                    </a:cubicBezTo>
                    <a:close/>
                    <a:moveTo>
                      <a:pt x="208" y="48"/>
                    </a:moveTo>
                    <a:cubicBezTo>
                      <a:pt x="208" y="175"/>
                      <a:pt x="208" y="175"/>
                      <a:pt x="208" y="175"/>
                    </a:cubicBezTo>
                    <a:cubicBezTo>
                      <a:pt x="165" y="138"/>
                      <a:pt x="165" y="138"/>
                      <a:pt x="165" y="138"/>
                    </a:cubicBezTo>
                    <a:cubicBezTo>
                      <a:pt x="163" y="136"/>
                      <a:pt x="159" y="135"/>
                      <a:pt x="156" y="137"/>
                    </a:cubicBezTo>
                    <a:cubicBezTo>
                      <a:pt x="122" y="158"/>
                      <a:pt x="122" y="158"/>
                      <a:pt x="122" y="158"/>
                    </a:cubicBezTo>
                    <a:cubicBezTo>
                      <a:pt x="70" y="99"/>
                      <a:pt x="70" y="99"/>
                      <a:pt x="70" y="99"/>
                    </a:cubicBezTo>
                    <a:cubicBezTo>
                      <a:pt x="69" y="97"/>
                      <a:pt x="66" y="96"/>
                      <a:pt x="64" y="96"/>
                    </a:cubicBezTo>
                    <a:cubicBezTo>
                      <a:pt x="62" y="96"/>
                      <a:pt x="60" y="97"/>
                      <a:pt x="58" y="98"/>
                    </a:cubicBezTo>
                    <a:cubicBezTo>
                      <a:pt x="16" y="141"/>
                      <a:pt x="16" y="141"/>
                      <a:pt x="16" y="141"/>
                    </a:cubicBezTo>
                    <a:cubicBezTo>
                      <a:pt x="16" y="48"/>
                      <a:pt x="16" y="48"/>
                      <a:pt x="16" y="48"/>
                    </a:cubicBezTo>
                    <a:lnTo>
                      <a:pt x="208" y="48"/>
                    </a:lnTo>
                    <a:close/>
                    <a:moveTo>
                      <a:pt x="16" y="163"/>
                    </a:moveTo>
                    <a:cubicBezTo>
                      <a:pt x="64" y="116"/>
                      <a:pt x="64" y="116"/>
                      <a:pt x="64" y="116"/>
                    </a:cubicBezTo>
                    <a:cubicBezTo>
                      <a:pt x="114" y="173"/>
                      <a:pt x="114" y="173"/>
                      <a:pt x="114" y="173"/>
                    </a:cubicBezTo>
                    <a:cubicBezTo>
                      <a:pt x="117" y="176"/>
                      <a:pt x="121" y="177"/>
                      <a:pt x="124" y="175"/>
                    </a:cubicBezTo>
                    <a:cubicBezTo>
                      <a:pt x="159" y="154"/>
                      <a:pt x="159" y="154"/>
                      <a:pt x="159" y="154"/>
                    </a:cubicBezTo>
                    <a:cubicBezTo>
                      <a:pt x="204" y="192"/>
                      <a:pt x="204" y="192"/>
                      <a:pt x="204" y="192"/>
                    </a:cubicBezTo>
                    <a:cubicBezTo>
                      <a:pt x="16" y="192"/>
                      <a:pt x="16" y="192"/>
                      <a:pt x="16" y="192"/>
                    </a:cubicBezTo>
                    <a:lnTo>
                      <a:pt x="16" y="163"/>
                    </a:lnTo>
                    <a:close/>
                    <a:moveTo>
                      <a:pt x="240" y="160"/>
                    </a:moveTo>
                    <a:cubicBezTo>
                      <a:pt x="224" y="160"/>
                      <a:pt x="224" y="160"/>
                      <a:pt x="224" y="160"/>
                    </a:cubicBezTo>
                    <a:cubicBezTo>
                      <a:pt x="224" y="40"/>
                      <a:pt x="224" y="40"/>
                      <a:pt x="224" y="40"/>
                    </a:cubicBezTo>
                    <a:cubicBezTo>
                      <a:pt x="224" y="36"/>
                      <a:pt x="220" y="32"/>
                      <a:pt x="216" y="32"/>
                    </a:cubicBezTo>
                    <a:cubicBezTo>
                      <a:pt x="48" y="32"/>
                      <a:pt x="48" y="32"/>
                      <a:pt x="48" y="32"/>
                    </a:cubicBezTo>
                    <a:cubicBezTo>
                      <a:pt x="48" y="16"/>
                      <a:pt x="48" y="16"/>
                      <a:pt x="48" y="16"/>
                    </a:cubicBezTo>
                    <a:cubicBezTo>
                      <a:pt x="240" y="16"/>
                      <a:pt x="240" y="16"/>
                      <a:pt x="240" y="16"/>
                    </a:cubicBezTo>
                    <a:lnTo>
                      <a:pt x="240" y="1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sp>
            <p:nvSpPr>
              <p:cNvPr id="18" name="Freeform 43"/>
              <p:cNvSpPr>
                <a:spLocks noEditPoints="1"/>
              </p:cNvSpPr>
              <p:nvPr/>
            </p:nvSpPr>
            <p:spPr bwMode="auto">
              <a:xfrm>
                <a:off x="6575404" y="2128221"/>
                <a:ext cx="83858" cy="85169"/>
              </a:xfrm>
              <a:custGeom>
                <a:avLst/>
                <a:gdLst>
                  <a:gd name="T0" fmla="*/ 28 w 56"/>
                  <a:gd name="T1" fmla="*/ 56 h 56"/>
                  <a:gd name="T2" fmla="*/ 56 w 56"/>
                  <a:gd name="T3" fmla="*/ 28 h 56"/>
                  <a:gd name="T4" fmla="*/ 28 w 56"/>
                  <a:gd name="T5" fmla="*/ 0 h 56"/>
                  <a:gd name="T6" fmla="*/ 0 w 56"/>
                  <a:gd name="T7" fmla="*/ 28 h 56"/>
                  <a:gd name="T8" fmla="*/ 28 w 56"/>
                  <a:gd name="T9" fmla="*/ 56 h 56"/>
                  <a:gd name="T10" fmla="*/ 28 w 56"/>
                  <a:gd name="T11" fmla="*/ 16 h 56"/>
                  <a:gd name="T12" fmla="*/ 40 w 56"/>
                  <a:gd name="T13" fmla="*/ 28 h 56"/>
                  <a:gd name="T14" fmla="*/ 28 w 56"/>
                  <a:gd name="T15" fmla="*/ 40 h 56"/>
                  <a:gd name="T16" fmla="*/ 16 w 56"/>
                  <a:gd name="T17" fmla="*/ 28 h 56"/>
                  <a:gd name="T18" fmla="*/ 28 w 56"/>
                  <a:gd name="T19" fmla="*/ 1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cubicBezTo>
                      <a:pt x="43" y="56"/>
                      <a:pt x="56" y="43"/>
                      <a:pt x="56" y="28"/>
                    </a:cubicBezTo>
                    <a:cubicBezTo>
                      <a:pt x="56" y="13"/>
                      <a:pt x="43" y="0"/>
                      <a:pt x="28" y="0"/>
                    </a:cubicBezTo>
                    <a:cubicBezTo>
                      <a:pt x="13" y="0"/>
                      <a:pt x="0" y="13"/>
                      <a:pt x="0" y="28"/>
                    </a:cubicBezTo>
                    <a:cubicBezTo>
                      <a:pt x="0" y="43"/>
                      <a:pt x="13" y="56"/>
                      <a:pt x="28" y="56"/>
                    </a:cubicBezTo>
                    <a:close/>
                    <a:moveTo>
                      <a:pt x="28" y="16"/>
                    </a:moveTo>
                    <a:cubicBezTo>
                      <a:pt x="35" y="16"/>
                      <a:pt x="40" y="21"/>
                      <a:pt x="40" y="28"/>
                    </a:cubicBezTo>
                    <a:cubicBezTo>
                      <a:pt x="40" y="35"/>
                      <a:pt x="35" y="40"/>
                      <a:pt x="28" y="40"/>
                    </a:cubicBezTo>
                    <a:cubicBezTo>
                      <a:pt x="21" y="40"/>
                      <a:pt x="16" y="35"/>
                      <a:pt x="16" y="28"/>
                    </a:cubicBezTo>
                    <a:cubicBezTo>
                      <a:pt x="16" y="21"/>
                      <a:pt x="21" y="16"/>
                      <a:pt x="2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grpSp>
      </p:grpSp>
      <p:grpSp>
        <p:nvGrpSpPr>
          <p:cNvPr id="19" name="Group 18"/>
          <p:cNvGrpSpPr/>
          <p:nvPr/>
        </p:nvGrpSpPr>
        <p:grpSpPr>
          <a:xfrm>
            <a:off x="4887798" y="4390428"/>
            <a:ext cx="720000" cy="720000"/>
            <a:chOff x="4796720" y="5051443"/>
            <a:chExt cx="720000" cy="720000"/>
          </a:xfrm>
        </p:grpSpPr>
        <p:sp>
          <p:nvSpPr>
            <p:cNvPr id="20" name="Freeform 102"/>
            <p:cNvSpPr>
              <a:spLocks noChangeAspect="1" noEditPoints="1"/>
            </p:cNvSpPr>
            <p:nvPr/>
          </p:nvSpPr>
          <p:spPr bwMode="auto">
            <a:xfrm>
              <a:off x="4796720" y="5051443"/>
              <a:ext cx="720000" cy="720000"/>
            </a:xfrm>
            <a:custGeom>
              <a:avLst/>
              <a:gdLst>
                <a:gd name="T0" fmla="*/ 128 w 256"/>
                <a:gd name="T1" fmla="*/ 0 h 256"/>
                <a:gd name="T2" fmla="*/ 37 w 256"/>
                <a:gd name="T3" fmla="*/ 37 h 256"/>
                <a:gd name="T4" fmla="*/ 0 w 256"/>
                <a:gd name="T5" fmla="*/ 128 h 256"/>
                <a:gd name="T6" fmla="*/ 37 w 256"/>
                <a:gd name="T7" fmla="*/ 219 h 256"/>
                <a:gd name="T8" fmla="*/ 128 w 256"/>
                <a:gd name="T9" fmla="*/ 256 h 256"/>
                <a:gd name="T10" fmla="*/ 219 w 256"/>
                <a:gd name="T11" fmla="*/ 219 h 256"/>
                <a:gd name="T12" fmla="*/ 256 w 256"/>
                <a:gd name="T13" fmla="*/ 128 h 256"/>
                <a:gd name="T14" fmla="*/ 219 w 256"/>
                <a:gd name="T15" fmla="*/ 37 h 256"/>
                <a:gd name="T16" fmla="*/ 128 w 256"/>
                <a:gd name="T17" fmla="*/ 0 h 256"/>
                <a:gd name="T18" fmla="*/ 207 w 256"/>
                <a:gd name="T19" fmla="*/ 207 h 256"/>
                <a:gd name="T20" fmla="*/ 128 w 256"/>
                <a:gd name="T21" fmla="*/ 240 h 256"/>
                <a:gd name="T22" fmla="*/ 49 w 256"/>
                <a:gd name="T23" fmla="*/ 207 h 256"/>
                <a:gd name="T24" fmla="*/ 16 w 256"/>
                <a:gd name="T25" fmla="*/ 128 h 256"/>
                <a:gd name="T26" fmla="*/ 49 w 256"/>
                <a:gd name="T27" fmla="*/ 49 h 256"/>
                <a:gd name="T28" fmla="*/ 128 w 256"/>
                <a:gd name="T29" fmla="*/ 16 h 256"/>
                <a:gd name="T30" fmla="*/ 207 w 256"/>
                <a:gd name="T31" fmla="*/ 49 h 256"/>
                <a:gd name="T32" fmla="*/ 240 w 256"/>
                <a:gd name="T33" fmla="*/ 128 h 256"/>
                <a:gd name="T34" fmla="*/ 207 w 256"/>
                <a:gd name="T35" fmla="*/ 20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6" h="256">
                  <a:moveTo>
                    <a:pt x="128" y="0"/>
                  </a:moveTo>
                  <a:cubicBezTo>
                    <a:pt x="94" y="0"/>
                    <a:pt x="62" y="13"/>
                    <a:pt x="37" y="37"/>
                  </a:cubicBezTo>
                  <a:cubicBezTo>
                    <a:pt x="13" y="62"/>
                    <a:pt x="0" y="94"/>
                    <a:pt x="0" y="128"/>
                  </a:cubicBezTo>
                  <a:cubicBezTo>
                    <a:pt x="0" y="162"/>
                    <a:pt x="13" y="194"/>
                    <a:pt x="37" y="219"/>
                  </a:cubicBezTo>
                  <a:cubicBezTo>
                    <a:pt x="62" y="243"/>
                    <a:pt x="94" y="256"/>
                    <a:pt x="128" y="256"/>
                  </a:cubicBezTo>
                  <a:cubicBezTo>
                    <a:pt x="162" y="256"/>
                    <a:pt x="194" y="243"/>
                    <a:pt x="219" y="219"/>
                  </a:cubicBezTo>
                  <a:cubicBezTo>
                    <a:pt x="243" y="194"/>
                    <a:pt x="256" y="162"/>
                    <a:pt x="256" y="128"/>
                  </a:cubicBezTo>
                  <a:cubicBezTo>
                    <a:pt x="256" y="94"/>
                    <a:pt x="243" y="62"/>
                    <a:pt x="219" y="37"/>
                  </a:cubicBezTo>
                  <a:cubicBezTo>
                    <a:pt x="194" y="13"/>
                    <a:pt x="162" y="0"/>
                    <a:pt x="128" y="0"/>
                  </a:cubicBezTo>
                  <a:close/>
                  <a:moveTo>
                    <a:pt x="207" y="207"/>
                  </a:moveTo>
                  <a:cubicBezTo>
                    <a:pt x="186" y="228"/>
                    <a:pt x="158" y="240"/>
                    <a:pt x="128" y="240"/>
                  </a:cubicBezTo>
                  <a:cubicBezTo>
                    <a:pt x="98" y="240"/>
                    <a:pt x="70" y="228"/>
                    <a:pt x="49" y="207"/>
                  </a:cubicBezTo>
                  <a:cubicBezTo>
                    <a:pt x="28" y="186"/>
                    <a:pt x="16" y="158"/>
                    <a:pt x="16" y="128"/>
                  </a:cubicBezTo>
                  <a:cubicBezTo>
                    <a:pt x="16" y="98"/>
                    <a:pt x="28" y="70"/>
                    <a:pt x="49" y="49"/>
                  </a:cubicBezTo>
                  <a:cubicBezTo>
                    <a:pt x="70" y="28"/>
                    <a:pt x="98" y="16"/>
                    <a:pt x="128" y="16"/>
                  </a:cubicBezTo>
                  <a:cubicBezTo>
                    <a:pt x="158" y="16"/>
                    <a:pt x="186" y="28"/>
                    <a:pt x="207" y="49"/>
                  </a:cubicBezTo>
                  <a:cubicBezTo>
                    <a:pt x="228" y="70"/>
                    <a:pt x="240" y="98"/>
                    <a:pt x="240" y="128"/>
                  </a:cubicBezTo>
                  <a:cubicBezTo>
                    <a:pt x="240" y="158"/>
                    <a:pt x="228" y="186"/>
                    <a:pt x="207" y="207"/>
                  </a:cubicBezTo>
                  <a:close/>
                </a:path>
              </a:pathLst>
            </a:custGeom>
            <a:solidFill>
              <a:schemeClr val="bg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grpSp>
          <p:nvGrpSpPr>
            <p:cNvPr id="21" name="Group 20"/>
            <p:cNvGrpSpPr/>
            <p:nvPr/>
          </p:nvGrpSpPr>
          <p:grpSpPr>
            <a:xfrm>
              <a:off x="4963453" y="5250029"/>
              <a:ext cx="386534" cy="339364"/>
              <a:chOff x="6369689" y="1149437"/>
              <a:chExt cx="386534" cy="339364"/>
            </a:xfrm>
            <a:solidFill>
              <a:schemeClr val="bg1"/>
            </a:solidFill>
          </p:grpSpPr>
          <p:sp>
            <p:nvSpPr>
              <p:cNvPr id="22" name="Freeform 21"/>
              <p:cNvSpPr>
                <a:spLocks noEditPoints="1"/>
              </p:cNvSpPr>
              <p:nvPr/>
            </p:nvSpPr>
            <p:spPr bwMode="auto">
              <a:xfrm>
                <a:off x="6369689" y="1149437"/>
                <a:ext cx="386534" cy="339364"/>
              </a:xfrm>
              <a:custGeom>
                <a:avLst/>
                <a:gdLst>
                  <a:gd name="T0" fmla="*/ 248 w 256"/>
                  <a:gd name="T1" fmla="*/ 16 h 224"/>
                  <a:gd name="T2" fmla="*/ 216 w 256"/>
                  <a:gd name="T3" fmla="*/ 16 h 224"/>
                  <a:gd name="T4" fmla="*/ 216 w 256"/>
                  <a:gd name="T5" fmla="*/ 8 h 224"/>
                  <a:gd name="T6" fmla="*/ 208 w 256"/>
                  <a:gd name="T7" fmla="*/ 0 h 224"/>
                  <a:gd name="T8" fmla="*/ 184 w 256"/>
                  <a:gd name="T9" fmla="*/ 0 h 224"/>
                  <a:gd name="T10" fmla="*/ 176 w 256"/>
                  <a:gd name="T11" fmla="*/ 8 h 224"/>
                  <a:gd name="T12" fmla="*/ 176 w 256"/>
                  <a:gd name="T13" fmla="*/ 16 h 224"/>
                  <a:gd name="T14" fmla="*/ 80 w 256"/>
                  <a:gd name="T15" fmla="*/ 16 h 224"/>
                  <a:gd name="T16" fmla="*/ 80 w 256"/>
                  <a:gd name="T17" fmla="*/ 8 h 224"/>
                  <a:gd name="T18" fmla="*/ 72 w 256"/>
                  <a:gd name="T19" fmla="*/ 0 h 224"/>
                  <a:gd name="T20" fmla="*/ 48 w 256"/>
                  <a:gd name="T21" fmla="*/ 0 h 224"/>
                  <a:gd name="T22" fmla="*/ 40 w 256"/>
                  <a:gd name="T23" fmla="*/ 8 h 224"/>
                  <a:gd name="T24" fmla="*/ 40 w 256"/>
                  <a:gd name="T25" fmla="*/ 16 h 224"/>
                  <a:gd name="T26" fmla="*/ 8 w 256"/>
                  <a:gd name="T27" fmla="*/ 16 h 224"/>
                  <a:gd name="T28" fmla="*/ 0 w 256"/>
                  <a:gd name="T29" fmla="*/ 24 h 224"/>
                  <a:gd name="T30" fmla="*/ 0 w 256"/>
                  <a:gd name="T31" fmla="*/ 216 h 224"/>
                  <a:gd name="T32" fmla="*/ 8 w 256"/>
                  <a:gd name="T33" fmla="*/ 224 h 224"/>
                  <a:gd name="T34" fmla="*/ 248 w 256"/>
                  <a:gd name="T35" fmla="*/ 224 h 224"/>
                  <a:gd name="T36" fmla="*/ 256 w 256"/>
                  <a:gd name="T37" fmla="*/ 216 h 224"/>
                  <a:gd name="T38" fmla="*/ 256 w 256"/>
                  <a:gd name="T39" fmla="*/ 24 h 224"/>
                  <a:gd name="T40" fmla="*/ 248 w 256"/>
                  <a:gd name="T41" fmla="*/ 16 h 224"/>
                  <a:gd name="T42" fmla="*/ 192 w 256"/>
                  <a:gd name="T43" fmla="*/ 16 h 224"/>
                  <a:gd name="T44" fmla="*/ 200 w 256"/>
                  <a:gd name="T45" fmla="*/ 16 h 224"/>
                  <a:gd name="T46" fmla="*/ 200 w 256"/>
                  <a:gd name="T47" fmla="*/ 32 h 224"/>
                  <a:gd name="T48" fmla="*/ 192 w 256"/>
                  <a:gd name="T49" fmla="*/ 32 h 224"/>
                  <a:gd name="T50" fmla="*/ 192 w 256"/>
                  <a:gd name="T51" fmla="*/ 16 h 224"/>
                  <a:gd name="T52" fmla="*/ 56 w 256"/>
                  <a:gd name="T53" fmla="*/ 16 h 224"/>
                  <a:gd name="T54" fmla="*/ 64 w 256"/>
                  <a:gd name="T55" fmla="*/ 16 h 224"/>
                  <a:gd name="T56" fmla="*/ 64 w 256"/>
                  <a:gd name="T57" fmla="*/ 32 h 224"/>
                  <a:gd name="T58" fmla="*/ 56 w 256"/>
                  <a:gd name="T59" fmla="*/ 32 h 224"/>
                  <a:gd name="T60" fmla="*/ 56 w 256"/>
                  <a:gd name="T61" fmla="*/ 16 h 224"/>
                  <a:gd name="T62" fmla="*/ 240 w 256"/>
                  <a:gd name="T63" fmla="*/ 208 h 224"/>
                  <a:gd name="T64" fmla="*/ 16 w 256"/>
                  <a:gd name="T65" fmla="*/ 208 h 224"/>
                  <a:gd name="T66" fmla="*/ 16 w 256"/>
                  <a:gd name="T67" fmla="*/ 32 h 224"/>
                  <a:gd name="T68" fmla="*/ 40 w 256"/>
                  <a:gd name="T69" fmla="*/ 32 h 224"/>
                  <a:gd name="T70" fmla="*/ 40 w 256"/>
                  <a:gd name="T71" fmla="*/ 40 h 224"/>
                  <a:gd name="T72" fmla="*/ 48 w 256"/>
                  <a:gd name="T73" fmla="*/ 48 h 224"/>
                  <a:gd name="T74" fmla="*/ 72 w 256"/>
                  <a:gd name="T75" fmla="*/ 48 h 224"/>
                  <a:gd name="T76" fmla="*/ 80 w 256"/>
                  <a:gd name="T77" fmla="*/ 40 h 224"/>
                  <a:gd name="T78" fmla="*/ 80 w 256"/>
                  <a:gd name="T79" fmla="*/ 32 h 224"/>
                  <a:gd name="T80" fmla="*/ 176 w 256"/>
                  <a:gd name="T81" fmla="*/ 32 h 224"/>
                  <a:gd name="T82" fmla="*/ 176 w 256"/>
                  <a:gd name="T83" fmla="*/ 40 h 224"/>
                  <a:gd name="T84" fmla="*/ 184 w 256"/>
                  <a:gd name="T85" fmla="*/ 48 h 224"/>
                  <a:gd name="T86" fmla="*/ 208 w 256"/>
                  <a:gd name="T87" fmla="*/ 48 h 224"/>
                  <a:gd name="T88" fmla="*/ 216 w 256"/>
                  <a:gd name="T89" fmla="*/ 40 h 224"/>
                  <a:gd name="T90" fmla="*/ 216 w 256"/>
                  <a:gd name="T91" fmla="*/ 32 h 224"/>
                  <a:gd name="T92" fmla="*/ 240 w 256"/>
                  <a:gd name="T93" fmla="*/ 32 h 224"/>
                  <a:gd name="T94" fmla="*/ 240 w 256"/>
                  <a:gd name="T95" fmla="*/ 2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6" h="224">
                    <a:moveTo>
                      <a:pt x="248" y="16"/>
                    </a:moveTo>
                    <a:cubicBezTo>
                      <a:pt x="216" y="16"/>
                      <a:pt x="216" y="16"/>
                      <a:pt x="216" y="16"/>
                    </a:cubicBezTo>
                    <a:cubicBezTo>
                      <a:pt x="216" y="8"/>
                      <a:pt x="216" y="8"/>
                      <a:pt x="216" y="8"/>
                    </a:cubicBezTo>
                    <a:cubicBezTo>
                      <a:pt x="216" y="4"/>
                      <a:pt x="212" y="0"/>
                      <a:pt x="208" y="0"/>
                    </a:cubicBezTo>
                    <a:cubicBezTo>
                      <a:pt x="184" y="0"/>
                      <a:pt x="184" y="0"/>
                      <a:pt x="184" y="0"/>
                    </a:cubicBezTo>
                    <a:cubicBezTo>
                      <a:pt x="180" y="0"/>
                      <a:pt x="176" y="4"/>
                      <a:pt x="176" y="8"/>
                    </a:cubicBezTo>
                    <a:cubicBezTo>
                      <a:pt x="176" y="16"/>
                      <a:pt x="176" y="16"/>
                      <a:pt x="176" y="16"/>
                    </a:cubicBezTo>
                    <a:cubicBezTo>
                      <a:pt x="80" y="16"/>
                      <a:pt x="80" y="16"/>
                      <a:pt x="80" y="16"/>
                    </a:cubicBezTo>
                    <a:cubicBezTo>
                      <a:pt x="80" y="8"/>
                      <a:pt x="80" y="8"/>
                      <a:pt x="80" y="8"/>
                    </a:cubicBezTo>
                    <a:cubicBezTo>
                      <a:pt x="80" y="4"/>
                      <a:pt x="76" y="0"/>
                      <a:pt x="72" y="0"/>
                    </a:cubicBezTo>
                    <a:cubicBezTo>
                      <a:pt x="48" y="0"/>
                      <a:pt x="48" y="0"/>
                      <a:pt x="48" y="0"/>
                    </a:cubicBezTo>
                    <a:cubicBezTo>
                      <a:pt x="44" y="0"/>
                      <a:pt x="40" y="4"/>
                      <a:pt x="40" y="8"/>
                    </a:cubicBezTo>
                    <a:cubicBezTo>
                      <a:pt x="40" y="16"/>
                      <a:pt x="40" y="16"/>
                      <a:pt x="40" y="16"/>
                    </a:cubicBezTo>
                    <a:cubicBezTo>
                      <a:pt x="8" y="16"/>
                      <a:pt x="8" y="16"/>
                      <a:pt x="8" y="16"/>
                    </a:cubicBezTo>
                    <a:cubicBezTo>
                      <a:pt x="4" y="16"/>
                      <a:pt x="0" y="20"/>
                      <a:pt x="0" y="24"/>
                    </a:cubicBezTo>
                    <a:cubicBezTo>
                      <a:pt x="0" y="216"/>
                      <a:pt x="0" y="216"/>
                      <a:pt x="0" y="216"/>
                    </a:cubicBezTo>
                    <a:cubicBezTo>
                      <a:pt x="0" y="220"/>
                      <a:pt x="4" y="224"/>
                      <a:pt x="8" y="224"/>
                    </a:cubicBezTo>
                    <a:cubicBezTo>
                      <a:pt x="248" y="224"/>
                      <a:pt x="248" y="224"/>
                      <a:pt x="248" y="224"/>
                    </a:cubicBezTo>
                    <a:cubicBezTo>
                      <a:pt x="252" y="224"/>
                      <a:pt x="256" y="220"/>
                      <a:pt x="256" y="216"/>
                    </a:cubicBezTo>
                    <a:cubicBezTo>
                      <a:pt x="256" y="24"/>
                      <a:pt x="256" y="24"/>
                      <a:pt x="256" y="24"/>
                    </a:cubicBezTo>
                    <a:cubicBezTo>
                      <a:pt x="256" y="20"/>
                      <a:pt x="252" y="16"/>
                      <a:pt x="248" y="16"/>
                    </a:cubicBezTo>
                    <a:close/>
                    <a:moveTo>
                      <a:pt x="192" y="16"/>
                    </a:moveTo>
                    <a:cubicBezTo>
                      <a:pt x="200" y="16"/>
                      <a:pt x="200" y="16"/>
                      <a:pt x="200" y="16"/>
                    </a:cubicBezTo>
                    <a:cubicBezTo>
                      <a:pt x="200" y="32"/>
                      <a:pt x="200" y="32"/>
                      <a:pt x="200" y="32"/>
                    </a:cubicBezTo>
                    <a:cubicBezTo>
                      <a:pt x="192" y="32"/>
                      <a:pt x="192" y="32"/>
                      <a:pt x="192" y="32"/>
                    </a:cubicBezTo>
                    <a:lnTo>
                      <a:pt x="192" y="16"/>
                    </a:lnTo>
                    <a:close/>
                    <a:moveTo>
                      <a:pt x="56" y="16"/>
                    </a:moveTo>
                    <a:cubicBezTo>
                      <a:pt x="64" y="16"/>
                      <a:pt x="64" y="16"/>
                      <a:pt x="64" y="16"/>
                    </a:cubicBezTo>
                    <a:cubicBezTo>
                      <a:pt x="64" y="32"/>
                      <a:pt x="64" y="32"/>
                      <a:pt x="64" y="32"/>
                    </a:cubicBezTo>
                    <a:cubicBezTo>
                      <a:pt x="56" y="32"/>
                      <a:pt x="56" y="32"/>
                      <a:pt x="56" y="32"/>
                    </a:cubicBezTo>
                    <a:lnTo>
                      <a:pt x="56" y="16"/>
                    </a:lnTo>
                    <a:close/>
                    <a:moveTo>
                      <a:pt x="240" y="208"/>
                    </a:moveTo>
                    <a:cubicBezTo>
                      <a:pt x="16" y="208"/>
                      <a:pt x="16" y="208"/>
                      <a:pt x="16" y="208"/>
                    </a:cubicBezTo>
                    <a:cubicBezTo>
                      <a:pt x="16" y="32"/>
                      <a:pt x="16" y="32"/>
                      <a:pt x="16" y="32"/>
                    </a:cubicBezTo>
                    <a:cubicBezTo>
                      <a:pt x="40" y="32"/>
                      <a:pt x="40" y="32"/>
                      <a:pt x="40" y="32"/>
                    </a:cubicBezTo>
                    <a:cubicBezTo>
                      <a:pt x="40" y="40"/>
                      <a:pt x="40" y="40"/>
                      <a:pt x="40" y="40"/>
                    </a:cubicBezTo>
                    <a:cubicBezTo>
                      <a:pt x="40" y="44"/>
                      <a:pt x="44" y="48"/>
                      <a:pt x="48" y="48"/>
                    </a:cubicBezTo>
                    <a:cubicBezTo>
                      <a:pt x="72" y="48"/>
                      <a:pt x="72" y="48"/>
                      <a:pt x="72" y="48"/>
                    </a:cubicBezTo>
                    <a:cubicBezTo>
                      <a:pt x="76" y="48"/>
                      <a:pt x="80" y="44"/>
                      <a:pt x="80" y="40"/>
                    </a:cubicBezTo>
                    <a:cubicBezTo>
                      <a:pt x="80" y="32"/>
                      <a:pt x="80" y="32"/>
                      <a:pt x="80" y="32"/>
                    </a:cubicBezTo>
                    <a:cubicBezTo>
                      <a:pt x="176" y="32"/>
                      <a:pt x="176" y="32"/>
                      <a:pt x="176" y="32"/>
                    </a:cubicBezTo>
                    <a:cubicBezTo>
                      <a:pt x="176" y="40"/>
                      <a:pt x="176" y="40"/>
                      <a:pt x="176" y="40"/>
                    </a:cubicBezTo>
                    <a:cubicBezTo>
                      <a:pt x="176" y="44"/>
                      <a:pt x="180" y="48"/>
                      <a:pt x="184" y="48"/>
                    </a:cubicBezTo>
                    <a:cubicBezTo>
                      <a:pt x="208" y="48"/>
                      <a:pt x="208" y="48"/>
                      <a:pt x="208" y="48"/>
                    </a:cubicBezTo>
                    <a:cubicBezTo>
                      <a:pt x="212" y="48"/>
                      <a:pt x="216" y="44"/>
                      <a:pt x="216" y="40"/>
                    </a:cubicBezTo>
                    <a:cubicBezTo>
                      <a:pt x="216" y="32"/>
                      <a:pt x="216" y="32"/>
                      <a:pt x="216" y="32"/>
                    </a:cubicBezTo>
                    <a:cubicBezTo>
                      <a:pt x="240" y="32"/>
                      <a:pt x="240" y="32"/>
                      <a:pt x="240" y="32"/>
                    </a:cubicBezTo>
                    <a:lnTo>
                      <a:pt x="240" y="2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sp>
            <p:nvSpPr>
              <p:cNvPr id="23" name="Freeform 22"/>
              <p:cNvSpPr>
                <a:spLocks noEditPoints="1"/>
              </p:cNvSpPr>
              <p:nvPr/>
            </p:nvSpPr>
            <p:spPr bwMode="auto">
              <a:xfrm>
                <a:off x="6429962" y="1271294"/>
                <a:ext cx="73376" cy="72066"/>
              </a:xfrm>
              <a:custGeom>
                <a:avLst/>
                <a:gdLst>
                  <a:gd name="T0" fmla="*/ 40 w 48"/>
                  <a:gd name="T1" fmla="*/ 0 h 48"/>
                  <a:gd name="T2" fmla="*/ 8 w 48"/>
                  <a:gd name="T3" fmla="*/ 0 h 48"/>
                  <a:gd name="T4" fmla="*/ 0 w 48"/>
                  <a:gd name="T5" fmla="*/ 8 h 48"/>
                  <a:gd name="T6" fmla="*/ 0 w 48"/>
                  <a:gd name="T7" fmla="*/ 40 h 48"/>
                  <a:gd name="T8" fmla="*/ 8 w 48"/>
                  <a:gd name="T9" fmla="*/ 48 h 48"/>
                  <a:gd name="T10" fmla="*/ 40 w 48"/>
                  <a:gd name="T11" fmla="*/ 48 h 48"/>
                  <a:gd name="T12" fmla="*/ 48 w 48"/>
                  <a:gd name="T13" fmla="*/ 40 h 48"/>
                  <a:gd name="T14" fmla="*/ 48 w 48"/>
                  <a:gd name="T15" fmla="*/ 8 h 48"/>
                  <a:gd name="T16" fmla="*/ 40 w 48"/>
                  <a:gd name="T17" fmla="*/ 0 h 48"/>
                  <a:gd name="T18" fmla="*/ 32 w 48"/>
                  <a:gd name="T19" fmla="*/ 32 h 48"/>
                  <a:gd name="T20" fmla="*/ 16 w 48"/>
                  <a:gd name="T21" fmla="*/ 32 h 48"/>
                  <a:gd name="T22" fmla="*/ 16 w 48"/>
                  <a:gd name="T23" fmla="*/ 16 h 48"/>
                  <a:gd name="T24" fmla="*/ 32 w 48"/>
                  <a:gd name="T25" fmla="*/ 16 h 48"/>
                  <a:gd name="T26" fmla="*/ 32 w 48"/>
                  <a:gd name="T27" fmla="*/ 3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0" y="0"/>
                    </a:moveTo>
                    <a:cubicBezTo>
                      <a:pt x="8" y="0"/>
                      <a:pt x="8" y="0"/>
                      <a:pt x="8" y="0"/>
                    </a:cubicBezTo>
                    <a:cubicBezTo>
                      <a:pt x="4" y="0"/>
                      <a:pt x="0" y="4"/>
                      <a:pt x="0" y="8"/>
                    </a:cubicBezTo>
                    <a:cubicBezTo>
                      <a:pt x="0" y="40"/>
                      <a:pt x="0" y="40"/>
                      <a:pt x="0" y="40"/>
                    </a:cubicBezTo>
                    <a:cubicBezTo>
                      <a:pt x="0" y="44"/>
                      <a:pt x="4" y="48"/>
                      <a:pt x="8" y="48"/>
                    </a:cubicBezTo>
                    <a:cubicBezTo>
                      <a:pt x="40" y="48"/>
                      <a:pt x="40" y="48"/>
                      <a:pt x="40" y="48"/>
                    </a:cubicBezTo>
                    <a:cubicBezTo>
                      <a:pt x="44" y="48"/>
                      <a:pt x="48" y="44"/>
                      <a:pt x="48" y="40"/>
                    </a:cubicBezTo>
                    <a:cubicBezTo>
                      <a:pt x="48" y="8"/>
                      <a:pt x="48" y="8"/>
                      <a:pt x="48" y="8"/>
                    </a:cubicBezTo>
                    <a:cubicBezTo>
                      <a:pt x="48" y="4"/>
                      <a:pt x="44" y="0"/>
                      <a:pt x="40" y="0"/>
                    </a:cubicBezTo>
                    <a:close/>
                    <a:moveTo>
                      <a:pt x="32" y="32"/>
                    </a:moveTo>
                    <a:cubicBezTo>
                      <a:pt x="16" y="32"/>
                      <a:pt x="16" y="32"/>
                      <a:pt x="16" y="32"/>
                    </a:cubicBezTo>
                    <a:cubicBezTo>
                      <a:pt x="16" y="16"/>
                      <a:pt x="16" y="16"/>
                      <a:pt x="16" y="16"/>
                    </a:cubicBezTo>
                    <a:cubicBezTo>
                      <a:pt x="32" y="16"/>
                      <a:pt x="32" y="16"/>
                      <a:pt x="32" y="16"/>
                    </a:cubicBezTo>
                    <a:lnTo>
                      <a:pt x="3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sp>
            <p:nvSpPr>
              <p:cNvPr id="24" name="Freeform 23"/>
              <p:cNvSpPr>
                <a:spLocks noEditPoints="1"/>
              </p:cNvSpPr>
              <p:nvPr/>
            </p:nvSpPr>
            <p:spPr bwMode="auto">
              <a:xfrm>
                <a:off x="6526923" y="1271294"/>
                <a:ext cx="72066" cy="72066"/>
              </a:xfrm>
              <a:custGeom>
                <a:avLst/>
                <a:gdLst>
                  <a:gd name="T0" fmla="*/ 40 w 48"/>
                  <a:gd name="T1" fmla="*/ 0 h 48"/>
                  <a:gd name="T2" fmla="*/ 8 w 48"/>
                  <a:gd name="T3" fmla="*/ 0 h 48"/>
                  <a:gd name="T4" fmla="*/ 0 w 48"/>
                  <a:gd name="T5" fmla="*/ 8 h 48"/>
                  <a:gd name="T6" fmla="*/ 0 w 48"/>
                  <a:gd name="T7" fmla="*/ 40 h 48"/>
                  <a:gd name="T8" fmla="*/ 8 w 48"/>
                  <a:gd name="T9" fmla="*/ 48 h 48"/>
                  <a:gd name="T10" fmla="*/ 40 w 48"/>
                  <a:gd name="T11" fmla="*/ 48 h 48"/>
                  <a:gd name="T12" fmla="*/ 48 w 48"/>
                  <a:gd name="T13" fmla="*/ 40 h 48"/>
                  <a:gd name="T14" fmla="*/ 48 w 48"/>
                  <a:gd name="T15" fmla="*/ 8 h 48"/>
                  <a:gd name="T16" fmla="*/ 40 w 48"/>
                  <a:gd name="T17" fmla="*/ 0 h 48"/>
                  <a:gd name="T18" fmla="*/ 32 w 48"/>
                  <a:gd name="T19" fmla="*/ 32 h 48"/>
                  <a:gd name="T20" fmla="*/ 16 w 48"/>
                  <a:gd name="T21" fmla="*/ 32 h 48"/>
                  <a:gd name="T22" fmla="*/ 16 w 48"/>
                  <a:gd name="T23" fmla="*/ 16 h 48"/>
                  <a:gd name="T24" fmla="*/ 32 w 48"/>
                  <a:gd name="T25" fmla="*/ 16 h 48"/>
                  <a:gd name="T26" fmla="*/ 32 w 48"/>
                  <a:gd name="T27" fmla="*/ 3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0" y="0"/>
                    </a:moveTo>
                    <a:cubicBezTo>
                      <a:pt x="8" y="0"/>
                      <a:pt x="8" y="0"/>
                      <a:pt x="8" y="0"/>
                    </a:cubicBezTo>
                    <a:cubicBezTo>
                      <a:pt x="4" y="0"/>
                      <a:pt x="0" y="4"/>
                      <a:pt x="0" y="8"/>
                    </a:cubicBezTo>
                    <a:cubicBezTo>
                      <a:pt x="0" y="40"/>
                      <a:pt x="0" y="40"/>
                      <a:pt x="0" y="40"/>
                    </a:cubicBezTo>
                    <a:cubicBezTo>
                      <a:pt x="0" y="44"/>
                      <a:pt x="4" y="48"/>
                      <a:pt x="8" y="48"/>
                    </a:cubicBezTo>
                    <a:cubicBezTo>
                      <a:pt x="40" y="48"/>
                      <a:pt x="40" y="48"/>
                      <a:pt x="40" y="48"/>
                    </a:cubicBezTo>
                    <a:cubicBezTo>
                      <a:pt x="44" y="48"/>
                      <a:pt x="48" y="44"/>
                      <a:pt x="48" y="40"/>
                    </a:cubicBezTo>
                    <a:cubicBezTo>
                      <a:pt x="48" y="8"/>
                      <a:pt x="48" y="8"/>
                      <a:pt x="48" y="8"/>
                    </a:cubicBezTo>
                    <a:cubicBezTo>
                      <a:pt x="48" y="4"/>
                      <a:pt x="44" y="0"/>
                      <a:pt x="40" y="0"/>
                    </a:cubicBezTo>
                    <a:close/>
                    <a:moveTo>
                      <a:pt x="32" y="32"/>
                    </a:moveTo>
                    <a:cubicBezTo>
                      <a:pt x="16" y="32"/>
                      <a:pt x="16" y="32"/>
                      <a:pt x="16" y="32"/>
                    </a:cubicBezTo>
                    <a:cubicBezTo>
                      <a:pt x="16" y="16"/>
                      <a:pt x="16" y="16"/>
                      <a:pt x="16" y="16"/>
                    </a:cubicBezTo>
                    <a:cubicBezTo>
                      <a:pt x="32" y="16"/>
                      <a:pt x="32" y="16"/>
                      <a:pt x="32" y="16"/>
                    </a:cubicBezTo>
                    <a:lnTo>
                      <a:pt x="3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sp>
            <p:nvSpPr>
              <p:cNvPr id="25" name="Freeform 24"/>
              <p:cNvSpPr>
                <a:spLocks noEditPoints="1"/>
              </p:cNvSpPr>
              <p:nvPr/>
            </p:nvSpPr>
            <p:spPr bwMode="auto">
              <a:xfrm>
                <a:off x="6623884" y="1271294"/>
                <a:ext cx="72066" cy="72066"/>
              </a:xfrm>
              <a:custGeom>
                <a:avLst/>
                <a:gdLst>
                  <a:gd name="T0" fmla="*/ 40 w 48"/>
                  <a:gd name="T1" fmla="*/ 0 h 48"/>
                  <a:gd name="T2" fmla="*/ 8 w 48"/>
                  <a:gd name="T3" fmla="*/ 0 h 48"/>
                  <a:gd name="T4" fmla="*/ 0 w 48"/>
                  <a:gd name="T5" fmla="*/ 8 h 48"/>
                  <a:gd name="T6" fmla="*/ 0 w 48"/>
                  <a:gd name="T7" fmla="*/ 40 h 48"/>
                  <a:gd name="T8" fmla="*/ 8 w 48"/>
                  <a:gd name="T9" fmla="*/ 48 h 48"/>
                  <a:gd name="T10" fmla="*/ 40 w 48"/>
                  <a:gd name="T11" fmla="*/ 48 h 48"/>
                  <a:gd name="T12" fmla="*/ 48 w 48"/>
                  <a:gd name="T13" fmla="*/ 40 h 48"/>
                  <a:gd name="T14" fmla="*/ 48 w 48"/>
                  <a:gd name="T15" fmla="*/ 8 h 48"/>
                  <a:gd name="T16" fmla="*/ 40 w 48"/>
                  <a:gd name="T17" fmla="*/ 0 h 48"/>
                  <a:gd name="T18" fmla="*/ 32 w 48"/>
                  <a:gd name="T19" fmla="*/ 32 h 48"/>
                  <a:gd name="T20" fmla="*/ 16 w 48"/>
                  <a:gd name="T21" fmla="*/ 32 h 48"/>
                  <a:gd name="T22" fmla="*/ 16 w 48"/>
                  <a:gd name="T23" fmla="*/ 16 h 48"/>
                  <a:gd name="T24" fmla="*/ 32 w 48"/>
                  <a:gd name="T25" fmla="*/ 16 h 48"/>
                  <a:gd name="T26" fmla="*/ 32 w 48"/>
                  <a:gd name="T27" fmla="*/ 3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0" y="0"/>
                    </a:moveTo>
                    <a:cubicBezTo>
                      <a:pt x="8" y="0"/>
                      <a:pt x="8" y="0"/>
                      <a:pt x="8" y="0"/>
                    </a:cubicBezTo>
                    <a:cubicBezTo>
                      <a:pt x="4" y="0"/>
                      <a:pt x="0" y="4"/>
                      <a:pt x="0" y="8"/>
                    </a:cubicBezTo>
                    <a:cubicBezTo>
                      <a:pt x="0" y="40"/>
                      <a:pt x="0" y="40"/>
                      <a:pt x="0" y="40"/>
                    </a:cubicBezTo>
                    <a:cubicBezTo>
                      <a:pt x="0" y="44"/>
                      <a:pt x="4" y="48"/>
                      <a:pt x="8" y="48"/>
                    </a:cubicBezTo>
                    <a:cubicBezTo>
                      <a:pt x="40" y="48"/>
                      <a:pt x="40" y="48"/>
                      <a:pt x="40" y="48"/>
                    </a:cubicBezTo>
                    <a:cubicBezTo>
                      <a:pt x="44" y="48"/>
                      <a:pt x="48" y="44"/>
                      <a:pt x="48" y="40"/>
                    </a:cubicBezTo>
                    <a:cubicBezTo>
                      <a:pt x="48" y="8"/>
                      <a:pt x="48" y="8"/>
                      <a:pt x="48" y="8"/>
                    </a:cubicBezTo>
                    <a:cubicBezTo>
                      <a:pt x="48" y="4"/>
                      <a:pt x="44" y="0"/>
                      <a:pt x="40" y="0"/>
                    </a:cubicBezTo>
                    <a:close/>
                    <a:moveTo>
                      <a:pt x="32" y="32"/>
                    </a:moveTo>
                    <a:cubicBezTo>
                      <a:pt x="16" y="32"/>
                      <a:pt x="16" y="32"/>
                      <a:pt x="16" y="32"/>
                    </a:cubicBezTo>
                    <a:cubicBezTo>
                      <a:pt x="16" y="16"/>
                      <a:pt x="16" y="16"/>
                      <a:pt x="16" y="16"/>
                    </a:cubicBezTo>
                    <a:cubicBezTo>
                      <a:pt x="32" y="16"/>
                      <a:pt x="32" y="16"/>
                      <a:pt x="32" y="16"/>
                    </a:cubicBezTo>
                    <a:lnTo>
                      <a:pt x="3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sp>
            <p:nvSpPr>
              <p:cNvPr id="26" name="Freeform 25"/>
              <p:cNvSpPr>
                <a:spLocks noEditPoints="1"/>
              </p:cNvSpPr>
              <p:nvPr/>
            </p:nvSpPr>
            <p:spPr bwMode="auto">
              <a:xfrm>
                <a:off x="6429962" y="1366945"/>
                <a:ext cx="73376" cy="73376"/>
              </a:xfrm>
              <a:custGeom>
                <a:avLst/>
                <a:gdLst>
                  <a:gd name="T0" fmla="*/ 40 w 48"/>
                  <a:gd name="T1" fmla="*/ 0 h 48"/>
                  <a:gd name="T2" fmla="*/ 8 w 48"/>
                  <a:gd name="T3" fmla="*/ 0 h 48"/>
                  <a:gd name="T4" fmla="*/ 0 w 48"/>
                  <a:gd name="T5" fmla="*/ 8 h 48"/>
                  <a:gd name="T6" fmla="*/ 0 w 48"/>
                  <a:gd name="T7" fmla="*/ 40 h 48"/>
                  <a:gd name="T8" fmla="*/ 8 w 48"/>
                  <a:gd name="T9" fmla="*/ 48 h 48"/>
                  <a:gd name="T10" fmla="*/ 40 w 48"/>
                  <a:gd name="T11" fmla="*/ 48 h 48"/>
                  <a:gd name="T12" fmla="*/ 48 w 48"/>
                  <a:gd name="T13" fmla="*/ 40 h 48"/>
                  <a:gd name="T14" fmla="*/ 48 w 48"/>
                  <a:gd name="T15" fmla="*/ 8 h 48"/>
                  <a:gd name="T16" fmla="*/ 40 w 48"/>
                  <a:gd name="T17" fmla="*/ 0 h 48"/>
                  <a:gd name="T18" fmla="*/ 32 w 48"/>
                  <a:gd name="T19" fmla="*/ 32 h 48"/>
                  <a:gd name="T20" fmla="*/ 16 w 48"/>
                  <a:gd name="T21" fmla="*/ 32 h 48"/>
                  <a:gd name="T22" fmla="*/ 16 w 48"/>
                  <a:gd name="T23" fmla="*/ 16 h 48"/>
                  <a:gd name="T24" fmla="*/ 32 w 48"/>
                  <a:gd name="T25" fmla="*/ 16 h 48"/>
                  <a:gd name="T26" fmla="*/ 32 w 48"/>
                  <a:gd name="T27" fmla="*/ 3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0" y="0"/>
                    </a:moveTo>
                    <a:cubicBezTo>
                      <a:pt x="8" y="0"/>
                      <a:pt x="8" y="0"/>
                      <a:pt x="8" y="0"/>
                    </a:cubicBezTo>
                    <a:cubicBezTo>
                      <a:pt x="4" y="0"/>
                      <a:pt x="0" y="4"/>
                      <a:pt x="0" y="8"/>
                    </a:cubicBezTo>
                    <a:cubicBezTo>
                      <a:pt x="0" y="40"/>
                      <a:pt x="0" y="40"/>
                      <a:pt x="0" y="40"/>
                    </a:cubicBezTo>
                    <a:cubicBezTo>
                      <a:pt x="0" y="44"/>
                      <a:pt x="4" y="48"/>
                      <a:pt x="8" y="48"/>
                    </a:cubicBezTo>
                    <a:cubicBezTo>
                      <a:pt x="40" y="48"/>
                      <a:pt x="40" y="48"/>
                      <a:pt x="40" y="48"/>
                    </a:cubicBezTo>
                    <a:cubicBezTo>
                      <a:pt x="44" y="48"/>
                      <a:pt x="48" y="44"/>
                      <a:pt x="48" y="40"/>
                    </a:cubicBezTo>
                    <a:cubicBezTo>
                      <a:pt x="48" y="8"/>
                      <a:pt x="48" y="8"/>
                      <a:pt x="48" y="8"/>
                    </a:cubicBezTo>
                    <a:cubicBezTo>
                      <a:pt x="48" y="4"/>
                      <a:pt x="44" y="0"/>
                      <a:pt x="40" y="0"/>
                    </a:cubicBezTo>
                    <a:close/>
                    <a:moveTo>
                      <a:pt x="32" y="32"/>
                    </a:moveTo>
                    <a:cubicBezTo>
                      <a:pt x="16" y="32"/>
                      <a:pt x="16" y="32"/>
                      <a:pt x="16" y="32"/>
                    </a:cubicBezTo>
                    <a:cubicBezTo>
                      <a:pt x="16" y="16"/>
                      <a:pt x="16" y="16"/>
                      <a:pt x="16" y="16"/>
                    </a:cubicBezTo>
                    <a:cubicBezTo>
                      <a:pt x="32" y="16"/>
                      <a:pt x="32" y="16"/>
                      <a:pt x="32" y="16"/>
                    </a:cubicBezTo>
                    <a:lnTo>
                      <a:pt x="3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sp>
            <p:nvSpPr>
              <p:cNvPr id="27" name="Freeform 26"/>
              <p:cNvSpPr>
                <a:spLocks noEditPoints="1"/>
              </p:cNvSpPr>
              <p:nvPr/>
            </p:nvSpPr>
            <p:spPr bwMode="auto">
              <a:xfrm>
                <a:off x="6526923" y="1366945"/>
                <a:ext cx="72066" cy="73376"/>
              </a:xfrm>
              <a:custGeom>
                <a:avLst/>
                <a:gdLst>
                  <a:gd name="T0" fmla="*/ 40 w 48"/>
                  <a:gd name="T1" fmla="*/ 0 h 48"/>
                  <a:gd name="T2" fmla="*/ 8 w 48"/>
                  <a:gd name="T3" fmla="*/ 0 h 48"/>
                  <a:gd name="T4" fmla="*/ 0 w 48"/>
                  <a:gd name="T5" fmla="*/ 8 h 48"/>
                  <a:gd name="T6" fmla="*/ 0 w 48"/>
                  <a:gd name="T7" fmla="*/ 40 h 48"/>
                  <a:gd name="T8" fmla="*/ 8 w 48"/>
                  <a:gd name="T9" fmla="*/ 48 h 48"/>
                  <a:gd name="T10" fmla="*/ 40 w 48"/>
                  <a:gd name="T11" fmla="*/ 48 h 48"/>
                  <a:gd name="T12" fmla="*/ 48 w 48"/>
                  <a:gd name="T13" fmla="*/ 40 h 48"/>
                  <a:gd name="T14" fmla="*/ 48 w 48"/>
                  <a:gd name="T15" fmla="*/ 8 h 48"/>
                  <a:gd name="T16" fmla="*/ 40 w 48"/>
                  <a:gd name="T17" fmla="*/ 0 h 48"/>
                  <a:gd name="T18" fmla="*/ 32 w 48"/>
                  <a:gd name="T19" fmla="*/ 32 h 48"/>
                  <a:gd name="T20" fmla="*/ 16 w 48"/>
                  <a:gd name="T21" fmla="*/ 32 h 48"/>
                  <a:gd name="T22" fmla="*/ 16 w 48"/>
                  <a:gd name="T23" fmla="*/ 16 h 48"/>
                  <a:gd name="T24" fmla="*/ 32 w 48"/>
                  <a:gd name="T25" fmla="*/ 16 h 48"/>
                  <a:gd name="T26" fmla="*/ 32 w 48"/>
                  <a:gd name="T27" fmla="*/ 3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0" y="0"/>
                    </a:moveTo>
                    <a:cubicBezTo>
                      <a:pt x="8" y="0"/>
                      <a:pt x="8" y="0"/>
                      <a:pt x="8" y="0"/>
                    </a:cubicBezTo>
                    <a:cubicBezTo>
                      <a:pt x="4" y="0"/>
                      <a:pt x="0" y="4"/>
                      <a:pt x="0" y="8"/>
                    </a:cubicBezTo>
                    <a:cubicBezTo>
                      <a:pt x="0" y="40"/>
                      <a:pt x="0" y="40"/>
                      <a:pt x="0" y="40"/>
                    </a:cubicBezTo>
                    <a:cubicBezTo>
                      <a:pt x="0" y="44"/>
                      <a:pt x="4" y="48"/>
                      <a:pt x="8" y="48"/>
                    </a:cubicBezTo>
                    <a:cubicBezTo>
                      <a:pt x="40" y="48"/>
                      <a:pt x="40" y="48"/>
                      <a:pt x="40" y="48"/>
                    </a:cubicBezTo>
                    <a:cubicBezTo>
                      <a:pt x="44" y="48"/>
                      <a:pt x="48" y="44"/>
                      <a:pt x="48" y="40"/>
                    </a:cubicBezTo>
                    <a:cubicBezTo>
                      <a:pt x="48" y="8"/>
                      <a:pt x="48" y="8"/>
                      <a:pt x="48" y="8"/>
                    </a:cubicBezTo>
                    <a:cubicBezTo>
                      <a:pt x="48" y="4"/>
                      <a:pt x="44" y="0"/>
                      <a:pt x="40" y="0"/>
                    </a:cubicBezTo>
                    <a:close/>
                    <a:moveTo>
                      <a:pt x="32" y="32"/>
                    </a:moveTo>
                    <a:cubicBezTo>
                      <a:pt x="16" y="32"/>
                      <a:pt x="16" y="32"/>
                      <a:pt x="16" y="32"/>
                    </a:cubicBezTo>
                    <a:cubicBezTo>
                      <a:pt x="16" y="16"/>
                      <a:pt x="16" y="16"/>
                      <a:pt x="16" y="16"/>
                    </a:cubicBezTo>
                    <a:cubicBezTo>
                      <a:pt x="32" y="16"/>
                      <a:pt x="32" y="16"/>
                      <a:pt x="32" y="16"/>
                    </a:cubicBezTo>
                    <a:lnTo>
                      <a:pt x="3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sp>
            <p:nvSpPr>
              <p:cNvPr id="28" name="Freeform 27"/>
              <p:cNvSpPr>
                <a:spLocks noEditPoints="1"/>
              </p:cNvSpPr>
              <p:nvPr/>
            </p:nvSpPr>
            <p:spPr bwMode="auto">
              <a:xfrm>
                <a:off x="6623884" y="1366945"/>
                <a:ext cx="72066" cy="73376"/>
              </a:xfrm>
              <a:custGeom>
                <a:avLst/>
                <a:gdLst>
                  <a:gd name="T0" fmla="*/ 40 w 48"/>
                  <a:gd name="T1" fmla="*/ 0 h 48"/>
                  <a:gd name="T2" fmla="*/ 8 w 48"/>
                  <a:gd name="T3" fmla="*/ 0 h 48"/>
                  <a:gd name="T4" fmla="*/ 0 w 48"/>
                  <a:gd name="T5" fmla="*/ 8 h 48"/>
                  <a:gd name="T6" fmla="*/ 0 w 48"/>
                  <a:gd name="T7" fmla="*/ 40 h 48"/>
                  <a:gd name="T8" fmla="*/ 8 w 48"/>
                  <a:gd name="T9" fmla="*/ 48 h 48"/>
                  <a:gd name="T10" fmla="*/ 40 w 48"/>
                  <a:gd name="T11" fmla="*/ 48 h 48"/>
                  <a:gd name="T12" fmla="*/ 48 w 48"/>
                  <a:gd name="T13" fmla="*/ 40 h 48"/>
                  <a:gd name="T14" fmla="*/ 48 w 48"/>
                  <a:gd name="T15" fmla="*/ 8 h 48"/>
                  <a:gd name="T16" fmla="*/ 40 w 48"/>
                  <a:gd name="T17" fmla="*/ 0 h 48"/>
                  <a:gd name="T18" fmla="*/ 32 w 48"/>
                  <a:gd name="T19" fmla="*/ 32 h 48"/>
                  <a:gd name="T20" fmla="*/ 16 w 48"/>
                  <a:gd name="T21" fmla="*/ 32 h 48"/>
                  <a:gd name="T22" fmla="*/ 16 w 48"/>
                  <a:gd name="T23" fmla="*/ 16 h 48"/>
                  <a:gd name="T24" fmla="*/ 32 w 48"/>
                  <a:gd name="T25" fmla="*/ 16 h 48"/>
                  <a:gd name="T26" fmla="*/ 32 w 48"/>
                  <a:gd name="T27" fmla="*/ 3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0" y="0"/>
                    </a:moveTo>
                    <a:cubicBezTo>
                      <a:pt x="8" y="0"/>
                      <a:pt x="8" y="0"/>
                      <a:pt x="8" y="0"/>
                    </a:cubicBezTo>
                    <a:cubicBezTo>
                      <a:pt x="4" y="0"/>
                      <a:pt x="0" y="4"/>
                      <a:pt x="0" y="8"/>
                    </a:cubicBezTo>
                    <a:cubicBezTo>
                      <a:pt x="0" y="40"/>
                      <a:pt x="0" y="40"/>
                      <a:pt x="0" y="40"/>
                    </a:cubicBezTo>
                    <a:cubicBezTo>
                      <a:pt x="0" y="44"/>
                      <a:pt x="4" y="48"/>
                      <a:pt x="8" y="48"/>
                    </a:cubicBezTo>
                    <a:cubicBezTo>
                      <a:pt x="40" y="48"/>
                      <a:pt x="40" y="48"/>
                      <a:pt x="40" y="48"/>
                    </a:cubicBezTo>
                    <a:cubicBezTo>
                      <a:pt x="44" y="48"/>
                      <a:pt x="48" y="44"/>
                      <a:pt x="48" y="40"/>
                    </a:cubicBezTo>
                    <a:cubicBezTo>
                      <a:pt x="48" y="8"/>
                      <a:pt x="48" y="8"/>
                      <a:pt x="48" y="8"/>
                    </a:cubicBezTo>
                    <a:cubicBezTo>
                      <a:pt x="48" y="4"/>
                      <a:pt x="44" y="0"/>
                      <a:pt x="40" y="0"/>
                    </a:cubicBezTo>
                    <a:close/>
                    <a:moveTo>
                      <a:pt x="32" y="32"/>
                    </a:moveTo>
                    <a:cubicBezTo>
                      <a:pt x="16" y="32"/>
                      <a:pt x="16" y="32"/>
                      <a:pt x="16" y="32"/>
                    </a:cubicBezTo>
                    <a:cubicBezTo>
                      <a:pt x="16" y="16"/>
                      <a:pt x="16" y="16"/>
                      <a:pt x="16" y="16"/>
                    </a:cubicBezTo>
                    <a:cubicBezTo>
                      <a:pt x="32" y="16"/>
                      <a:pt x="32" y="16"/>
                      <a:pt x="32" y="16"/>
                    </a:cubicBezTo>
                    <a:lnTo>
                      <a:pt x="3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grpSp>
      </p:grpSp>
      <p:grpSp>
        <p:nvGrpSpPr>
          <p:cNvPr id="29" name="Group 28"/>
          <p:cNvGrpSpPr/>
          <p:nvPr/>
        </p:nvGrpSpPr>
        <p:grpSpPr>
          <a:xfrm>
            <a:off x="6774247" y="4390428"/>
            <a:ext cx="720000" cy="720000"/>
            <a:chOff x="6995250" y="5051443"/>
            <a:chExt cx="720000" cy="720000"/>
          </a:xfrm>
        </p:grpSpPr>
        <p:sp>
          <p:nvSpPr>
            <p:cNvPr id="30" name="Freeform 102"/>
            <p:cNvSpPr>
              <a:spLocks noChangeAspect="1" noEditPoints="1"/>
            </p:cNvSpPr>
            <p:nvPr/>
          </p:nvSpPr>
          <p:spPr bwMode="auto">
            <a:xfrm>
              <a:off x="6995250" y="5051443"/>
              <a:ext cx="720000" cy="720000"/>
            </a:xfrm>
            <a:custGeom>
              <a:avLst/>
              <a:gdLst>
                <a:gd name="T0" fmla="*/ 128 w 256"/>
                <a:gd name="T1" fmla="*/ 0 h 256"/>
                <a:gd name="T2" fmla="*/ 37 w 256"/>
                <a:gd name="T3" fmla="*/ 37 h 256"/>
                <a:gd name="T4" fmla="*/ 0 w 256"/>
                <a:gd name="T5" fmla="*/ 128 h 256"/>
                <a:gd name="T6" fmla="*/ 37 w 256"/>
                <a:gd name="T7" fmla="*/ 219 h 256"/>
                <a:gd name="T8" fmla="*/ 128 w 256"/>
                <a:gd name="T9" fmla="*/ 256 h 256"/>
                <a:gd name="T10" fmla="*/ 219 w 256"/>
                <a:gd name="T11" fmla="*/ 219 h 256"/>
                <a:gd name="T12" fmla="*/ 256 w 256"/>
                <a:gd name="T13" fmla="*/ 128 h 256"/>
                <a:gd name="T14" fmla="*/ 219 w 256"/>
                <a:gd name="T15" fmla="*/ 37 h 256"/>
                <a:gd name="T16" fmla="*/ 128 w 256"/>
                <a:gd name="T17" fmla="*/ 0 h 256"/>
                <a:gd name="T18" fmla="*/ 207 w 256"/>
                <a:gd name="T19" fmla="*/ 207 h 256"/>
                <a:gd name="T20" fmla="*/ 128 w 256"/>
                <a:gd name="T21" fmla="*/ 240 h 256"/>
                <a:gd name="T22" fmla="*/ 49 w 256"/>
                <a:gd name="T23" fmla="*/ 207 h 256"/>
                <a:gd name="T24" fmla="*/ 16 w 256"/>
                <a:gd name="T25" fmla="*/ 128 h 256"/>
                <a:gd name="T26" fmla="*/ 49 w 256"/>
                <a:gd name="T27" fmla="*/ 49 h 256"/>
                <a:gd name="T28" fmla="*/ 128 w 256"/>
                <a:gd name="T29" fmla="*/ 16 h 256"/>
                <a:gd name="T30" fmla="*/ 207 w 256"/>
                <a:gd name="T31" fmla="*/ 49 h 256"/>
                <a:gd name="T32" fmla="*/ 240 w 256"/>
                <a:gd name="T33" fmla="*/ 128 h 256"/>
                <a:gd name="T34" fmla="*/ 207 w 256"/>
                <a:gd name="T35" fmla="*/ 20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6" h="256">
                  <a:moveTo>
                    <a:pt x="128" y="0"/>
                  </a:moveTo>
                  <a:cubicBezTo>
                    <a:pt x="94" y="0"/>
                    <a:pt x="62" y="13"/>
                    <a:pt x="37" y="37"/>
                  </a:cubicBezTo>
                  <a:cubicBezTo>
                    <a:pt x="13" y="62"/>
                    <a:pt x="0" y="94"/>
                    <a:pt x="0" y="128"/>
                  </a:cubicBezTo>
                  <a:cubicBezTo>
                    <a:pt x="0" y="162"/>
                    <a:pt x="13" y="194"/>
                    <a:pt x="37" y="219"/>
                  </a:cubicBezTo>
                  <a:cubicBezTo>
                    <a:pt x="62" y="243"/>
                    <a:pt x="94" y="256"/>
                    <a:pt x="128" y="256"/>
                  </a:cubicBezTo>
                  <a:cubicBezTo>
                    <a:pt x="162" y="256"/>
                    <a:pt x="194" y="243"/>
                    <a:pt x="219" y="219"/>
                  </a:cubicBezTo>
                  <a:cubicBezTo>
                    <a:pt x="243" y="194"/>
                    <a:pt x="256" y="162"/>
                    <a:pt x="256" y="128"/>
                  </a:cubicBezTo>
                  <a:cubicBezTo>
                    <a:pt x="256" y="94"/>
                    <a:pt x="243" y="62"/>
                    <a:pt x="219" y="37"/>
                  </a:cubicBezTo>
                  <a:cubicBezTo>
                    <a:pt x="194" y="13"/>
                    <a:pt x="162" y="0"/>
                    <a:pt x="128" y="0"/>
                  </a:cubicBezTo>
                  <a:close/>
                  <a:moveTo>
                    <a:pt x="207" y="207"/>
                  </a:moveTo>
                  <a:cubicBezTo>
                    <a:pt x="186" y="228"/>
                    <a:pt x="158" y="240"/>
                    <a:pt x="128" y="240"/>
                  </a:cubicBezTo>
                  <a:cubicBezTo>
                    <a:pt x="98" y="240"/>
                    <a:pt x="70" y="228"/>
                    <a:pt x="49" y="207"/>
                  </a:cubicBezTo>
                  <a:cubicBezTo>
                    <a:pt x="28" y="186"/>
                    <a:pt x="16" y="158"/>
                    <a:pt x="16" y="128"/>
                  </a:cubicBezTo>
                  <a:cubicBezTo>
                    <a:pt x="16" y="98"/>
                    <a:pt x="28" y="70"/>
                    <a:pt x="49" y="49"/>
                  </a:cubicBezTo>
                  <a:cubicBezTo>
                    <a:pt x="70" y="28"/>
                    <a:pt x="98" y="16"/>
                    <a:pt x="128" y="16"/>
                  </a:cubicBezTo>
                  <a:cubicBezTo>
                    <a:pt x="158" y="16"/>
                    <a:pt x="186" y="28"/>
                    <a:pt x="207" y="49"/>
                  </a:cubicBezTo>
                  <a:cubicBezTo>
                    <a:pt x="228" y="70"/>
                    <a:pt x="240" y="98"/>
                    <a:pt x="240" y="128"/>
                  </a:cubicBezTo>
                  <a:cubicBezTo>
                    <a:pt x="240" y="158"/>
                    <a:pt x="228" y="186"/>
                    <a:pt x="207" y="207"/>
                  </a:cubicBezTo>
                  <a:close/>
                </a:path>
              </a:pathLst>
            </a:custGeom>
            <a:solidFill>
              <a:schemeClr val="bg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grpSp>
          <p:nvGrpSpPr>
            <p:cNvPr id="31" name="Group 30"/>
            <p:cNvGrpSpPr/>
            <p:nvPr/>
          </p:nvGrpSpPr>
          <p:grpSpPr>
            <a:xfrm>
              <a:off x="7161983" y="5218176"/>
              <a:ext cx="386534" cy="386534"/>
              <a:chOff x="5494418" y="5479932"/>
              <a:chExt cx="386534" cy="386534"/>
            </a:xfrm>
            <a:solidFill>
              <a:schemeClr val="bg1"/>
            </a:solidFill>
          </p:grpSpPr>
          <p:sp>
            <p:nvSpPr>
              <p:cNvPr id="32" name="Freeform 185"/>
              <p:cNvSpPr>
                <a:spLocks noEditPoints="1"/>
              </p:cNvSpPr>
              <p:nvPr/>
            </p:nvSpPr>
            <p:spPr bwMode="auto">
              <a:xfrm>
                <a:off x="5494418" y="5479932"/>
                <a:ext cx="169027" cy="169027"/>
              </a:xfrm>
              <a:custGeom>
                <a:avLst/>
                <a:gdLst>
                  <a:gd name="T0" fmla="*/ 8 w 112"/>
                  <a:gd name="T1" fmla="*/ 112 h 112"/>
                  <a:gd name="T2" fmla="*/ 104 w 112"/>
                  <a:gd name="T3" fmla="*/ 112 h 112"/>
                  <a:gd name="T4" fmla="*/ 112 w 112"/>
                  <a:gd name="T5" fmla="*/ 104 h 112"/>
                  <a:gd name="T6" fmla="*/ 112 w 112"/>
                  <a:gd name="T7" fmla="*/ 8 h 112"/>
                  <a:gd name="T8" fmla="*/ 104 w 112"/>
                  <a:gd name="T9" fmla="*/ 0 h 112"/>
                  <a:gd name="T10" fmla="*/ 8 w 112"/>
                  <a:gd name="T11" fmla="*/ 0 h 112"/>
                  <a:gd name="T12" fmla="*/ 0 w 112"/>
                  <a:gd name="T13" fmla="*/ 8 h 112"/>
                  <a:gd name="T14" fmla="*/ 0 w 112"/>
                  <a:gd name="T15" fmla="*/ 104 h 112"/>
                  <a:gd name="T16" fmla="*/ 8 w 112"/>
                  <a:gd name="T17" fmla="*/ 112 h 112"/>
                  <a:gd name="T18" fmla="*/ 16 w 112"/>
                  <a:gd name="T19" fmla="*/ 16 h 112"/>
                  <a:gd name="T20" fmla="*/ 96 w 112"/>
                  <a:gd name="T21" fmla="*/ 16 h 112"/>
                  <a:gd name="T22" fmla="*/ 96 w 112"/>
                  <a:gd name="T23" fmla="*/ 96 h 112"/>
                  <a:gd name="T24" fmla="*/ 16 w 112"/>
                  <a:gd name="T25" fmla="*/ 96 h 112"/>
                  <a:gd name="T26" fmla="*/ 16 w 112"/>
                  <a:gd name="T27" fmla="*/ 1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2" h="112">
                    <a:moveTo>
                      <a:pt x="8" y="112"/>
                    </a:moveTo>
                    <a:cubicBezTo>
                      <a:pt x="104" y="112"/>
                      <a:pt x="104" y="112"/>
                      <a:pt x="104" y="112"/>
                    </a:cubicBezTo>
                    <a:cubicBezTo>
                      <a:pt x="108" y="112"/>
                      <a:pt x="112" y="108"/>
                      <a:pt x="112" y="104"/>
                    </a:cubicBezTo>
                    <a:cubicBezTo>
                      <a:pt x="112" y="8"/>
                      <a:pt x="112" y="8"/>
                      <a:pt x="112" y="8"/>
                    </a:cubicBezTo>
                    <a:cubicBezTo>
                      <a:pt x="112" y="4"/>
                      <a:pt x="108" y="0"/>
                      <a:pt x="104" y="0"/>
                    </a:cubicBezTo>
                    <a:cubicBezTo>
                      <a:pt x="8" y="0"/>
                      <a:pt x="8" y="0"/>
                      <a:pt x="8" y="0"/>
                    </a:cubicBezTo>
                    <a:cubicBezTo>
                      <a:pt x="4" y="0"/>
                      <a:pt x="0" y="4"/>
                      <a:pt x="0" y="8"/>
                    </a:cubicBezTo>
                    <a:cubicBezTo>
                      <a:pt x="0" y="104"/>
                      <a:pt x="0" y="104"/>
                      <a:pt x="0" y="104"/>
                    </a:cubicBezTo>
                    <a:cubicBezTo>
                      <a:pt x="0" y="108"/>
                      <a:pt x="4" y="112"/>
                      <a:pt x="8" y="112"/>
                    </a:cubicBezTo>
                    <a:close/>
                    <a:moveTo>
                      <a:pt x="16" y="16"/>
                    </a:moveTo>
                    <a:cubicBezTo>
                      <a:pt x="96" y="16"/>
                      <a:pt x="96" y="16"/>
                      <a:pt x="96" y="16"/>
                    </a:cubicBezTo>
                    <a:cubicBezTo>
                      <a:pt x="96" y="96"/>
                      <a:pt x="96" y="96"/>
                      <a:pt x="96" y="96"/>
                    </a:cubicBezTo>
                    <a:cubicBezTo>
                      <a:pt x="16" y="96"/>
                      <a:pt x="16" y="96"/>
                      <a:pt x="16" y="96"/>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sp>
            <p:nvSpPr>
              <p:cNvPr id="33" name="Freeform 186"/>
              <p:cNvSpPr>
                <a:spLocks noEditPoints="1"/>
              </p:cNvSpPr>
              <p:nvPr/>
            </p:nvSpPr>
            <p:spPr bwMode="auto">
              <a:xfrm>
                <a:off x="5711925" y="5479932"/>
                <a:ext cx="169027" cy="169027"/>
              </a:xfrm>
              <a:custGeom>
                <a:avLst/>
                <a:gdLst>
                  <a:gd name="T0" fmla="*/ 112 w 112"/>
                  <a:gd name="T1" fmla="*/ 8 h 112"/>
                  <a:gd name="T2" fmla="*/ 104 w 112"/>
                  <a:gd name="T3" fmla="*/ 0 h 112"/>
                  <a:gd name="T4" fmla="*/ 8 w 112"/>
                  <a:gd name="T5" fmla="*/ 0 h 112"/>
                  <a:gd name="T6" fmla="*/ 0 w 112"/>
                  <a:gd name="T7" fmla="*/ 8 h 112"/>
                  <a:gd name="T8" fmla="*/ 0 w 112"/>
                  <a:gd name="T9" fmla="*/ 104 h 112"/>
                  <a:gd name="T10" fmla="*/ 8 w 112"/>
                  <a:gd name="T11" fmla="*/ 112 h 112"/>
                  <a:gd name="T12" fmla="*/ 104 w 112"/>
                  <a:gd name="T13" fmla="*/ 112 h 112"/>
                  <a:gd name="T14" fmla="*/ 112 w 112"/>
                  <a:gd name="T15" fmla="*/ 104 h 112"/>
                  <a:gd name="T16" fmla="*/ 112 w 112"/>
                  <a:gd name="T17" fmla="*/ 8 h 112"/>
                  <a:gd name="T18" fmla="*/ 96 w 112"/>
                  <a:gd name="T19" fmla="*/ 96 h 112"/>
                  <a:gd name="T20" fmla="*/ 16 w 112"/>
                  <a:gd name="T21" fmla="*/ 96 h 112"/>
                  <a:gd name="T22" fmla="*/ 16 w 112"/>
                  <a:gd name="T23" fmla="*/ 16 h 112"/>
                  <a:gd name="T24" fmla="*/ 96 w 112"/>
                  <a:gd name="T25" fmla="*/ 16 h 112"/>
                  <a:gd name="T26" fmla="*/ 96 w 112"/>
                  <a:gd name="T27" fmla="*/ 9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2" h="112">
                    <a:moveTo>
                      <a:pt x="112" y="8"/>
                    </a:moveTo>
                    <a:cubicBezTo>
                      <a:pt x="112" y="4"/>
                      <a:pt x="108" y="0"/>
                      <a:pt x="104" y="0"/>
                    </a:cubicBezTo>
                    <a:cubicBezTo>
                      <a:pt x="8" y="0"/>
                      <a:pt x="8" y="0"/>
                      <a:pt x="8" y="0"/>
                    </a:cubicBezTo>
                    <a:cubicBezTo>
                      <a:pt x="4" y="0"/>
                      <a:pt x="0" y="4"/>
                      <a:pt x="0" y="8"/>
                    </a:cubicBezTo>
                    <a:cubicBezTo>
                      <a:pt x="0" y="104"/>
                      <a:pt x="0" y="104"/>
                      <a:pt x="0" y="104"/>
                    </a:cubicBezTo>
                    <a:cubicBezTo>
                      <a:pt x="0" y="108"/>
                      <a:pt x="4" y="112"/>
                      <a:pt x="8" y="112"/>
                    </a:cubicBezTo>
                    <a:cubicBezTo>
                      <a:pt x="104" y="112"/>
                      <a:pt x="104" y="112"/>
                      <a:pt x="104" y="112"/>
                    </a:cubicBezTo>
                    <a:cubicBezTo>
                      <a:pt x="108" y="112"/>
                      <a:pt x="112" y="108"/>
                      <a:pt x="112" y="104"/>
                    </a:cubicBezTo>
                    <a:lnTo>
                      <a:pt x="112" y="8"/>
                    </a:lnTo>
                    <a:close/>
                    <a:moveTo>
                      <a:pt x="96" y="96"/>
                    </a:moveTo>
                    <a:cubicBezTo>
                      <a:pt x="16" y="96"/>
                      <a:pt x="16" y="96"/>
                      <a:pt x="16" y="96"/>
                    </a:cubicBezTo>
                    <a:cubicBezTo>
                      <a:pt x="16" y="16"/>
                      <a:pt x="16" y="16"/>
                      <a:pt x="16" y="16"/>
                    </a:cubicBezTo>
                    <a:cubicBezTo>
                      <a:pt x="96" y="16"/>
                      <a:pt x="96" y="16"/>
                      <a:pt x="96" y="16"/>
                    </a:cubicBezTo>
                    <a:lnTo>
                      <a:pt x="96"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sp>
            <p:nvSpPr>
              <p:cNvPr id="34" name="Freeform 187"/>
              <p:cNvSpPr>
                <a:spLocks noEditPoints="1"/>
              </p:cNvSpPr>
              <p:nvPr/>
            </p:nvSpPr>
            <p:spPr bwMode="auto">
              <a:xfrm>
                <a:off x="5494418" y="5690888"/>
                <a:ext cx="175578" cy="175578"/>
              </a:xfrm>
              <a:custGeom>
                <a:avLst/>
                <a:gdLst>
                  <a:gd name="T0" fmla="*/ 8 w 116"/>
                  <a:gd name="T1" fmla="*/ 116 h 116"/>
                  <a:gd name="T2" fmla="*/ 108 w 116"/>
                  <a:gd name="T3" fmla="*/ 116 h 116"/>
                  <a:gd name="T4" fmla="*/ 116 w 116"/>
                  <a:gd name="T5" fmla="*/ 108 h 116"/>
                  <a:gd name="T6" fmla="*/ 116 w 116"/>
                  <a:gd name="T7" fmla="*/ 8 h 116"/>
                  <a:gd name="T8" fmla="*/ 108 w 116"/>
                  <a:gd name="T9" fmla="*/ 0 h 116"/>
                  <a:gd name="T10" fmla="*/ 8 w 116"/>
                  <a:gd name="T11" fmla="*/ 0 h 116"/>
                  <a:gd name="T12" fmla="*/ 0 w 116"/>
                  <a:gd name="T13" fmla="*/ 8 h 116"/>
                  <a:gd name="T14" fmla="*/ 0 w 116"/>
                  <a:gd name="T15" fmla="*/ 108 h 116"/>
                  <a:gd name="T16" fmla="*/ 8 w 116"/>
                  <a:gd name="T17" fmla="*/ 116 h 116"/>
                  <a:gd name="T18" fmla="*/ 16 w 116"/>
                  <a:gd name="T19" fmla="*/ 16 h 116"/>
                  <a:gd name="T20" fmla="*/ 100 w 116"/>
                  <a:gd name="T21" fmla="*/ 16 h 116"/>
                  <a:gd name="T22" fmla="*/ 100 w 116"/>
                  <a:gd name="T23" fmla="*/ 100 h 116"/>
                  <a:gd name="T24" fmla="*/ 16 w 116"/>
                  <a:gd name="T25" fmla="*/ 100 h 116"/>
                  <a:gd name="T26" fmla="*/ 16 w 116"/>
                  <a:gd name="T27" fmla="*/ 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116">
                    <a:moveTo>
                      <a:pt x="8" y="116"/>
                    </a:moveTo>
                    <a:cubicBezTo>
                      <a:pt x="108" y="116"/>
                      <a:pt x="108" y="116"/>
                      <a:pt x="108" y="116"/>
                    </a:cubicBezTo>
                    <a:cubicBezTo>
                      <a:pt x="112" y="116"/>
                      <a:pt x="116" y="112"/>
                      <a:pt x="116" y="108"/>
                    </a:cubicBezTo>
                    <a:cubicBezTo>
                      <a:pt x="116" y="8"/>
                      <a:pt x="116" y="8"/>
                      <a:pt x="116" y="8"/>
                    </a:cubicBezTo>
                    <a:cubicBezTo>
                      <a:pt x="116" y="4"/>
                      <a:pt x="112" y="0"/>
                      <a:pt x="108" y="0"/>
                    </a:cubicBezTo>
                    <a:cubicBezTo>
                      <a:pt x="8" y="0"/>
                      <a:pt x="8" y="0"/>
                      <a:pt x="8" y="0"/>
                    </a:cubicBezTo>
                    <a:cubicBezTo>
                      <a:pt x="4" y="0"/>
                      <a:pt x="0" y="4"/>
                      <a:pt x="0" y="8"/>
                    </a:cubicBezTo>
                    <a:cubicBezTo>
                      <a:pt x="0" y="108"/>
                      <a:pt x="0" y="108"/>
                      <a:pt x="0" y="108"/>
                    </a:cubicBezTo>
                    <a:cubicBezTo>
                      <a:pt x="0" y="112"/>
                      <a:pt x="4" y="116"/>
                      <a:pt x="8" y="116"/>
                    </a:cubicBezTo>
                    <a:close/>
                    <a:moveTo>
                      <a:pt x="16" y="16"/>
                    </a:moveTo>
                    <a:cubicBezTo>
                      <a:pt x="100" y="16"/>
                      <a:pt x="100" y="16"/>
                      <a:pt x="100" y="16"/>
                    </a:cubicBezTo>
                    <a:cubicBezTo>
                      <a:pt x="100" y="100"/>
                      <a:pt x="100" y="100"/>
                      <a:pt x="100" y="100"/>
                    </a:cubicBezTo>
                    <a:cubicBezTo>
                      <a:pt x="16" y="100"/>
                      <a:pt x="16" y="100"/>
                      <a:pt x="16" y="100"/>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sp>
            <p:nvSpPr>
              <p:cNvPr id="35" name="Freeform 188"/>
              <p:cNvSpPr>
                <a:spLocks noEditPoints="1"/>
              </p:cNvSpPr>
              <p:nvPr/>
            </p:nvSpPr>
            <p:spPr bwMode="auto">
              <a:xfrm>
                <a:off x="5711925" y="5697439"/>
                <a:ext cx="169027" cy="169027"/>
              </a:xfrm>
              <a:custGeom>
                <a:avLst/>
                <a:gdLst>
                  <a:gd name="T0" fmla="*/ 104 w 112"/>
                  <a:gd name="T1" fmla="*/ 0 h 112"/>
                  <a:gd name="T2" fmla="*/ 8 w 112"/>
                  <a:gd name="T3" fmla="*/ 0 h 112"/>
                  <a:gd name="T4" fmla="*/ 0 w 112"/>
                  <a:gd name="T5" fmla="*/ 8 h 112"/>
                  <a:gd name="T6" fmla="*/ 0 w 112"/>
                  <a:gd name="T7" fmla="*/ 104 h 112"/>
                  <a:gd name="T8" fmla="*/ 8 w 112"/>
                  <a:gd name="T9" fmla="*/ 112 h 112"/>
                  <a:gd name="T10" fmla="*/ 104 w 112"/>
                  <a:gd name="T11" fmla="*/ 112 h 112"/>
                  <a:gd name="T12" fmla="*/ 112 w 112"/>
                  <a:gd name="T13" fmla="*/ 104 h 112"/>
                  <a:gd name="T14" fmla="*/ 112 w 112"/>
                  <a:gd name="T15" fmla="*/ 8 h 112"/>
                  <a:gd name="T16" fmla="*/ 104 w 112"/>
                  <a:gd name="T17" fmla="*/ 0 h 112"/>
                  <a:gd name="T18" fmla="*/ 96 w 112"/>
                  <a:gd name="T19" fmla="*/ 96 h 112"/>
                  <a:gd name="T20" fmla="*/ 16 w 112"/>
                  <a:gd name="T21" fmla="*/ 96 h 112"/>
                  <a:gd name="T22" fmla="*/ 16 w 112"/>
                  <a:gd name="T23" fmla="*/ 16 h 112"/>
                  <a:gd name="T24" fmla="*/ 96 w 112"/>
                  <a:gd name="T25" fmla="*/ 16 h 112"/>
                  <a:gd name="T26" fmla="*/ 96 w 112"/>
                  <a:gd name="T27" fmla="*/ 9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2" h="112">
                    <a:moveTo>
                      <a:pt x="104" y="0"/>
                    </a:moveTo>
                    <a:cubicBezTo>
                      <a:pt x="8" y="0"/>
                      <a:pt x="8" y="0"/>
                      <a:pt x="8" y="0"/>
                    </a:cubicBezTo>
                    <a:cubicBezTo>
                      <a:pt x="4" y="0"/>
                      <a:pt x="0" y="4"/>
                      <a:pt x="0" y="8"/>
                    </a:cubicBezTo>
                    <a:cubicBezTo>
                      <a:pt x="0" y="104"/>
                      <a:pt x="0" y="104"/>
                      <a:pt x="0" y="104"/>
                    </a:cubicBezTo>
                    <a:cubicBezTo>
                      <a:pt x="0" y="108"/>
                      <a:pt x="4" y="112"/>
                      <a:pt x="8" y="112"/>
                    </a:cubicBezTo>
                    <a:cubicBezTo>
                      <a:pt x="104" y="112"/>
                      <a:pt x="104" y="112"/>
                      <a:pt x="104" y="112"/>
                    </a:cubicBezTo>
                    <a:cubicBezTo>
                      <a:pt x="108" y="112"/>
                      <a:pt x="112" y="108"/>
                      <a:pt x="112" y="104"/>
                    </a:cubicBezTo>
                    <a:cubicBezTo>
                      <a:pt x="112" y="8"/>
                      <a:pt x="112" y="8"/>
                      <a:pt x="112" y="8"/>
                    </a:cubicBezTo>
                    <a:cubicBezTo>
                      <a:pt x="112" y="4"/>
                      <a:pt x="108" y="0"/>
                      <a:pt x="104" y="0"/>
                    </a:cubicBezTo>
                    <a:close/>
                    <a:moveTo>
                      <a:pt x="96" y="96"/>
                    </a:moveTo>
                    <a:cubicBezTo>
                      <a:pt x="16" y="96"/>
                      <a:pt x="16" y="96"/>
                      <a:pt x="16" y="96"/>
                    </a:cubicBezTo>
                    <a:cubicBezTo>
                      <a:pt x="16" y="16"/>
                      <a:pt x="16" y="16"/>
                      <a:pt x="16" y="16"/>
                    </a:cubicBezTo>
                    <a:cubicBezTo>
                      <a:pt x="96" y="16"/>
                      <a:pt x="96" y="16"/>
                      <a:pt x="96" y="16"/>
                    </a:cubicBezTo>
                    <a:lnTo>
                      <a:pt x="96"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grpSp>
      </p:grpSp>
      <p:grpSp>
        <p:nvGrpSpPr>
          <p:cNvPr id="36" name="Group 35"/>
          <p:cNvGrpSpPr/>
          <p:nvPr/>
        </p:nvGrpSpPr>
        <p:grpSpPr>
          <a:xfrm>
            <a:off x="1846218" y="2492045"/>
            <a:ext cx="2238278" cy="1078805"/>
            <a:chOff x="913240" y="4930517"/>
            <a:chExt cx="2238278" cy="1078805"/>
          </a:xfrm>
        </p:grpSpPr>
        <p:sp>
          <p:nvSpPr>
            <p:cNvPr id="37" name="TextBox 36"/>
            <p:cNvSpPr txBox="1"/>
            <p:nvPr/>
          </p:nvSpPr>
          <p:spPr>
            <a:xfrm>
              <a:off x="1692464" y="4930517"/>
              <a:ext cx="1459054" cy="400110"/>
            </a:xfrm>
            <a:prstGeom prst="rect">
              <a:avLst/>
            </a:prstGeom>
            <a:noFill/>
          </p:spPr>
          <p:txBody>
            <a:bodyPr wrap="none" rtlCol="0">
              <a:spAutoFit/>
            </a:bodyPr>
            <a:lstStyle/>
            <a:p>
              <a:pPr algn="r"/>
              <a:r>
                <a:rPr lang="id-ID" sz="2000" b="1" dirty="0" smtClean="0">
                  <a:latin typeface="Raleway" panose="020B0503030101060003" pitchFamily="34" charset="0"/>
                  <a:ea typeface="Lato" panose="020F0502020204030203" pitchFamily="34" charset="0"/>
                  <a:cs typeface="Lato" panose="020F0502020204030203" pitchFamily="34" charset="0"/>
                </a:rPr>
                <a:t>HIPSTYLE </a:t>
              </a:r>
              <a:endParaRPr lang="id-ID" sz="2000" b="1" dirty="0">
                <a:latin typeface="Raleway" panose="020B0503030101060003" pitchFamily="34" charset="0"/>
                <a:ea typeface="Lato" panose="020F0502020204030203" pitchFamily="34" charset="0"/>
                <a:cs typeface="Lato" panose="020F0502020204030203" pitchFamily="34" charset="0"/>
              </a:endParaRPr>
            </a:p>
          </p:txBody>
        </p:sp>
        <p:sp>
          <p:nvSpPr>
            <p:cNvPr id="38" name="Rectangle 37"/>
            <p:cNvSpPr/>
            <p:nvPr/>
          </p:nvSpPr>
          <p:spPr>
            <a:xfrm>
              <a:off x="913240" y="5409158"/>
              <a:ext cx="2167379" cy="600164"/>
            </a:xfrm>
            <a:prstGeom prst="rect">
              <a:avLst/>
            </a:prstGeom>
          </p:spPr>
          <p:txBody>
            <a:bodyPr wrap="square">
              <a:spAutoFit/>
            </a:bodyPr>
            <a:lstStyle/>
            <a:p>
              <a:pPr algn="r"/>
              <a:r>
                <a:rPr lang="id-ID" sz="1100" dirty="0">
                  <a:latin typeface="Raleway" panose="020B0503030101060003" pitchFamily="34" charset="0"/>
                  <a:ea typeface="Lato" panose="020F0502020204030203" pitchFamily="34" charset="0"/>
                  <a:cs typeface="Lato" panose="020F0502020204030203" pitchFamily="34" charset="0"/>
                </a:rPr>
                <a:t>Suitable for all categories business and personal </a:t>
              </a:r>
              <a:r>
                <a:rPr lang="id-ID" sz="1100" dirty="0" smtClean="0">
                  <a:latin typeface="Raleway" panose="020B0503030101060003" pitchFamily="34" charset="0"/>
                  <a:ea typeface="Lato" panose="020F0502020204030203" pitchFamily="34" charset="0"/>
                  <a:cs typeface="Lato" panose="020F0502020204030203" pitchFamily="34" charset="0"/>
                </a:rPr>
                <a:t>presentation</a:t>
              </a:r>
              <a:endParaRPr lang="id-ID" sz="1100" dirty="0">
                <a:latin typeface="Raleway" panose="020B0503030101060003" pitchFamily="34" charset="0"/>
                <a:ea typeface="Lato" panose="020F0502020204030203" pitchFamily="34" charset="0"/>
                <a:cs typeface="Lato" panose="020F0502020204030203" pitchFamily="34" charset="0"/>
              </a:endParaRPr>
            </a:p>
          </p:txBody>
        </p:sp>
      </p:grpSp>
      <p:grpSp>
        <p:nvGrpSpPr>
          <p:cNvPr id="39" name="Group 38"/>
          <p:cNvGrpSpPr/>
          <p:nvPr/>
        </p:nvGrpSpPr>
        <p:grpSpPr>
          <a:xfrm>
            <a:off x="1819064" y="4242407"/>
            <a:ext cx="2199870" cy="1063106"/>
            <a:chOff x="1200892" y="4942201"/>
            <a:chExt cx="2199870" cy="1063106"/>
          </a:xfrm>
        </p:grpSpPr>
        <p:sp>
          <p:nvSpPr>
            <p:cNvPr id="40" name="TextBox 39"/>
            <p:cNvSpPr txBox="1"/>
            <p:nvPr/>
          </p:nvSpPr>
          <p:spPr>
            <a:xfrm>
              <a:off x="1941709" y="4942201"/>
              <a:ext cx="1459053" cy="400110"/>
            </a:xfrm>
            <a:prstGeom prst="rect">
              <a:avLst/>
            </a:prstGeom>
            <a:noFill/>
          </p:spPr>
          <p:txBody>
            <a:bodyPr wrap="none" rtlCol="0">
              <a:spAutoFit/>
            </a:bodyPr>
            <a:lstStyle/>
            <a:p>
              <a:pPr algn="r"/>
              <a:r>
                <a:rPr lang="id-ID" sz="2000" b="1" dirty="0">
                  <a:latin typeface="Raleway" panose="020B0503030101060003" pitchFamily="34" charset="0"/>
                  <a:ea typeface="Lato" panose="020F0502020204030203" pitchFamily="34" charset="0"/>
                  <a:cs typeface="Lato" panose="020F0502020204030203" pitchFamily="34" charset="0"/>
                </a:rPr>
                <a:t>HIPSTYLE </a:t>
              </a:r>
            </a:p>
          </p:txBody>
        </p:sp>
        <p:sp>
          <p:nvSpPr>
            <p:cNvPr id="41" name="Rectangle 40"/>
            <p:cNvSpPr/>
            <p:nvPr/>
          </p:nvSpPr>
          <p:spPr>
            <a:xfrm>
              <a:off x="1200892" y="5405143"/>
              <a:ext cx="2167379" cy="600164"/>
            </a:xfrm>
            <a:prstGeom prst="rect">
              <a:avLst/>
            </a:prstGeom>
          </p:spPr>
          <p:txBody>
            <a:bodyPr wrap="square">
              <a:spAutoFit/>
            </a:bodyPr>
            <a:lstStyle/>
            <a:p>
              <a:pPr algn="r"/>
              <a:r>
                <a:rPr lang="id-ID" sz="1100" dirty="0">
                  <a:latin typeface="Raleway" panose="020B0503030101060003" pitchFamily="34" charset="0"/>
                  <a:ea typeface="Lato" panose="020F0502020204030203" pitchFamily="34" charset="0"/>
                  <a:cs typeface="Lato" panose="020F0502020204030203" pitchFamily="34" charset="0"/>
                </a:rPr>
                <a:t>Suitable for all categories business and personal </a:t>
              </a:r>
              <a:r>
                <a:rPr lang="id-ID" sz="1100" dirty="0" smtClean="0">
                  <a:latin typeface="Raleway" panose="020B0503030101060003" pitchFamily="34" charset="0"/>
                  <a:ea typeface="Lato" panose="020F0502020204030203" pitchFamily="34" charset="0"/>
                  <a:cs typeface="Lato" panose="020F0502020204030203" pitchFamily="34" charset="0"/>
                </a:rPr>
                <a:t>presentation</a:t>
              </a:r>
              <a:endParaRPr lang="id-ID" sz="1100" dirty="0">
                <a:latin typeface="Raleway" panose="020B0503030101060003" pitchFamily="34" charset="0"/>
                <a:ea typeface="Lato" panose="020F0502020204030203" pitchFamily="34" charset="0"/>
                <a:cs typeface="Lato" panose="020F0502020204030203" pitchFamily="34" charset="0"/>
              </a:endParaRPr>
            </a:p>
          </p:txBody>
        </p:sp>
      </p:grpSp>
      <p:grpSp>
        <p:nvGrpSpPr>
          <p:cNvPr id="42" name="Group 41"/>
          <p:cNvGrpSpPr/>
          <p:nvPr/>
        </p:nvGrpSpPr>
        <p:grpSpPr>
          <a:xfrm>
            <a:off x="8457385" y="2492045"/>
            <a:ext cx="2167379" cy="1078805"/>
            <a:chOff x="1021280" y="4930517"/>
            <a:chExt cx="2167379" cy="1078805"/>
          </a:xfrm>
        </p:grpSpPr>
        <p:sp>
          <p:nvSpPr>
            <p:cNvPr id="43" name="TextBox 42"/>
            <p:cNvSpPr txBox="1"/>
            <p:nvPr/>
          </p:nvSpPr>
          <p:spPr>
            <a:xfrm>
              <a:off x="1021280" y="4930517"/>
              <a:ext cx="1459054" cy="400110"/>
            </a:xfrm>
            <a:prstGeom prst="rect">
              <a:avLst/>
            </a:prstGeom>
            <a:noFill/>
          </p:spPr>
          <p:txBody>
            <a:bodyPr wrap="none" rtlCol="0">
              <a:spAutoFit/>
            </a:bodyPr>
            <a:lstStyle/>
            <a:p>
              <a:r>
                <a:rPr lang="id-ID" sz="2000" b="1" dirty="0">
                  <a:latin typeface="Raleway" panose="020B0503030101060003" pitchFamily="34" charset="0"/>
                  <a:ea typeface="Lato" panose="020F0502020204030203" pitchFamily="34" charset="0"/>
                  <a:cs typeface="Lato" panose="020F0502020204030203" pitchFamily="34" charset="0"/>
                </a:rPr>
                <a:t>HIPSTYLE </a:t>
              </a:r>
            </a:p>
          </p:txBody>
        </p:sp>
        <p:sp>
          <p:nvSpPr>
            <p:cNvPr id="44" name="Rectangle 43"/>
            <p:cNvSpPr/>
            <p:nvPr/>
          </p:nvSpPr>
          <p:spPr>
            <a:xfrm>
              <a:off x="1021280" y="5409158"/>
              <a:ext cx="2167379" cy="600164"/>
            </a:xfrm>
            <a:prstGeom prst="rect">
              <a:avLst/>
            </a:prstGeom>
          </p:spPr>
          <p:txBody>
            <a:bodyPr wrap="square">
              <a:spAutoFit/>
            </a:bodyPr>
            <a:lstStyle/>
            <a:p>
              <a:r>
                <a:rPr lang="id-ID" sz="1100" dirty="0">
                  <a:latin typeface="Raleway" panose="020B0503030101060003" pitchFamily="34" charset="0"/>
                  <a:ea typeface="Lato" panose="020F0502020204030203" pitchFamily="34" charset="0"/>
                  <a:cs typeface="Lato" panose="020F0502020204030203" pitchFamily="34" charset="0"/>
                </a:rPr>
                <a:t>Suitable for all categories business and personal </a:t>
              </a:r>
              <a:r>
                <a:rPr lang="id-ID" sz="1100" dirty="0" smtClean="0">
                  <a:latin typeface="Raleway" panose="020B0503030101060003" pitchFamily="34" charset="0"/>
                  <a:ea typeface="Lato" panose="020F0502020204030203" pitchFamily="34" charset="0"/>
                  <a:cs typeface="Lato" panose="020F0502020204030203" pitchFamily="34" charset="0"/>
                </a:rPr>
                <a:t>presentation</a:t>
              </a:r>
              <a:endParaRPr lang="id-ID" sz="1100" dirty="0">
                <a:latin typeface="Raleway" panose="020B0503030101060003" pitchFamily="34" charset="0"/>
                <a:ea typeface="Lato" panose="020F0502020204030203" pitchFamily="34" charset="0"/>
                <a:cs typeface="Lato" panose="020F0502020204030203" pitchFamily="34" charset="0"/>
              </a:endParaRPr>
            </a:p>
          </p:txBody>
        </p:sp>
      </p:grpSp>
      <p:grpSp>
        <p:nvGrpSpPr>
          <p:cNvPr id="45" name="Group 44"/>
          <p:cNvGrpSpPr/>
          <p:nvPr/>
        </p:nvGrpSpPr>
        <p:grpSpPr>
          <a:xfrm>
            <a:off x="8457385" y="4198945"/>
            <a:ext cx="2167379" cy="1106568"/>
            <a:chOff x="1021280" y="4889307"/>
            <a:chExt cx="2167379" cy="1106568"/>
          </a:xfrm>
        </p:grpSpPr>
        <p:sp>
          <p:nvSpPr>
            <p:cNvPr id="46" name="TextBox 45"/>
            <p:cNvSpPr txBox="1"/>
            <p:nvPr/>
          </p:nvSpPr>
          <p:spPr>
            <a:xfrm>
              <a:off x="1025004" y="4889307"/>
              <a:ext cx="1459053" cy="400110"/>
            </a:xfrm>
            <a:prstGeom prst="rect">
              <a:avLst/>
            </a:prstGeom>
            <a:noFill/>
          </p:spPr>
          <p:txBody>
            <a:bodyPr wrap="none" rtlCol="0">
              <a:spAutoFit/>
            </a:bodyPr>
            <a:lstStyle/>
            <a:p>
              <a:r>
                <a:rPr lang="id-ID" sz="2000" b="1" dirty="0">
                  <a:latin typeface="Raleway" panose="020B0503030101060003" pitchFamily="34" charset="0"/>
                  <a:ea typeface="Lato" panose="020F0502020204030203" pitchFamily="34" charset="0"/>
                  <a:cs typeface="Lato" panose="020F0502020204030203" pitchFamily="34" charset="0"/>
                </a:rPr>
                <a:t>HIPSTYLE </a:t>
              </a:r>
            </a:p>
          </p:txBody>
        </p:sp>
        <p:sp>
          <p:nvSpPr>
            <p:cNvPr id="47" name="Rectangle 46"/>
            <p:cNvSpPr/>
            <p:nvPr/>
          </p:nvSpPr>
          <p:spPr>
            <a:xfrm>
              <a:off x="1021280" y="5395711"/>
              <a:ext cx="2167379" cy="600164"/>
            </a:xfrm>
            <a:prstGeom prst="rect">
              <a:avLst/>
            </a:prstGeom>
          </p:spPr>
          <p:txBody>
            <a:bodyPr wrap="square">
              <a:spAutoFit/>
            </a:bodyPr>
            <a:lstStyle/>
            <a:p>
              <a:r>
                <a:rPr lang="id-ID" sz="1100" dirty="0">
                  <a:latin typeface="Raleway" panose="020B0503030101060003" pitchFamily="34" charset="0"/>
                  <a:ea typeface="Lato" panose="020F0502020204030203" pitchFamily="34" charset="0"/>
                  <a:cs typeface="Lato" panose="020F0502020204030203" pitchFamily="34" charset="0"/>
                </a:rPr>
                <a:t>Suitable for all categories business and personal </a:t>
              </a:r>
              <a:r>
                <a:rPr lang="id-ID" sz="1100" dirty="0" smtClean="0">
                  <a:latin typeface="Raleway" panose="020B0503030101060003" pitchFamily="34" charset="0"/>
                  <a:ea typeface="Lato" panose="020F0502020204030203" pitchFamily="34" charset="0"/>
                  <a:cs typeface="Lato" panose="020F0502020204030203" pitchFamily="34" charset="0"/>
                </a:rPr>
                <a:t>presentation</a:t>
              </a:r>
              <a:endParaRPr lang="id-ID" sz="1100" dirty="0">
                <a:latin typeface="Raleway" panose="020B0503030101060003" pitchFamily="34" charset="0"/>
                <a:ea typeface="Lato" panose="020F0502020204030203" pitchFamily="34" charset="0"/>
                <a:cs typeface="Lato" panose="020F0502020204030203" pitchFamily="34" charset="0"/>
              </a:endParaRPr>
            </a:p>
          </p:txBody>
        </p:sp>
      </p:grpSp>
    </p:spTree>
    <p:extLst>
      <p:ext uri="{BB962C8B-B14F-4D97-AF65-F5344CB8AC3E}">
        <p14:creationId xmlns:p14="http://schemas.microsoft.com/office/powerpoint/2010/main" val="1824651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ross 4">
            <a:extLst>
              <a:ext uri="{FF2B5EF4-FFF2-40B4-BE49-F238E27FC236}">
                <a16:creationId xmlns:a16="http://schemas.microsoft.com/office/drawing/2014/main" id="{341A5075-0736-4AA5-82F2-FD54A1A81CBB}"/>
              </a:ext>
            </a:extLst>
          </p:cNvPr>
          <p:cNvSpPr/>
          <p:nvPr/>
        </p:nvSpPr>
        <p:spPr>
          <a:xfrm rot="2700000">
            <a:off x="11140215" y="34931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EE756D3C-21D2-4040-9810-01F1EB04FA08}"/>
              </a:ext>
            </a:extLst>
          </p:cNvPr>
          <p:cNvSpPr txBox="1"/>
          <p:nvPr/>
        </p:nvSpPr>
        <p:spPr>
          <a:xfrm>
            <a:off x="4461455" y="445819"/>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GRAPHIC</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graphicFrame>
        <p:nvGraphicFramePr>
          <p:cNvPr id="31" name="Chart 30"/>
          <p:cNvGraphicFramePr/>
          <p:nvPr>
            <p:extLst>
              <p:ext uri="{D42A27DB-BD31-4B8C-83A1-F6EECF244321}">
                <p14:modId xmlns:p14="http://schemas.microsoft.com/office/powerpoint/2010/main" val="2223741427"/>
              </p:ext>
            </p:extLst>
          </p:nvPr>
        </p:nvGraphicFramePr>
        <p:xfrm>
          <a:off x="395265" y="2102041"/>
          <a:ext cx="5571136" cy="3714090"/>
        </p:xfrm>
        <a:graphic>
          <a:graphicData uri="http://schemas.openxmlformats.org/drawingml/2006/chart">
            <c:chart xmlns:c="http://schemas.openxmlformats.org/drawingml/2006/chart" xmlns:r="http://schemas.openxmlformats.org/officeDocument/2006/relationships" r:id="rId2"/>
          </a:graphicData>
        </a:graphic>
      </p:graphicFrame>
      <p:sp>
        <p:nvSpPr>
          <p:cNvPr id="32" name="TextBox 31"/>
          <p:cNvSpPr txBox="1"/>
          <p:nvPr/>
        </p:nvSpPr>
        <p:spPr>
          <a:xfrm>
            <a:off x="2098162" y="3538971"/>
            <a:ext cx="2165342" cy="7571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id-ID" sz="4800" spc="30" dirty="0" smtClean="0">
                <a:latin typeface="Raleway" panose="020B0503030101060003" pitchFamily="34" charset="0"/>
                <a:ea typeface="Lato" panose="020F0502020204030203" pitchFamily="34" charset="0"/>
                <a:cs typeface="Lato" panose="020F0502020204030203" pitchFamily="34" charset="0"/>
              </a:rPr>
              <a:t>100</a:t>
            </a:r>
            <a:r>
              <a:rPr kumimoji="0" lang="en-US" sz="4800" u="none" strike="noStrike" kern="1200" cap="none" spc="30" normalizeH="0" baseline="0" noProof="0" dirty="0" smtClean="0">
                <a:ln>
                  <a:noFill/>
                </a:ln>
                <a:effectLst/>
                <a:uLnTx/>
                <a:uFillTx/>
                <a:latin typeface="Raleway" panose="020B0503030101060003" pitchFamily="34" charset="0"/>
                <a:ea typeface="Lato" panose="020F0502020204030203" pitchFamily="34" charset="0"/>
                <a:cs typeface="Lato" panose="020F0502020204030203" pitchFamily="34" charset="0"/>
              </a:rPr>
              <a:t>%</a:t>
            </a:r>
            <a:endParaRPr kumimoji="0" lang="en-US" sz="4800" u="none" strike="noStrike" kern="1200" cap="none" spc="30" normalizeH="0" baseline="0" noProof="0" dirty="0">
              <a:ln>
                <a:noFill/>
              </a:ln>
              <a:effectLst/>
              <a:uLnTx/>
              <a:uFillTx/>
              <a:latin typeface="Raleway" panose="020B0503030101060003" pitchFamily="34" charset="0"/>
              <a:ea typeface="Lato" panose="020F0502020204030203" pitchFamily="34" charset="0"/>
              <a:cs typeface="Lato" panose="020F0502020204030203" pitchFamily="34" charset="0"/>
            </a:endParaRPr>
          </a:p>
        </p:txBody>
      </p:sp>
      <p:sp>
        <p:nvSpPr>
          <p:cNvPr id="33" name="TextBox 32"/>
          <p:cNvSpPr txBox="1"/>
          <p:nvPr/>
        </p:nvSpPr>
        <p:spPr>
          <a:xfrm>
            <a:off x="6265817" y="2381015"/>
            <a:ext cx="1341714" cy="307777"/>
          </a:xfrm>
          <a:prstGeom prst="rect">
            <a:avLst/>
          </a:prstGeom>
          <a:noFill/>
        </p:spPr>
        <p:txBody>
          <a:bodyPr wrap="none" rtlCol="0">
            <a:spAutoFit/>
          </a:bodyPr>
          <a:lstStyle/>
          <a:p>
            <a:pPr lvl="0">
              <a:defRPr/>
            </a:pPr>
            <a:r>
              <a:rPr lang="en-US" sz="1400" spc="30">
                <a:latin typeface="Raleway" panose="020B0503030101060003" pitchFamily="34" charset="0"/>
                <a:ea typeface="Lato" panose="020F0502020204030203" pitchFamily="34" charset="0"/>
                <a:cs typeface="Lato" panose="020F0502020204030203" pitchFamily="34" charset="0"/>
              </a:rPr>
              <a:t>Element Text</a:t>
            </a:r>
          </a:p>
        </p:txBody>
      </p:sp>
      <p:sp>
        <p:nvSpPr>
          <p:cNvPr id="34" name="TextBox 33"/>
          <p:cNvSpPr txBox="1"/>
          <p:nvPr/>
        </p:nvSpPr>
        <p:spPr>
          <a:xfrm>
            <a:off x="6265818" y="2729815"/>
            <a:ext cx="2187390" cy="803297"/>
          </a:xfrm>
          <a:prstGeom prst="rect">
            <a:avLst/>
          </a:prstGeom>
          <a:noFill/>
        </p:spPr>
        <p:txBody>
          <a:bodyPr wrap="square" rtlCol="0">
            <a:spAutoFit/>
          </a:bodyPr>
          <a:lstStyle/>
          <a:p>
            <a:pPr lvl="0">
              <a:lnSpc>
                <a:spcPct val="140000"/>
              </a:lnSpc>
              <a:defRPr/>
            </a:pPr>
            <a:r>
              <a:rPr lang="en-US" sz="1100" dirty="0">
                <a:solidFill>
                  <a:schemeClr val="tx2"/>
                </a:solidFill>
                <a:latin typeface="Raleway" panose="020B0503030101060003" pitchFamily="34" charset="0"/>
                <a:ea typeface="Lato" panose="020F0502020204030203" pitchFamily="34" charset="0"/>
                <a:cs typeface="Lato" panose="020F0502020204030203" pitchFamily="34" charset="0"/>
              </a:rPr>
              <a:t>Lorem ipsum dolor </a:t>
            </a:r>
            <a:r>
              <a:rPr lang="en-US" sz="1100" dirty="0" err="1">
                <a:solidFill>
                  <a:schemeClr val="tx2"/>
                </a:solidFill>
                <a:latin typeface="Raleway" panose="020B0503030101060003" pitchFamily="34" charset="0"/>
                <a:ea typeface="Lato" panose="020F0502020204030203" pitchFamily="34" charset="0"/>
                <a:cs typeface="Lato" panose="020F0502020204030203" pitchFamily="34" charset="0"/>
              </a:rPr>
              <a:t>amet</a:t>
            </a:r>
            <a:endParaRPr lang="en-US" sz="1100" dirty="0">
              <a:solidFill>
                <a:schemeClr val="tx2"/>
              </a:solidFill>
              <a:latin typeface="Raleway" panose="020B0503030101060003" pitchFamily="34" charset="0"/>
              <a:ea typeface="Lato" panose="020F0502020204030203" pitchFamily="34" charset="0"/>
              <a:cs typeface="Lato" panose="020F0502020204030203" pitchFamily="34" charset="0"/>
            </a:endParaRPr>
          </a:p>
          <a:p>
            <a:pPr lvl="0">
              <a:lnSpc>
                <a:spcPct val="140000"/>
              </a:lnSpc>
              <a:defRPr/>
            </a:pPr>
            <a:r>
              <a:rPr lang="en-US" sz="1100" dirty="0" err="1">
                <a:solidFill>
                  <a:schemeClr val="tx2"/>
                </a:solidFill>
                <a:latin typeface="Raleway" panose="020B0503030101060003" pitchFamily="34" charset="0"/>
                <a:ea typeface="Lato" panose="020F0502020204030203" pitchFamily="34" charset="0"/>
                <a:cs typeface="Lato" panose="020F0502020204030203" pitchFamily="34" charset="0"/>
              </a:rPr>
              <a:t>consectetur</a:t>
            </a:r>
            <a:r>
              <a:rPr lang="en-US" sz="1100" dirty="0">
                <a:solidFill>
                  <a:schemeClr val="tx2"/>
                </a:solidFill>
                <a:latin typeface="Raleway" panose="020B0503030101060003" pitchFamily="34" charset="0"/>
                <a:ea typeface="Lato" panose="020F0502020204030203" pitchFamily="34" charset="0"/>
                <a:cs typeface="Lato" panose="020F0502020204030203" pitchFamily="34" charset="0"/>
              </a:rPr>
              <a:t> </a:t>
            </a:r>
            <a:r>
              <a:rPr lang="en-US" sz="1100" dirty="0" err="1">
                <a:solidFill>
                  <a:schemeClr val="tx2"/>
                </a:solidFill>
                <a:latin typeface="Raleway" panose="020B0503030101060003" pitchFamily="34" charset="0"/>
                <a:ea typeface="Lato" panose="020F0502020204030203" pitchFamily="34" charset="0"/>
                <a:cs typeface="Lato" panose="020F0502020204030203" pitchFamily="34" charset="0"/>
              </a:rPr>
              <a:t>adipiscing</a:t>
            </a:r>
            <a:r>
              <a:rPr lang="en-US" sz="1100" dirty="0">
                <a:solidFill>
                  <a:schemeClr val="tx2"/>
                </a:solidFill>
                <a:latin typeface="Raleway" panose="020B0503030101060003" pitchFamily="34" charset="0"/>
                <a:ea typeface="Lato" panose="020F0502020204030203" pitchFamily="34" charset="0"/>
                <a:cs typeface="Lato" panose="020F0502020204030203" pitchFamily="34" charset="0"/>
              </a:rPr>
              <a:t> </a:t>
            </a:r>
            <a:r>
              <a:rPr lang="en-US" sz="1100" dirty="0" err="1">
                <a:solidFill>
                  <a:schemeClr val="tx2"/>
                </a:solidFill>
                <a:latin typeface="Raleway" panose="020B0503030101060003" pitchFamily="34" charset="0"/>
                <a:ea typeface="Lato" panose="020F0502020204030203" pitchFamily="34" charset="0"/>
                <a:cs typeface="Lato" panose="020F0502020204030203" pitchFamily="34" charset="0"/>
              </a:rPr>
              <a:t>elit</a:t>
            </a:r>
            <a:endParaRPr lang="en-US" sz="1100" dirty="0">
              <a:solidFill>
                <a:schemeClr val="tx2"/>
              </a:solidFill>
              <a:latin typeface="Raleway" panose="020B0503030101060003" pitchFamily="34" charset="0"/>
              <a:ea typeface="Lato" panose="020F0502020204030203" pitchFamily="34" charset="0"/>
              <a:cs typeface="Lato" panose="020F0502020204030203" pitchFamily="34" charset="0"/>
            </a:endParaRPr>
          </a:p>
          <a:p>
            <a:pPr lvl="0">
              <a:lnSpc>
                <a:spcPct val="140000"/>
              </a:lnSpc>
              <a:defRPr/>
            </a:pPr>
            <a:r>
              <a:rPr lang="en-US" sz="1100" dirty="0" err="1">
                <a:solidFill>
                  <a:schemeClr val="tx2"/>
                </a:solidFill>
                <a:latin typeface="Raleway" panose="020B0503030101060003" pitchFamily="34" charset="0"/>
                <a:ea typeface="Lato" panose="020F0502020204030203" pitchFamily="34" charset="0"/>
                <a:cs typeface="Lato" panose="020F0502020204030203" pitchFamily="34" charset="0"/>
              </a:rPr>
              <a:t>roin</a:t>
            </a:r>
            <a:r>
              <a:rPr lang="en-US" sz="1100" dirty="0">
                <a:solidFill>
                  <a:schemeClr val="tx2"/>
                </a:solidFill>
                <a:latin typeface="Raleway" panose="020B0503030101060003" pitchFamily="34" charset="0"/>
                <a:ea typeface="Lato" panose="020F0502020204030203" pitchFamily="34" charset="0"/>
                <a:cs typeface="Lato" panose="020F0502020204030203" pitchFamily="34" charset="0"/>
              </a:rPr>
              <a:t> cursus ligula. </a:t>
            </a:r>
          </a:p>
        </p:txBody>
      </p:sp>
      <p:sp>
        <p:nvSpPr>
          <p:cNvPr id="35" name="Oval 34"/>
          <p:cNvSpPr/>
          <p:nvPr/>
        </p:nvSpPr>
        <p:spPr>
          <a:xfrm>
            <a:off x="5756982" y="2502776"/>
            <a:ext cx="418838" cy="41883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Raleway" panose="020B0503030101060003" pitchFamily="34" charset="0"/>
              <a:ea typeface="Lato" panose="020F0502020204030203" pitchFamily="34" charset="0"/>
              <a:cs typeface="Lato" panose="020F0502020204030203" pitchFamily="34" charset="0"/>
            </a:endParaRPr>
          </a:p>
        </p:txBody>
      </p:sp>
      <p:sp>
        <p:nvSpPr>
          <p:cNvPr id="36" name="TextBox 35"/>
          <p:cNvSpPr txBox="1"/>
          <p:nvPr/>
        </p:nvSpPr>
        <p:spPr>
          <a:xfrm>
            <a:off x="9261460" y="2381015"/>
            <a:ext cx="1341714" cy="307777"/>
          </a:xfrm>
          <a:prstGeom prst="rect">
            <a:avLst/>
          </a:prstGeom>
          <a:noFill/>
        </p:spPr>
        <p:txBody>
          <a:bodyPr wrap="none" rtlCol="0">
            <a:spAutoFit/>
          </a:bodyPr>
          <a:lstStyle/>
          <a:p>
            <a:pPr lvl="0">
              <a:defRPr/>
            </a:pPr>
            <a:r>
              <a:rPr lang="en-US" sz="1400" spc="30">
                <a:latin typeface="Raleway" panose="020B0503030101060003" pitchFamily="34" charset="0"/>
                <a:ea typeface="Lato" panose="020F0502020204030203" pitchFamily="34" charset="0"/>
                <a:cs typeface="Lato" panose="020F0502020204030203" pitchFamily="34" charset="0"/>
              </a:rPr>
              <a:t>Element Text</a:t>
            </a:r>
          </a:p>
        </p:txBody>
      </p:sp>
      <p:sp>
        <p:nvSpPr>
          <p:cNvPr id="37" name="TextBox 36"/>
          <p:cNvSpPr txBox="1"/>
          <p:nvPr/>
        </p:nvSpPr>
        <p:spPr>
          <a:xfrm>
            <a:off x="9261461" y="2729815"/>
            <a:ext cx="2187390" cy="803297"/>
          </a:xfrm>
          <a:prstGeom prst="rect">
            <a:avLst/>
          </a:prstGeom>
          <a:noFill/>
        </p:spPr>
        <p:txBody>
          <a:bodyPr wrap="square" rtlCol="0">
            <a:spAutoFit/>
          </a:bodyPr>
          <a:lstStyle/>
          <a:p>
            <a:pPr lvl="0">
              <a:lnSpc>
                <a:spcPct val="140000"/>
              </a:lnSpc>
              <a:defRPr/>
            </a:pPr>
            <a:r>
              <a:rPr lang="en-US" sz="1100">
                <a:solidFill>
                  <a:schemeClr val="tx2"/>
                </a:solidFill>
                <a:latin typeface="Raleway" panose="020B0503030101060003" pitchFamily="34" charset="0"/>
                <a:ea typeface="Lato" panose="020F0502020204030203" pitchFamily="34" charset="0"/>
                <a:cs typeface="Lato" panose="020F0502020204030203" pitchFamily="34" charset="0"/>
              </a:rPr>
              <a:t>Lorem ipsum dolor amet</a:t>
            </a:r>
          </a:p>
          <a:p>
            <a:pPr lvl="0">
              <a:lnSpc>
                <a:spcPct val="140000"/>
              </a:lnSpc>
              <a:defRPr/>
            </a:pPr>
            <a:r>
              <a:rPr lang="en-US" sz="1100">
                <a:solidFill>
                  <a:schemeClr val="tx2"/>
                </a:solidFill>
                <a:latin typeface="Raleway" panose="020B0503030101060003" pitchFamily="34" charset="0"/>
                <a:ea typeface="Lato" panose="020F0502020204030203" pitchFamily="34" charset="0"/>
                <a:cs typeface="Lato" panose="020F0502020204030203" pitchFamily="34" charset="0"/>
              </a:rPr>
              <a:t>consectetur adipiscing elit</a:t>
            </a:r>
          </a:p>
          <a:p>
            <a:pPr lvl="0">
              <a:lnSpc>
                <a:spcPct val="140000"/>
              </a:lnSpc>
              <a:defRPr/>
            </a:pPr>
            <a:r>
              <a:rPr lang="en-US" sz="1100">
                <a:solidFill>
                  <a:schemeClr val="tx2"/>
                </a:solidFill>
                <a:latin typeface="Raleway" panose="020B0503030101060003" pitchFamily="34" charset="0"/>
                <a:ea typeface="Lato" panose="020F0502020204030203" pitchFamily="34" charset="0"/>
                <a:cs typeface="Lato" panose="020F0502020204030203" pitchFamily="34" charset="0"/>
              </a:rPr>
              <a:t>roin cursus ligula. </a:t>
            </a:r>
          </a:p>
        </p:txBody>
      </p:sp>
      <p:sp>
        <p:nvSpPr>
          <p:cNvPr id="38" name="Oval 37"/>
          <p:cNvSpPr/>
          <p:nvPr/>
        </p:nvSpPr>
        <p:spPr>
          <a:xfrm>
            <a:off x="8752625" y="2502776"/>
            <a:ext cx="418838" cy="418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Raleway" panose="020B0503030101060003" pitchFamily="34" charset="0"/>
              <a:ea typeface="Lato" panose="020F0502020204030203" pitchFamily="34" charset="0"/>
              <a:cs typeface="Lato" panose="020F0502020204030203" pitchFamily="34" charset="0"/>
            </a:endParaRPr>
          </a:p>
        </p:txBody>
      </p:sp>
      <p:sp>
        <p:nvSpPr>
          <p:cNvPr id="39" name="TextBox 38"/>
          <p:cNvSpPr txBox="1"/>
          <p:nvPr/>
        </p:nvSpPr>
        <p:spPr>
          <a:xfrm>
            <a:off x="6265817" y="4320428"/>
            <a:ext cx="1341714" cy="307777"/>
          </a:xfrm>
          <a:prstGeom prst="rect">
            <a:avLst/>
          </a:prstGeom>
          <a:noFill/>
        </p:spPr>
        <p:txBody>
          <a:bodyPr wrap="none" rtlCol="0">
            <a:spAutoFit/>
          </a:bodyPr>
          <a:lstStyle/>
          <a:p>
            <a:pPr lvl="0">
              <a:defRPr/>
            </a:pPr>
            <a:r>
              <a:rPr lang="en-US" sz="1400" spc="30">
                <a:latin typeface="Raleway" panose="020B0503030101060003" pitchFamily="34" charset="0"/>
                <a:ea typeface="Lato" panose="020F0502020204030203" pitchFamily="34" charset="0"/>
                <a:cs typeface="Lato" panose="020F0502020204030203" pitchFamily="34" charset="0"/>
              </a:rPr>
              <a:t>Element Text</a:t>
            </a:r>
          </a:p>
        </p:txBody>
      </p:sp>
      <p:sp>
        <p:nvSpPr>
          <p:cNvPr id="40" name="TextBox 39"/>
          <p:cNvSpPr txBox="1"/>
          <p:nvPr/>
        </p:nvSpPr>
        <p:spPr>
          <a:xfrm>
            <a:off x="6265818" y="4669228"/>
            <a:ext cx="2187390" cy="803297"/>
          </a:xfrm>
          <a:prstGeom prst="rect">
            <a:avLst/>
          </a:prstGeom>
          <a:noFill/>
        </p:spPr>
        <p:txBody>
          <a:bodyPr wrap="square" rtlCol="0">
            <a:spAutoFit/>
          </a:bodyPr>
          <a:lstStyle/>
          <a:p>
            <a:pPr lvl="0">
              <a:lnSpc>
                <a:spcPct val="140000"/>
              </a:lnSpc>
              <a:defRPr/>
            </a:pPr>
            <a:r>
              <a:rPr lang="en-US" sz="1100">
                <a:solidFill>
                  <a:schemeClr val="tx2"/>
                </a:solidFill>
                <a:latin typeface="Raleway" panose="020B0503030101060003" pitchFamily="34" charset="0"/>
                <a:ea typeface="Lato" panose="020F0502020204030203" pitchFamily="34" charset="0"/>
                <a:cs typeface="Lato" panose="020F0502020204030203" pitchFamily="34" charset="0"/>
              </a:rPr>
              <a:t>Lorem ipsum dolor amet</a:t>
            </a:r>
          </a:p>
          <a:p>
            <a:pPr lvl="0">
              <a:lnSpc>
                <a:spcPct val="140000"/>
              </a:lnSpc>
              <a:defRPr/>
            </a:pPr>
            <a:r>
              <a:rPr lang="en-US" sz="1100">
                <a:solidFill>
                  <a:schemeClr val="tx2"/>
                </a:solidFill>
                <a:latin typeface="Raleway" panose="020B0503030101060003" pitchFamily="34" charset="0"/>
                <a:ea typeface="Lato" panose="020F0502020204030203" pitchFamily="34" charset="0"/>
                <a:cs typeface="Lato" panose="020F0502020204030203" pitchFamily="34" charset="0"/>
              </a:rPr>
              <a:t>consectetur adipiscing elit</a:t>
            </a:r>
          </a:p>
          <a:p>
            <a:pPr lvl="0">
              <a:lnSpc>
                <a:spcPct val="140000"/>
              </a:lnSpc>
              <a:defRPr/>
            </a:pPr>
            <a:r>
              <a:rPr lang="en-US" sz="1100">
                <a:solidFill>
                  <a:schemeClr val="tx2"/>
                </a:solidFill>
                <a:latin typeface="Raleway" panose="020B0503030101060003" pitchFamily="34" charset="0"/>
                <a:ea typeface="Lato" panose="020F0502020204030203" pitchFamily="34" charset="0"/>
                <a:cs typeface="Lato" panose="020F0502020204030203" pitchFamily="34" charset="0"/>
              </a:rPr>
              <a:t>roin cursus ligula. </a:t>
            </a:r>
          </a:p>
        </p:txBody>
      </p:sp>
      <p:sp>
        <p:nvSpPr>
          <p:cNvPr id="41" name="Oval 40"/>
          <p:cNvSpPr/>
          <p:nvPr/>
        </p:nvSpPr>
        <p:spPr>
          <a:xfrm>
            <a:off x="5756982" y="4442189"/>
            <a:ext cx="418838" cy="41883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Raleway" panose="020B0503030101060003" pitchFamily="34" charset="0"/>
              <a:ea typeface="Lato" panose="020F0502020204030203" pitchFamily="34" charset="0"/>
              <a:cs typeface="Lato" panose="020F0502020204030203" pitchFamily="34" charset="0"/>
            </a:endParaRPr>
          </a:p>
        </p:txBody>
      </p:sp>
      <p:sp>
        <p:nvSpPr>
          <p:cNvPr id="42" name="TextBox 41"/>
          <p:cNvSpPr txBox="1"/>
          <p:nvPr/>
        </p:nvSpPr>
        <p:spPr>
          <a:xfrm>
            <a:off x="9261460" y="4320428"/>
            <a:ext cx="1341714" cy="307777"/>
          </a:xfrm>
          <a:prstGeom prst="rect">
            <a:avLst/>
          </a:prstGeom>
          <a:noFill/>
        </p:spPr>
        <p:txBody>
          <a:bodyPr wrap="none" rtlCol="0">
            <a:spAutoFit/>
          </a:bodyPr>
          <a:lstStyle/>
          <a:p>
            <a:pPr lvl="0">
              <a:defRPr/>
            </a:pPr>
            <a:r>
              <a:rPr lang="en-US" sz="1400" spc="30">
                <a:latin typeface="Raleway" panose="020B0503030101060003" pitchFamily="34" charset="0"/>
                <a:ea typeface="Lato" panose="020F0502020204030203" pitchFamily="34" charset="0"/>
                <a:cs typeface="Lato" panose="020F0502020204030203" pitchFamily="34" charset="0"/>
              </a:rPr>
              <a:t>Element Text</a:t>
            </a:r>
          </a:p>
        </p:txBody>
      </p:sp>
      <p:sp>
        <p:nvSpPr>
          <p:cNvPr id="43" name="TextBox 42"/>
          <p:cNvSpPr txBox="1"/>
          <p:nvPr/>
        </p:nvSpPr>
        <p:spPr>
          <a:xfrm>
            <a:off x="9261461" y="4669228"/>
            <a:ext cx="2187390" cy="803297"/>
          </a:xfrm>
          <a:prstGeom prst="rect">
            <a:avLst/>
          </a:prstGeom>
          <a:noFill/>
        </p:spPr>
        <p:txBody>
          <a:bodyPr wrap="square" rtlCol="0">
            <a:spAutoFit/>
          </a:bodyPr>
          <a:lstStyle/>
          <a:p>
            <a:pPr lvl="0">
              <a:lnSpc>
                <a:spcPct val="140000"/>
              </a:lnSpc>
              <a:defRPr/>
            </a:pPr>
            <a:r>
              <a:rPr lang="en-US" sz="1100">
                <a:solidFill>
                  <a:schemeClr val="tx2"/>
                </a:solidFill>
                <a:latin typeface="Raleway" panose="020B0503030101060003" pitchFamily="34" charset="0"/>
                <a:ea typeface="Lato" panose="020F0502020204030203" pitchFamily="34" charset="0"/>
                <a:cs typeface="Lato" panose="020F0502020204030203" pitchFamily="34" charset="0"/>
              </a:rPr>
              <a:t>Lorem ipsum dolor amet</a:t>
            </a:r>
          </a:p>
          <a:p>
            <a:pPr lvl="0">
              <a:lnSpc>
                <a:spcPct val="140000"/>
              </a:lnSpc>
              <a:defRPr/>
            </a:pPr>
            <a:r>
              <a:rPr lang="en-US" sz="1100">
                <a:solidFill>
                  <a:schemeClr val="tx2"/>
                </a:solidFill>
                <a:latin typeface="Raleway" panose="020B0503030101060003" pitchFamily="34" charset="0"/>
                <a:ea typeface="Lato" panose="020F0502020204030203" pitchFamily="34" charset="0"/>
                <a:cs typeface="Lato" panose="020F0502020204030203" pitchFamily="34" charset="0"/>
              </a:rPr>
              <a:t>consectetur adipiscing elit</a:t>
            </a:r>
          </a:p>
          <a:p>
            <a:pPr lvl="0">
              <a:lnSpc>
                <a:spcPct val="140000"/>
              </a:lnSpc>
              <a:defRPr/>
            </a:pPr>
            <a:r>
              <a:rPr lang="en-US" sz="1100">
                <a:solidFill>
                  <a:schemeClr val="tx2"/>
                </a:solidFill>
                <a:latin typeface="Raleway" panose="020B0503030101060003" pitchFamily="34" charset="0"/>
                <a:ea typeface="Lato" panose="020F0502020204030203" pitchFamily="34" charset="0"/>
                <a:cs typeface="Lato" panose="020F0502020204030203" pitchFamily="34" charset="0"/>
              </a:rPr>
              <a:t>roin cursus ligula. </a:t>
            </a:r>
          </a:p>
        </p:txBody>
      </p:sp>
      <p:sp>
        <p:nvSpPr>
          <p:cNvPr id="44" name="Oval 43"/>
          <p:cNvSpPr/>
          <p:nvPr/>
        </p:nvSpPr>
        <p:spPr>
          <a:xfrm>
            <a:off x="8752625" y="4442189"/>
            <a:ext cx="418838" cy="41883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Raleway" panose="020B05030301010600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842372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ross 4">
            <a:extLst>
              <a:ext uri="{FF2B5EF4-FFF2-40B4-BE49-F238E27FC236}">
                <a16:creationId xmlns:a16="http://schemas.microsoft.com/office/drawing/2014/main" id="{341A5075-0736-4AA5-82F2-FD54A1A81CBB}"/>
              </a:ext>
            </a:extLst>
          </p:cNvPr>
          <p:cNvSpPr/>
          <p:nvPr/>
        </p:nvSpPr>
        <p:spPr>
          <a:xfrm rot="2700000">
            <a:off x="11140215" y="34931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EE756D3C-21D2-4040-9810-01F1EB04FA08}"/>
              </a:ext>
            </a:extLst>
          </p:cNvPr>
          <p:cNvSpPr txBox="1"/>
          <p:nvPr/>
        </p:nvSpPr>
        <p:spPr>
          <a:xfrm>
            <a:off x="4461455" y="445819"/>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GRAPHIC</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4" name="TextBox 3"/>
          <p:cNvSpPr txBox="1"/>
          <p:nvPr/>
        </p:nvSpPr>
        <p:spPr>
          <a:xfrm>
            <a:off x="847982" y="4031854"/>
            <a:ext cx="1939636" cy="923330"/>
          </a:xfrm>
          <a:prstGeom prst="rect">
            <a:avLst/>
          </a:prstGeom>
          <a:noFill/>
        </p:spPr>
        <p:txBody>
          <a:bodyPr wrap="square" rtlCol="0">
            <a:spAutoFit/>
          </a:bodyPr>
          <a:lstStyle/>
          <a:p>
            <a:pPr>
              <a:spcBef>
                <a:spcPts val="1200"/>
              </a:spcBef>
            </a:pPr>
            <a:r>
              <a:rPr lang="id-ID" sz="1400" smtClean="0">
                <a:latin typeface="Raleway" panose="020B0503030101060003" pitchFamily="34" charset="0"/>
                <a:ea typeface="Lato" panose="020F0502020204030203" pitchFamily="34" charset="0"/>
                <a:cs typeface="Lato" panose="020F0502020204030203" pitchFamily="34" charset="0"/>
              </a:rPr>
              <a:t>Text here</a:t>
            </a:r>
            <a:endParaRPr lang="en-US" sz="1400" dirty="0">
              <a:latin typeface="Raleway" panose="020B0503030101060003" pitchFamily="34" charset="0"/>
              <a:ea typeface="Lato" panose="020F0502020204030203" pitchFamily="34" charset="0"/>
              <a:cs typeface="Lato" panose="020F0502020204030203" pitchFamily="34" charset="0"/>
            </a:endParaRPr>
          </a:p>
          <a:p>
            <a:pPr>
              <a:spcBef>
                <a:spcPts val="1200"/>
              </a:spcBef>
            </a:pPr>
            <a:r>
              <a:rPr lang="en-US" sz="1000" dirty="0">
                <a:latin typeface="Raleway" panose="020B0503030101060003" pitchFamily="34" charset="0"/>
                <a:ea typeface="Lato" panose="020F0502020204030203" pitchFamily="34" charset="0"/>
                <a:cs typeface="Lato" panose="020F0502020204030203" pitchFamily="34" charset="0"/>
              </a:rPr>
              <a:t>Nam </a:t>
            </a:r>
            <a:r>
              <a:rPr lang="en-US" sz="1000" dirty="0" err="1">
                <a:latin typeface="Raleway" panose="020B0503030101060003" pitchFamily="34" charset="0"/>
                <a:ea typeface="Lato" panose="020F0502020204030203" pitchFamily="34" charset="0"/>
                <a:cs typeface="Lato" panose="020F0502020204030203" pitchFamily="34" charset="0"/>
              </a:rPr>
              <a:t>eu</a:t>
            </a:r>
            <a:r>
              <a:rPr lang="en-US" sz="1000" dirty="0">
                <a:latin typeface="Raleway" panose="020B0503030101060003" pitchFamily="34" charset="0"/>
                <a:ea typeface="Lato" panose="020F0502020204030203" pitchFamily="34" charset="0"/>
                <a:cs typeface="Lato" panose="020F0502020204030203" pitchFamily="34" charset="0"/>
              </a:rPr>
              <a:t> ex </a:t>
            </a:r>
            <a:r>
              <a:rPr lang="en-US" sz="1000" dirty="0" err="1">
                <a:latin typeface="Raleway" panose="020B0503030101060003" pitchFamily="34" charset="0"/>
                <a:ea typeface="Lato" panose="020F0502020204030203" pitchFamily="34" charset="0"/>
                <a:cs typeface="Lato" panose="020F0502020204030203" pitchFamily="34" charset="0"/>
              </a:rPr>
              <a:t>ut</a:t>
            </a:r>
            <a:r>
              <a:rPr lang="en-US" sz="1000" dirty="0">
                <a:latin typeface="Raleway" panose="020B0503030101060003" pitchFamily="34" charset="0"/>
                <a:ea typeface="Lato" panose="020F0502020204030203" pitchFamily="34" charset="0"/>
                <a:cs typeface="Lato" panose="020F0502020204030203" pitchFamily="34" charset="0"/>
              </a:rPr>
              <a:t> leo </a:t>
            </a:r>
            <a:r>
              <a:rPr lang="en-US" sz="1000" dirty="0" err="1">
                <a:latin typeface="Raleway" panose="020B0503030101060003" pitchFamily="34" charset="0"/>
                <a:ea typeface="Lato" panose="020F0502020204030203" pitchFamily="34" charset="0"/>
                <a:cs typeface="Lato" panose="020F0502020204030203" pitchFamily="34" charset="0"/>
              </a:rPr>
              <a:t>euismod</a:t>
            </a:r>
            <a:r>
              <a:rPr lang="en-US" sz="1000" dirty="0">
                <a:latin typeface="Raleway" panose="020B0503030101060003" pitchFamily="34" charset="0"/>
                <a:ea typeface="Lato" panose="020F0502020204030203" pitchFamily="34" charset="0"/>
                <a:cs typeface="Lato" panose="020F0502020204030203" pitchFamily="34" charset="0"/>
              </a:rPr>
              <a:t> tempus. </a:t>
            </a:r>
            <a:r>
              <a:rPr lang="en-US" sz="1000" dirty="0" err="1">
                <a:latin typeface="Raleway" panose="020B0503030101060003" pitchFamily="34" charset="0"/>
                <a:ea typeface="Lato" panose="020F0502020204030203" pitchFamily="34" charset="0"/>
                <a:cs typeface="Lato" panose="020F0502020204030203" pitchFamily="34" charset="0"/>
              </a:rPr>
              <a:t>Nunc</a:t>
            </a:r>
            <a:r>
              <a:rPr lang="en-US" sz="1000" dirty="0">
                <a:latin typeface="Raleway" panose="020B0503030101060003" pitchFamily="34" charset="0"/>
                <a:ea typeface="Lato" panose="020F0502020204030203" pitchFamily="34" charset="0"/>
                <a:cs typeface="Lato" panose="020F0502020204030203" pitchFamily="34" charset="0"/>
              </a:rPr>
              <a:t> at </a:t>
            </a:r>
            <a:r>
              <a:rPr lang="en-US" sz="1000" dirty="0" err="1">
                <a:latin typeface="Raleway" panose="020B0503030101060003" pitchFamily="34" charset="0"/>
                <a:ea typeface="Lato" panose="020F0502020204030203" pitchFamily="34" charset="0"/>
                <a:cs typeface="Lato" panose="020F0502020204030203" pitchFamily="34" charset="0"/>
              </a:rPr>
              <a:t>lobortis</a:t>
            </a:r>
            <a:r>
              <a:rPr lang="en-US" sz="1000" dirty="0">
                <a:latin typeface="Raleway" panose="020B0503030101060003" pitchFamily="34" charset="0"/>
                <a:ea typeface="Lato" panose="020F0502020204030203" pitchFamily="34" charset="0"/>
                <a:cs typeface="Lato" panose="020F0502020204030203" pitchFamily="34" charset="0"/>
              </a:rPr>
              <a:t> </a:t>
            </a:r>
            <a:r>
              <a:rPr lang="en-US" sz="1000" dirty="0" err="1">
                <a:latin typeface="Raleway" panose="020B0503030101060003" pitchFamily="34" charset="0"/>
                <a:ea typeface="Lato" panose="020F0502020204030203" pitchFamily="34" charset="0"/>
                <a:cs typeface="Lato" panose="020F0502020204030203" pitchFamily="34" charset="0"/>
              </a:rPr>
              <a:t>urna</a:t>
            </a:r>
            <a:r>
              <a:rPr lang="en-US" sz="1000" dirty="0">
                <a:latin typeface="Raleway" panose="020B0503030101060003" pitchFamily="34" charset="0"/>
                <a:ea typeface="Lato" panose="020F0502020204030203" pitchFamily="34" charset="0"/>
                <a:cs typeface="Lato" panose="020F0502020204030203" pitchFamily="34" charset="0"/>
              </a:rPr>
              <a:t>.</a:t>
            </a:r>
          </a:p>
        </p:txBody>
      </p:sp>
      <p:sp>
        <p:nvSpPr>
          <p:cNvPr id="7" name="TextBox 6"/>
          <p:cNvSpPr txBox="1"/>
          <p:nvPr/>
        </p:nvSpPr>
        <p:spPr>
          <a:xfrm>
            <a:off x="2981582" y="4031854"/>
            <a:ext cx="1939636" cy="923330"/>
          </a:xfrm>
          <a:prstGeom prst="rect">
            <a:avLst/>
          </a:prstGeom>
          <a:noFill/>
        </p:spPr>
        <p:txBody>
          <a:bodyPr wrap="square" rtlCol="0">
            <a:spAutoFit/>
          </a:bodyPr>
          <a:lstStyle/>
          <a:p>
            <a:pPr>
              <a:spcBef>
                <a:spcPts val="1200"/>
              </a:spcBef>
            </a:pPr>
            <a:r>
              <a:rPr lang="id-ID" sz="1400" smtClean="0">
                <a:latin typeface="Raleway" panose="020B0503030101060003" pitchFamily="34" charset="0"/>
                <a:ea typeface="Lato" panose="020F0502020204030203" pitchFamily="34" charset="0"/>
                <a:cs typeface="Lato" panose="020F0502020204030203" pitchFamily="34" charset="0"/>
              </a:rPr>
              <a:t>Text here</a:t>
            </a:r>
            <a:endParaRPr lang="en-US" sz="1400" dirty="0" smtClean="0">
              <a:latin typeface="Raleway" panose="020B0503030101060003" pitchFamily="34" charset="0"/>
              <a:ea typeface="Lato" panose="020F0502020204030203" pitchFamily="34" charset="0"/>
              <a:cs typeface="Lato" panose="020F0502020204030203" pitchFamily="34" charset="0"/>
            </a:endParaRPr>
          </a:p>
          <a:p>
            <a:pPr>
              <a:spcBef>
                <a:spcPts val="1200"/>
              </a:spcBef>
            </a:pPr>
            <a:r>
              <a:rPr lang="en-US" sz="1000" dirty="0" smtClean="0">
                <a:latin typeface="Raleway" panose="020B0503030101060003" pitchFamily="34" charset="0"/>
                <a:ea typeface="Lato" panose="020F0502020204030203" pitchFamily="34" charset="0"/>
                <a:cs typeface="Lato" panose="020F0502020204030203" pitchFamily="34" charset="0"/>
              </a:rPr>
              <a:t>Nam </a:t>
            </a:r>
            <a:r>
              <a:rPr lang="en-US" sz="1000" dirty="0" err="1">
                <a:latin typeface="Raleway" panose="020B0503030101060003" pitchFamily="34" charset="0"/>
                <a:ea typeface="Lato" panose="020F0502020204030203" pitchFamily="34" charset="0"/>
                <a:cs typeface="Lato" panose="020F0502020204030203" pitchFamily="34" charset="0"/>
              </a:rPr>
              <a:t>eu</a:t>
            </a:r>
            <a:r>
              <a:rPr lang="en-US" sz="1000" dirty="0">
                <a:latin typeface="Raleway" panose="020B0503030101060003" pitchFamily="34" charset="0"/>
                <a:ea typeface="Lato" panose="020F0502020204030203" pitchFamily="34" charset="0"/>
                <a:cs typeface="Lato" panose="020F0502020204030203" pitchFamily="34" charset="0"/>
              </a:rPr>
              <a:t> ex </a:t>
            </a:r>
            <a:r>
              <a:rPr lang="en-US" sz="1000" dirty="0" err="1">
                <a:latin typeface="Raleway" panose="020B0503030101060003" pitchFamily="34" charset="0"/>
                <a:ea typeface="Lato" panose="020F0502020204030203" pitchFamily="34" charset="0"/>
                <a:cs typeface="Lato" panose="020F0502020204030203" pitchFamily="34" charset="0"/>
              </a:rPr>
              <a:t>ut</a:t>
            </a:r>
            <a:r>
              <a:rPr lang="en-US" sz="1000" dirty="0">
                <a:latin typeface="Raleway" panose="020B0503030101060003" pitchFamily="34" charset="0"/>
                <a:ea typeface="Lato" panose="020F0502020204030203" pitchFamily="34" charset="0"/>
                <a:cs typeface="Lato" panose="020F0502020204030203" pitchFamily="34" charset="0"/>
              </a:rPr>
              <a:t> leo </a:t>
            </a:r>
            <a:r>
              <a:rPr lang="en-US" sz="1000" dirty="0" err="1">
                <a:latin typeface="Raleway" panose="020B0503030101060003" pitchFamily="34" charset="0"/>
                <a:ea typeface="Lato" panose="020F0502020204030203" pitchFamily="34" charset="0"/>
                <a:cs typeface="Lato" panose="020F0502020204030203" pitchFamily="34" charset="0"/>
              </a:rPr>
              <a:t>euismod</a:t>
            </a:r>
            <a:r>
              <a:rPr lang="en-US" sz="1000" dirty="0">
                <a:latin typeface="Raleway" panose="020B0503030101060003" pitchFamily="34" charset="0"/>
                <a:ea typeface="Lato" panose="020F0502020204030203" pitchFamily="34" charset="0"/>
                <a:cs typeface="Lato" panose="020F0502020204030203" pitchFamily="34" charset="0"/>
              </a:rPr>
              <a:t> tempus. </a:t>
            </a:r>
            <a:r>
              <a:rPr lang="en-US" sz="1000" dirty="0" err="1">
                <a:latin typeface="Raleway" panose="020B0503030101060003" pitchFamily="34" charset="0"/>
                <a:ea typeface="Lato" panose="020F0502020204030203" pitchFamily="34" charset="0"/>
                <a:cs typeface="Lato" panose="020F0502020204030203" pitchFamily="34" charset="0"/>
              </a:rPr>
              <a:t>Nunc</a:t>
            </a:r>
            <a:r>
              <a:rPr lang="en-US" sz="1000" dirty="0">
                <a:latin typeface="Raleway" panose="020B0503030101060003" pitchFamily="34" charset="0"/>
                <a:ea typeface="Lato" panose="020F0502020204030203" pitchFamily="34" charset="0"/>
                <a:cs typeface="Lato" panose="020F0502020204030203" pitchFamily="34" charset="0"/>
              </a:rPr>
              <a:t> at </a:t>
            </a:r>
            <a:r>
              <a:rPr lang="en-US" sz="1000" dirty="0" err="1">
                <a:latin typeface="Raleway" panose="020B0503030101060003" pitchFamily="34" charset="0"/>
                <a:ea typeface="Lato" panose="020F0502020204030203" pitchFamily="34" charset="0"/>
                <a:cs typeface="Lato" panose="020F0502020204030203" pitchFamily="34" charset="0"/>
              </a:rPr>
              <a:t>lobortis</a:t>
            </a:r>
            <a:r>
              <a:rPr lang="en-US" sz="1000" dirty="0">
                <a:latin typeface="Raleway" panose="020B0503030101060003" pitchFamily="34" charset="0"/>
                <a:ea typeface="Lato" panose="020F0502020204030203" pitchFamily="34" charset="0"/>
                <a:cs typeface="Lato" panose="020F0502020204030203" pitchFamily="34" charset="0"/>
              </a:rPr>
              <a:t> </a:t>
            </a:r>
            <a:r>
              <a:rPr lang="en-US" sz="1000" dirty="0" err="1">
                <a:latin typeface="Raleway" panose="020B0503030101060003" pitchFamily="34" charset="0"/>
                <a:ea typeface="Lato" panose="020F0502020204030203" pitchFamily="34" charset="0"/>
                <a:cs typeface="Lato" panose="020F0502020204030203" pitchFamily="34" charset="0"/>
              </a:rPr>
              <a:t>urna</a:t>
            </a:r>
            <a:r>
              <a:rPr lang="en-US" sz="1000" dirty="0">
                <a:latin typeface="Raleway" panose="020B0503030101060003" pitchFamily="34" charset="0"/>
                <a:ea typeface="Lato" panose="020F0502020204030203" pitchFamily="34" charset="0"/>
                <a:cs typeface="Lato" panose="020F0502020204030203" pitchFamily="34" charset="0"/>
              </a:rPr>
              <a:t>.</a:t>
            </a:r>
          </a:p>
        </p:txBody>
      </p:sp>
      <p:sp>
        <p:nvSpPr>
          <p:cNvPr id="8" name="TextBox 7"/>
          <p:cNvSpPr txBox="1"/>
          <p:nvPr/>
        </p:nvSpPr>
        <p:spPr>
          <a:xfrm>
            <a:off x="4988851" y="4031854"/>
            <a:ext cx="1939636" cy="923330"/>
          </a:xfrm>
          <a:prstGeom prst="rect">
            <a:avLst/>
          </a:prstGeom>
          <a:noFill/>
        </p:spPr>
        <p:txBody>
          <a:bodyPr wrap="square" rtlCol="0">
            <a:spAutoFit/>
          </a:bodyPr>
          <a:lstStyle/>
          <a:p>
            <a:pPr>
              <a:spcBef>
                <a:spcPts val="1200"/>
              </a:spcBef>
            </a:pPr>
            <a:r>
              <a:rPr lang="id-ID" sz="1400" smtClean="0">
                <a:latin typeface="Raleway" panose="020B0503030101060003" pitchFamily="34" charset="0"/>
                <a:ea typeface="Lato" panose="020F0502020204030203" pitchFamily="34" charset="0"/>
                <a:cs typeface="Lato" panose="020F0502020204030203" pitchFamily="34" charset="0"/>
              </a:rPr>
              <a:t>Text here</a:t>
            </a:r>
            <a:endParaRPr lang="en-US" sz="1400" dirty="0" smtClean="0">
              <a:latin typeface="Raleway" panose="020B0503030101060003" pitchFamily="34" charset="0"/>
              <a:ea typeface="Lato" panose="020F0502020204030203" pitchFamily="34" charset="0"/>
              <a:cs typeface="Lato" panose="020F0502020204030203" pitchFamily="34" charset="0"/>
            </a:endParaRPr>
          </a:p>
          <a:p>
            <a:pPr>
              <a:spcBef>
                <a:spcPts val="1200"/>
              </a:spcBef>
            </a:pPr>
            <a:r>
              <a:rPr lang="en-US" sz="1000" dirty="0" smtClean="0">
                <a:latin typeface="Raleway" panose="020B0503030101060003" pitchFamily="34" charset="0"/>
                <a:ea typeface="Lato" panose="020F0502020204030203" pitchFamily="34" charset="0"/>
                <a:cs typeface="Lato" panose="020F0502020204030203" pitchFamily="34" charset="0"/>
              </a:rPr>
              <a:t>Nam </a:t>
            </a:r>
            <a:r>
              <a:rPr lang="en-US" sz="1000" dirty="0" err="1">
                <a:latin typeface="Raleway" panose="020B0503030101060003" pitchFamily="34" charset="0"/>
                <a:ea typeface="Lato" panose="020F0502020204030203" pitchFamily="34" charset="0"/>
                <a:cs typeface="Lato" panose="020F0502020204030203" pitchFamily="34" charset="0"/>
              </a:rPr>
              <a:t>eu</a:t>
            </a:r>
            <a:r>
              <a:rPr lang="en-US" sz="1000" dirty="0">
                <a:latin typeface="Raleway" panose="020B0503030101060003" pitchFamily="34" charset="0"/>
                <a:ea typeface="Lato" panose="020F0502020204030203" pitchFamily="34" charset="0"/>
                <a:cs typeface="Lato" panose="020F0502020204030203" pitchFamily="34" charset="0"/>
              </a:rPr>
              <a:t> ex </a:t>
            </a:r>
            <a:r>
              <a:rPr lang="en-US" sz="1000" dirty="0" err="1">
                <a:latin typeface="Raleway" panose="020B0503030101060003" pitchFamily="34" charset="0"/>
                <a:ea typeface="Lato" panose="020F0502020204030203" pitchFamily="34" charset="0"/>
                <a:cs typeface="Lato" panose="020F0502020204030203" pitchFamily="34" charset="0"/>
              </a:rPr>
              <a:t>ut</a:t>
            </a:r>
            <a:r>
              <a:rPr lang="en-US" sz="1000" dirty="0">
                <a:latin typeface="Raleway" panose="020B0503030101060003" pitchFamily="34" charset="0"/>
                <a:ea typeface="Lato" panose="020F0502020204030203" pitchFamily="34" charset="0"/>
                <a:cs typeface="Lato" panose="020F0502020204030203" pitchFamily="34" charset="0"/>
              </a:rPr>
              <a:t> leo </a:t>
            </a:r>
            <a:r>
              <a:rPr lang="en-US" sz="1000" dirty="0" err="1">
                <a:latin typeface="Raleway" panose="020B0503030101060003" pitchFamily="34" charset="0"/>
                <a:ea typeface="Lato" panose="020F0502020204030203" pitchFamily="34" charset="0"/>
                <a:cs typeface="Lato" panose="020F0502020204030203" pitchFamily="34" charset="0"/>
              </a:rPr>
              <a:t>euismod</a:t>
            </a:r>
            <a:r>
              <a:rPr lang="en-US" sz="1000" dirty="0">
                <a:latin typeface="Raleway" panose="020B0503030101060003" pitchFamily="34" charset="0"/>
                <a:ea typeface="Lato" panose="020F0502020204030203" pitchFamily="34" charset="0"/>
                <a:cs typeface="Lato" panose="020F0502020204030203" pitchFamily="34" charset="0"/>
              </a:rPr>
              <a:t> tempus. </a:t>
            </a:r>
            <a:r>
              <a:rPr lang="en-US" sz="1000" dirty="0" err="1">
                <a:latin typeface="Raleway" panose="020B0503030101060003" pitchFamily="34" charset="0"/>
                <a:ea typeface="Lato" panose="020F0502020204030203" pitchFamily="34" charset="0"/>
                <a:cs typeface="Lato" panose="020F0502020204030203" pitchFamily="34" charset="0"/>
              </a:rPr>
              <a:t>Nunc</a:t>
            </a:r>
            <a:r>
              <a:rPr lang="en-US" sz="1000" dirty="0">
                <a:latin typeface="Raleway" panose="020B0503030101060003" pitchFamily="34" charset="0"/>
                <a:ea typeface="Lato" panose="020F0502020204030203" pitchFamily="34" charset="0"/>
                <a:cs typeface="Lato" panose="020F0502020204030203" pitchFamily="34" charset="0"/>
              </a:rPr>
              <a:t> at </a:t>
            </a:r>
            <a:r>
              <a:rPr lang="en-US" sz="1000" dirty="0" err="1">
                <a:latin typeface="Raleway" panose="020B0503030101060003" pitchFamily="34" charset="0"/>
                <a:ea typeface="Lato" panose="020F0502020204030203" pitchFamily="34" charset="0"/>
                <a:cs typeface="Lato" panose="020F0502020204030203" pitchFamily="34" charset="0"/>
              </a:rPr>
              <a:t>lobortis</a:t>
            </a:r>
            <a:r>
              <a:rPr lang="en-US" sz="1000" dirty="0">
                <a:latin typeface="Raleway" panose="020B0503030101060003" pitchFamily="34" charset="0"/>
                <a:ea typeface="Lato" panose="020F0502020204030203" pitchFamily="34" charset="0"/>
                <a:cs typeface="Lato" panose="020F0502020204030203" pitchFamily="34" charset="0"/>
              </a:rPr>
              <a:t> </a:t>
            </a:r>
            <a:r>
              <a:rPr lang="en-US" sz="1000" dirty="0" err="1">
                <a:latin typeface="Raleway" panose="020B0503030101060003" pitchFamily="34" charset="0"/>
                <a:ea typeface="Lato" panose="020F0502020204030203" pitchFamily="34" charset="0"/>
                <a:cs typeface="Lato" panose="020F0502020204030203" pitchFamily="34" charset="0"/>
              </a:rPr>
              <a:t>urna</a:t>
            </a:r>
            <a:r>
              <a:rPr lang="en-US" sz="1000" dirty="0">
                <a:latin typeface="Raleway" panose="020B0503030101060003" pitchFamily="34" charset="0"/>
                <a:ea typeface="Lato" panose="020F0502020204030203" pitchFamily="34" charset="0"/>
                <a:cs typeface="Lato" panose="020F0502020204030203" pitchFamily="34" charset="0"/>
              </a:rPr>
              <a:t>.</a:t>
            </a:r>
          </a:p>
        </p:txBody>
      </p:sp>
      <p:sp>
        <p:nvSpPr>
          <p:cNvPr id="9" name="TextBox 8"/>
          <p:cNvSpPr txBox="1"/>
          <p:nvPr/>
        </p:nvSpPr>
        <p:spPr>
          <a:xfrm>
            <a:off x="6996120" y="4031854"/>
            <a:ext cx="1939636" cy="923330"/>
          </a:xfrm>
          <a:prstGeom prst="rect">
            <a:avLst/>
          </a:prstGeom>
          <a:noFill/>
        </p:spPr>
        <p:txBody>
          <a:bodyPr wrap="square" rtlCol="0">
            <a:spAutoFit/>
          </a:bodyPr>
          <a:lstStyle/>
          <a:p>
            <a:pPr>
              <a:spcBef>
                <a:spcPts val="1200"/>
              </a:spcBef>
            </a:pPr>
            <a:r>
              <a:rPr lang="id-ID" sz="1400" smtClean="0">
                <a:latin typeface="Raleway" panose="020B0503030101060003" pitchFamily="34" charset="0"/>
                <a:ea typeface="Lato" panose="020F0502020204030203" pitchFamily="34" charset="0"/>
                <a:cs typeface="Lato" panose="020F0502020204030203" pitchFamily="34" charset="0"/>
              </a:rPr>
              <a:t>Text here</a:t>
            </a:r>
            <a:r>
              <a:rPr lang="en-US" sz="1400" smtClean="0">
                <a:latin typeface="Raleway" panose="020B0503030101060003" pitchFamily="34" charset="0"/>
                <a:ea typeface="Lato" panose="020F0502020204030203" pitchFamily="34" charset="0"/>
                <a:cs typeface="Lato" panose="020F0502020204030203" pitchFamily="34" charset="0"/>
              </a:rPr>
              <a:t> </a:t>
            </a:r>
            <a:endParaRPr lang="en-US" sz="1400" dirty="0" smtClean="0">
              <a:latin typeface="Raleway" panose="020B0503030101060003" pitchFamily="34" charset="0"/>
              <a:ea typeface="Lato" panose="020F0502020204030203" pitchFamily="34" charset="0"/>
              <a:cs typeface="Lato" panose="020F0502020204030203" pitchFamily="34" charset="0"/>
            </a:endParaRPr>
          </a:p>
          <a:p>
            <a:pPr>
              <a:spcBef>
                <a:spcPts val="1200"/>
              </a:spcBef>
            </a:pPr>
            <a:r>
              <a:rPr lang="en-US" sz="1000" dirty="0" smtClean="0">
                <a:latin typeface="Raleway" panose="020B0503030101060003" pitchFamily="34" charset="0"/>
                <a:ea typeface="Lato" panose="020F0502020204030203" pitchFamily="34" charset="0"/>
                <a:cs typeface="Lato" panose="020F0502020204030203" pitchFamily="34" charset="0"/>
              </a:rPr>
              <a:t>Nam </a:t>
            </a:r>
            <a:r>
              <a:rPr lang="en-US" sz="1000" dirty="0" err="1">
                <a:latin typeface="Raleway" panose="020B0503030101060003" pitchFamily="34" charset="0"/>
                <a:ea typeface="Lato" panose="020F0502020204030203" pitchFamily="34" charset="0"/>
                <a:cs typeface="Lato" panose="020F0502020204030203" pitchFamily="34" charset="0"/>
              </a:rPr>
              <a:t>eu</a:t>
            </a:r>
            <a:r>
              <a:rPr lang="en-US" sz="1000" dirty="0">
                <a:latin typeface="Raleway" panose="020B0503030101060003" pitchFamily="34" charset="0"/>
                <a:ea typeface="Lato" panose="020F0502020204030203" pitchFamily="34" charset="0"/>
                <a:cs typeface="Lato" panose="020F0502020204030203" pitchFamily="34" charset="0"/>
              </a:rPr>
              <a:t> ex </a:t>
            </a:r>
            <a:r>
              <a:rPr lang="en-US" sz="1000" dirty="0" err="1">
                <a:latin typeface="Raleway" panose="020B0503030101060003" pitchFamily="34" charset="0"/>
                <a:ea typeface="Lato" panose="020F0502020204030203" pitchFamily="34" charset="0"/>
                <a:cs typeface="Lato" panose="020F0502020204030203" pitchFamily="34" charset="0"/>
              </a:rPr>
              <a:t>ut</a:t>
            </a:r>
            <a:r>
              <a:rPr lang="en-US" sz="1000" dirty="0">
                <a:latin typeface="Raleway" panose="020B0503030101060003" pitchFamily="34" charset="0"/>
                <a:ea typeface="Lato" panose="020F0502020204030203" pitchFamily="34" charset="0"/>
                <a:cs typeface="Lato" panose="020F0502020204030203" pitchFamily="34" charset="0"/>
              </a:rPr>
              <a:t> leo </a:t>
            </a:r>
            <a:r>
              <a:rPr lang="en-US" sz="1000" dirty="0" err="1">
                <a:latin typeface="Raleway" panose="020B0503030101060003" pitchFamily="34" charset="0"/>
                <a:ea typeface="Lato" panose="020F0502020204030203" pitchFamily="34" charset="0"/>
                <a:cs typeface="Lato" panose="020F0502020204030203" pitchFamily="34" charset="0"/>
              </a:rPr>
              <a:t>euismod</a:t>
            </a:r>
            <a:r>
              <a:rPr lang="en-US" sz="1000" dirty="0">
                <a:latin typeface="Raleway" panose="020B0503030101060003" pitchFamily="34" charset="0"/>
                <a:ea typeface="Lato" panose="020F0502020204030203" pitchFamily="34" charset="0"/>
                <a:cs typeface="Lato" panose="020F0502020204030203" pitchFamily="34" charset="0"/>
              </a:rPr>
              <a:t> tempus. </a:t>
            </a:r>
            <a:r>
              <a:rPr lang="en-US" sz="1000" dirty="0" err="1">
                <a:latin typeface="Raleway" panose="020B0503030101060003" pitchFamily="34" charset="0"/>
                <a:ea typeface="Lato" panose="020F0502020204030203" pitchFamily="34" charset="0"/>
                <a:cs typeface="Lato" panose="020F0502020204030203" pitchFamily="34" charset="0"/>
              </a:rPr>
              <a:t>Nunc</a:t>
            </a:r>
            <a:r>
              <a:rPr lang="en-US" sz="1000" dirty="0">
                <a:latin typeface="Raleway" panose="020B0503030101060003" pitchFamily="34" charset="0"/>
                <a:ea typeface="Lato" panose="020F0502020204030203" pitchFamily="34" charset="0"/>
                <a:cs typeface="Lato" panose="020F0502020204030203" pitchFamily="34" charset="0"/>
              </a:rPr>
              <a:t> at </a:t>
            </a:r>
            <a:r>
              <a:rPr lang="en-US" sz="1000" dirty="0" err="1">
                <a:latin typeface="Raleway" panose="020B0503030101060003" pitchFamily="34" charset="0"/>
                <a:ea typeface="Lato" panose="020F0502020204030203" pitchFamily="34" charset="0"/>
                <a:cs typeface="Lato" panose="020F0502020204030203" pitchFamily="34" charset="0"/>
              </a:rPr>
              <a:t>lobortis</a:t>
            </a:r>
            <a:r>
              <a:rPr lang="en-US" sz="1000" dirty="0">
                <a:latin typeface="Raleway" panose="020B0503030101060003" pitchFamily="34" charset="0"/>
                <a:ea typeface="Lato" panose="020F0502020204030203" pitchFamily="34" charset="0"/>
                <a:cs typeface="Lato" panose="020F0502020204030203" pitchFamily="34" charset="0"/>
              </a:rPr>
              <a:t> </a:t>
            </a:r>
            <a:r>
              <a:rPr lang="en-US" sz="1000" dirty="0" err="1">
                <a:latin typeface="Raleway" panose="020B0503030101060003" pitchFamily="34" charset="0"/>
                <a:ea typeface="Lato" panose="020F0502020204030203" pitchFamily="34" charset="0"/>
                <a:cs typeface="Lato" panose="020F0502020204030203" pitchFamily="34" charset="0"/>
              </a:rPr>
              <a:t>urna</a:t>
            </a:r>
            <a:r>
              <a:rPr lang="en-US" sz="1000" dirty="0">
                <a:latin typeface="Raleway" panose="020B0503030101060003" pitchFamily="34" charset="0"/>
                <a:ea typeface="Lato" panose="020F0502020204030203" pitchFamily="34" charset="0"/>
                <a:cs typeface="Lato" panose="020F0502020204030203" pitchFamily="34" charset="0"/>
              </a:rPr>
              <a:t>.</a:t>
            </a:r>
          </a:p>
        </p:txBody>
      </p:sp>
      <p:sp>
        <p:nvSpPr>
          <p:cNvPr id="10" name="TextBox 9"/>
          <p:cNvSpPr txBox="1"/>
          <p:nvPr/>
        </p:nvSpPr>
        <p:spPr>
          <a:xfrm>
            <a:off x="9003389" y="4031854"/>
            <a:ext cx="1939636" cy="923330"/>
          </a:xfrm>
          <a:prstGeom prst="rect">
            <a:avLst/>
          </a:prstGeom>
          <a:noFill/>
        </p:spPr>
        <p:txBody>
          <a:bodyPr wrap="square" rtlCol="0">
            <a:spAutoFit/>
          </a:bodyPr>
          <a:lstStyle/>
          <a:p>
            <a:pPr>
              <a:spcBef>
                <a:spcPts val="1200"/>
              </a:spcBef>
            </a:pPr>
            <a:r>
              <a:rPr lang="id-ID" sz="1400" smtClean="0">
                <a:latin typeface="Raleway" panose="020B0503030101060003" pitchFamily="34" charset="0"/>
                <a:ea typeface="Lato" panose="020F0502020204030203" pitchFamily="34" charset="0"/>
                <a:cs typeface="Lato" panose="020F0502020204030203" pitchFamily="34" charset="0"/>
              </a:rPr>
              <a:t>Text here</a:t>
            </a:r>
            <a:endParaRPr lang="en-US" sz="1400" dirty="0">
              <a:latin typeface="Raleway" panose="020B0503030101060003" pitchFamily="34" charset="0"/>
              <a:ea typeface="Lato" panose="020F0502020204030203" pitchFamily="34" charset="0"/>
              <a:cs typeface="Lato" panose="020F0502020204030203" pitchFamily="34" charset="0"/>
            </a:endParaRPr>
          </a:p>
          <a:p>
            <a:pPr>
              <a:spcBef>
                <a:spcPts val="1200"/>
              </a:spcBef>
            </a:pPr>
            <a:r>
              <a:rPr lang="en-US" sz="1000" dirty="0">
                <a:latin typeface="Raleway" panose="020B0503030101060003" pitchFamily="34" charset="0"/>
                <a:ea typeface="Lato" panose="020F0502020204030203" pitchFamily="34" charset="0"/>
                <a:cs typeface="Lato" panose="020F0502020204030203" pitchFamily="34" charset="0"/>
              </a:rPr>
              <a:t>Nam </a:t>
            </a:r>
            <a:r>
              <a:rPr lang="en-US" sz="1000" dirty="0" err="1">
                <a:latin typeface="Raleway" panose="020B0503030101060003" pitchFamily="34" charset="0"/>
                <a:ea typeface="Lato" panose="020F0502020204030203" pitchFamily="34" charset="0"/>
                <a:cs typeface="Lato" panose="020F0502020204030203" pitchFamily="34" charset="0"/>
              </a:rPr>
              <a:t>eu</a:t>
            </a:r>
            <a:r>
              <a:rPr lang="en-US" sz="1000" dirty="0">
                <a:latin typeface="Raleway" panose="020B0503030101060003" pitchFamily="34" charset="0"/>
                <a:ea typeface="Lato" panose="020F0502020204030203" pitchFamily="34" charset="0"/>
                <a:cs typeface="Lato" panose="020F0502020204030203" pitchFamily="34" charset="0"/>
              </a:rPr>
              <a:t> ex </a:t>
            </a:r>
            <a:r>
              <a:rPr lang="en-US" sz="1000" dirty="0" err="1">
                <a:latin typeface="Raleway" panose="020B0503030101060003" pitchFamily="34" charset="0"/>
                <a:ea typeface="Lato" panose="020F0502020204030203" pitchFamily="34" charset="0"/>
                <a:cs typeface="Lato" panose="020F0502020204030203" pitchFamily="34" charset="0"/>
              </a:rPr>
              <a:t>ut</a:t>
            </a:r>
            <a:r>
              <a:rPr lang="en-US" sz="1000" dirty="0">
                <a:latin typeface="Raleway" panose="020B0503030101060003" pitchFamily="34" charset="0"/>
                <a:ea typeface="Lato" panose="020F0502020204030203" pitchFamily="34" charset="0"/>
                <a:cs typeface="Lato" panose="020F0502020204030203" pitchFamily="34" charset="0"/>
              </a:rPr>
              <a:t> leo </a:t>
            </a:r>
            <a:r>
              <a:rPr lang="en-US" sz="1000" dirty="0" err="1">
                <a:latin typeface="Raleway" panose="020B0503030101060003" pitchFamily="34" charset="0"/>
                <a:ea typeface="Lato" panose="020F0502020204030203" pitchFamily="34" charset="0"/>
                <a:cs typeface="Lato" panose="020F0502020204030203" pitchFamily="34" charset="0"/>
              </a:rPr>
              <a:t>euismod</a:t>
            </a:r>
            <a:r>
              <a:rPr lang="en-US" sz="1000" dirty="0">
                <a:latin typeface="Raleway" panose="020B0503030101060003" pitchFamily="34" charset="0"/>
                <a:ea typeface="Lato" panose="020F0502020204030203" pitchFamily="34" charset="0"/>
                <a:cs typeface="Lato" panose="020F0502020204030203" pitchFamily="34" charset="0"/>
              </a:rPr>
              <a:t> tempus. </a:t>
            </a:r>
            <a:r>
              <a:rPr lang="en-US" sz="1000" dirty="0" err="1">
                <a:latin typeface="Raleway" panose="020B0503030101060003" pitchFamily="34" charset="0"/>
                <a:ea typeface="Lato" panose="020F0502020204030203" pitchFamily="34" charset="0"/>
                <a:cs typeface="Lato" panose="020F0502020204030203" pitchFamily="34" charset="0"/>
              </a:rPr>
              <a:t>Nunc</a:t>
            </a:r>
            <a:r>
              <a:rPr lang="en-US" sz="1000" dirty="0">
                <a:latin typeface="Raleway" panose="020B0503030101060003" pitchFamily="34" charset="0"/>
                <a:ea typeface="Lato" panose="020F0502020204030203" pitchFamily="34" charset="0"/>
                <a:cs typeface="Lato" panose="020F0502020204030203" pitchFamily="34" charset="0"/>
              </a:rPr>
              <a:t> at </a:t>
            </a:r>
            <a:r>
              <a:rPr lang="en-US" sz="1000" dirty="0" err="1">
                <a:latin typeface="Raleway" panose="020B0503030101060003" pitchFamily="34" charset="0"/>
                <a:ea typeface="Lato" panose="020F0502020204030203" pitchFamily="34" charset="0"/>
                <a:cs typeface="Lato" panose="020F0502020204030203" pitchFamily="34" charset="0"/>
              </a:rPr>
              <a:t>lobortis</a:t>
            </a:r>
            <a:r>
              <a:rPr lang="en-US" sz="1000" dirty="0">
                <a:latin typeface="Raleway" panose="020B0503030101060003" pitchFamily="34" charset="0"/>
                <a:ea typeface="Lato" panose="020F0502020204030203" pitchFamily="34" charset="0"/>
                <a:cs typeface="Lato" panose="020F0502020204030203" pitchFamily="34" charset="0"/>
              </a:rPr>
              <a:t> </a:t>
            </a:r>
            <a:r>
              <a:rPr lang="en-US" sz="1000" dirty="0" err="1">
                <a:latin typeface="Raleway" panose="020B0503030101060003" pitchFamily="34" charset="0"/>
                <a:ea typeface="Lato" panose="020F0502020204030203" pitchFamily="34" charset="0"/>
                <a:cs typeface="Lato" panose="020F0502020204030203" pitchFamily="34" charset="0"/>
              </a:rPr>
              <a:t>urna</a:t>
            </a:r>
            <a:r>
              <a:rPr lang="en-US" sz="1000" dirty="0">
                <a:latin typeface="Raleway" panose="020B0503030101060003" pitchFamily="34" charset="0"/>
                <a:ea typeface="Lato" panose="020F0502020204030203" pitchFamily="34" charset="0"/>
                <a:cs typeface="Lato" panose="020F0502020204030203" pitchFamily="34" charset="0"/>
              </a:rPr>
              <a:t>.</a:t>
            </a:r>
          </a:p>
        </p:txBody>
      </p:sp>
      <p:sp>
        <p:nvSpPr>
          <p:cNvPr id="11" name="Chevron 10"/>
          <p:cNvSpPr/>
          <p:nvPr/>
        </p:nvSpPr>
        <p:spPr>
          <a:xfrm>
            <a:off x="6928487" y="2062405"/>
            <a:ext cx="2661294" cy="1689435"/>
          </a:xfrm>
          <a:prstGeom prst="chevron">
            <a:avLst>
              <a:gd name="adj" fmla="val 41715"/>
            </a:avLst>
          </a:prstGeom>
          <a:solidFill>
            <a:schemeClr val="tx1">
              <a:lumMod val="75000"/>
              <a:lumOff val="25000"/>
            </a:schemeClr>
          </a:solidFill>
          <a:ln>
            <a:noFill/>
          </a:ln>
        </p:spPr>
        <p:style>
          <a:lnRef idx="2">
            <a:schemeClr val="dk1"/>
          </a:lnRef>
          <a:fillRef idx="1">
            <a:schemeClr val="lt1"/>
          </a:fillRef>
          <a:effectRef idx="0">
            <a:schemeClr val="dk1"/>
          </a:effectRef>
          <a:fontRef idx="minor">
            <a:schemeClr val="dk1"/>
          </a:fontRef>
        </p:style>
        <p:txBody>
          <a:bodyPr bIns="182880" rtlCol="0" anchor="b"/>
          <a:lstStyle/>
          <a:p>
            <a:pPr algn="ctr"/>
            <a:endParaRPr lang="en-US" sz="1400" dirty="0" smtClean="0">
              <a:solidFill>
                <a:srgbClr val="FEFFFF"/>
              </a:solidFill>
              <a:latin typeface="Raleway" panose="020B0503030101060003" pitchFamily="34" charset="0"/>
              <a:ea typeface="Lato" panose="020F0502020204030203" pitchFamily="34" charset="0"/>
              <a:cs typeface="Lato" panose="020F0502020204030203" pitchFamily="34" charset="0"/>
            </a:endParaRPr>
          </a:p>
          <a:p>
            <a:pPr algn="ctr"/>
            <a:r>
              <a:rPr lang="en-US" sz="1400" smtClean="0">
                <a:solidFill>
                  <a:srgbClr val="FEFFFF"/>
                </a:solidFill>
                <a:latin typeface="Raleway" panose="020B0503030101060003" pitchFamily="34" charset="0"/>
                <a:ea typeface="Lato" panose="020F0502020204030203" pitchFamily="34" charset="0"/>
                <a:cs typeface="Lato" panose="020F0502020204030203" pitchFamily="34" charset="0"/>
              </a:rPr>
              <a:t>Step </a:t>
            </a:r>
            <a:r>
              <a:rPr lang="en-US" sz="1400" dirty="0" smtClean="0">
                <a:solidFill>
                  <a:srgbClr val="FEFFFF"/>
                </a:solidFill>
                <a:latin typeface="Raleway" panose="020B0503030101060003" pitchFamily="34" charset="0"/>
                <a:ea typeface="Lato" panose="020F0502020204030203" pitchFamily="34" charset="0"/>
                <a:cs typeface="Lato" panose="020F0502020204030203" pitchFamily="34" charset="0"/>
              </a:rPr>
              <a:t>04</a:t>
            </a:r>
            <a:endParaRPr lang="en-US" sz="1400" dirty="0">
              <a:solidFill>
                <a:srgbClr val="FEFFFF"/>
              </a:solidFill>
              <a:latin typeface="Raleway" panose="020B0503030101060003" pitchFamily="34" charset="0"/>
              <a:ea typeface="Lato" panose="020F0502020204030203" pitchFamily="34" charset="0"/>
              <a:cs typeface="Lato" panose="020F0502020204030203" pitchFamily="34" charset="0"/>
            </a:endParaRPr>
          </a:p>
        </p:txBody>
      </p:sp>
      <p:sp>
        <p:nvSpPr>
          <p:cNvPr id="12" name="Chevron 11"/>
          <p:cNvSpPr/>
          <p:nvPr/>
        </p:nvSpPr>
        <p:spPr>
          <a:xfrm>
            <a:off x="906680" y="2062405"/>
            <a:ext cx="2661294" cy="1689435"/>
          </a:xfrm>
          <a:prstGeom prst="chevron">
            <a:avLst>
              <a:gd name="adj" fmla="val 41715"/>
            </a:avLst>
          </a:prstGeom>
          <a:solidFill>
            <a:schemeClr val="accent1"/>
          </a:solidFill>
          <a:ln>
            <a:noFill/>
          </a:ln>
          <a:effectLst>
            <a:outerShdw blurRad="330200" dist="50800" dir="5400000" algn="ctr" rotWithShape="0">
              <a:srgbClr val="000000">
                <a:alpha val="43137"/>
              </a:srgbClr>
            </a:outerShdw>
          </a:effectLst>
        </p:spPr>
        <p:style>
          <a:lnRef idx="2">
            <a:schemeClr val="dk1"/>
          </a:lnRef>
          <a:fillRef idx="1">
            <a:schemeClr val="lt1"/>
          </a:fillRef>
          <a:effectRef idx="0">
            <a:schemeClr val="dk1"/>
          </a:effectRef>
          <a:fontRef idx="minor">
            <a:schemeClr val="dk1"/>
          </a:fontRef>
        </p:style>
        <p:txBody>
          <a:bodyPr bIns="182880" rtlCol="0" anchor="b"/>
          <a:lstStyle/>
          <a:p>
            <a:pPr algn="ctr"/>
            <a:r>
              <a:rPr lang="en-US" sz="1400" smtClean="0">
                <a:solidFill>
                  <a:srgbClr val="FEFFFF"/>
                </a:solidFill>
                <a:latin typeface="Raleway" panose="020B0503030101060003" pitchFamily="34" charset="0"/>
                <a:ea typeface="Lato" panose="020F0502020204030203" pitchFamily="34" charset="0"/>
                <a:cs typeface="Lato" panose="020F0502020204030203" pitchFamily="34" charset="0"/>
              </a:rPr>
              <a:t>Step </a:t>
            </a:r>
            <a:r>
              <a:rPr lang="en-US" sz="1400" dirty="0" smtClean="0">
                <a:solidFill>
                  <a:srgbClr val="FEFFFF"/>
                </a:solidFill>
                <a:latin typeface="Raleway" panose="020B0503030101060003" pitchFamily="34" charset="0"/>
                <a:ea typeface="Lato" panose="020F0502020204030203" pitchFamily="34" charset="0"/>
                <a:cs typeface="Lato" panose="020F0502020204030203" pitchFamily="34" charset="0"/>
              </a:rPr>
              <a:t>01</a:t>
            </a:r>
            <a:endParaRPr lang="en-US" sz="1400" dirty="0">
              <a:solidFill>
                <a:srgbClr val="FEFFFF"/>
              </a:solidFill>
              <a:latin typeface="Raleway" panose="020B0503030101060003" pitchFamily="34" charset="0"/>
              <a:ea typeface="Lato" panose="020F0502020204030203" pitchFamily="34" charset="0"/>
              <a:cs typeface="Lato" panose="020F0502020204030203" pitchFamily="34" charset="0"/>
            </a:endParaRPr>
          </a:p>
        </p:txBody>
      </p:sp>
      <p:sp>
        <p:nvSpPr>
          <p:cNvPr id="13" name="Chevron 12"/>
          <p:cNvSpPr/>
          <p:nvPr/>
        </p:nvSpPr>
        <p:spPr>
          <a:xfrm>
            <a:off x="2913949" y="2062405"/>
            <a:ext cx="2661294" cy="1689435"/>
          </a:xfrm>
          <a:prstGeom prst="chevron">
            <a:avLst>
              <a:gd name="adj" fmla="val 41715"/>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bIns="182880" rtlCol="0" anchor="b"/>
          <a:lstStyle/>
          <a:p>
            <a:pPr algn="ctr"/>
            <a:r>
              <a:rPr lang="en-US" sz="1400" smtClean="0">
                <a:solidFill>
                  <a:srgbClr val="FEFFFF"/>
                </a:solidFill>
                <a:latin typeface="Raleway" panose="020B0503030101060003" pitchFamily="34" charset="0"/>
                <a:ea typeface="Lato" panose="020F0502020204030203" pitchFamily="34" charset="0"/>
                <a:cs typeface="Lato" panose="020F0502020204030203" pitchFamily="34" charset="0"/>
              </a:rPr>
              <a:t>Step </a:t>
            </a:r>
            <a:r>
              <a:rPr lang="en-US" sz="1400" dirty="0" smtClean="0">
                <a:solidFill>
                  <a:srgbClr val="FEFFFF"/>
                </a:solidFill>
                <a:latin typeface="Raleway" panose="020B0503030101060003" pitchFamily="34" charset="0"/>
                <a:ea typeface="Lato" panose="020F0502020204030203" pitchFamily="34" charset="0"/>
                <a:cs typeface="Lato" panose="020F0502020204030203" pitchFamily="34" charset="0"/>
              </a:rPr>
              <a:t>02</a:t>
            </a:r>
            <a:endParaRPr lang="en-US" sz="1400" dirty="0">
              <a:solidFill>
                <a:srgbClr val="FEFFFF"/>
              </a:solidFill>
              <a:latin typeface="Raleway" panose="020B0503030101060003" pitchFamily="34" charset="0"/>
              <a:ea typeface="Lato" panose="020F0502020204030203" pitchFamily="34" charset="0"/>
              <a:cs typeface="Lato" panose="020F0502020204030203" pitchFamily="34" charset="0"/>
            </a:endParaRPr>
          </a:p>
        </p:txBody>
      </p:sp>
      <p:sp>
        <p:nvSpPr>
          <p:cNvPr id="14" name="Chevron 13"/>
          <p:cNvSpPr/>
          <p:nvPr/>
        </p:nvSpPr>
        <p:spPr>
          <a:xfrm>
            <a:off x="4921218" y="2062405"/>
            <a:ext cx="2661294" cy="1689435"/>
          </a:xfrm>
          <a:prstGeom prst="chevron">
            <a:avLst>
              <a:gd name="adj" fmla="val 41715"/>
            </a:avLst>
          </a:prstGeom>
          <a:solidFill>
            <a:schemeClr val="tx1">
              <a:lumMod val="75000"/>
              <a:lumOff val="25000"/>
            </a:schemeClr>
          </a:solidFill>
          <a:ln>
            <a:noFill/>
          </a:ln>
          <a:effectLst>
            <a:outerShdw blurRad="330200" dist="50800" dir="5400000" algn="ctr" rotWithShape="0">
              <a:srgbClr val="000000">
                <a:alpha val="43137"/>
              </a:srgbClr>
            </a:outerShdw>
          </a:effectLst>
        </p:spPr>
        <p:style>
          <a:lnRef idx="2">
            <a:schemeClr val="dk1"/>
          </a:lnRef>
          <a:fillRef idx="1">
            <a:schemeClr val="lt1"/>
          </a:fillRef>
          <a:effectRef idx="0">
            <a:schemeClr val="dk1"/>
          </a:effectRef>
          <a:fontRef idx="minor">
            <a:schemeClr val="dk1"/>
          </a:fontRef>
        </p:style>
        <p:txBody>
          <a:bodyPr bIns="182880" rtlCol="0" anchor="b"/>
          <a:lstStyle/>
          <a:p>
            <a:pPr algn="ctr"/>
            <a:r>
              <a:rPr lang="en-US" sz="1400" smtClean="0">
                <a:solidFill>
                  <a:srgbClr val="FEFFFF"/>
                </a:solidFill>
                <a:latin typeface="Raleway" panose="020B0503030101060003" pitchFamily="34" charset="0"/>
                <a:ea typeface="Lato" panose="020F0502020204030203" pitchFamily="34" charset="0"/>
                <a:cs typeface="Lato" panose="020F0502020204030203" pitchFamily="34" charset="0"/>
              </a:rPr>
              <a:t>Step </a:t>
            </a:r>
            <a:r>
              <a:rPr lang="en-US" sz="1400" dirty="0" smtClean="0">
                <a:solidFill>
                  <a:srgbClr val="FEFFFF"/>
                </a:solidFill>
                <a:latin typeface="Raleway" panose="020B0503030101060003" pitchFamily="34" charset="0"/>
                <a:ea typeface="Lato" panose="020F0502020204030203" pitchFamily="34" charset="0"/>
                <a:cs typeface="Lato" panose="020F0502020204030203" pitchFamily="34" charset="0"/>
              </a:rPr>
              <a:t>03</a:t>
            </a:r>
            <a:endParaRPr lang="en-US" sz="1400" dirty="0">
              <a:solidFill>
                <a:srgbClr val="FEFFFF"/>
              </a:solidFill>
              <a:latin typeface="Raleway" panose="020B0503030101060003" pitchFamily="34" charset="0"/>
              <a:ea typeface="Lato" panose="020F0502020204030203" pitchFamily="34" charset="0"/>
              <a:cs typeface="Lato" panose="020F0502020204030203" pitchFamily="34" charset="0"/>
            </a:endParaRPr>
          </a:p>
        </p:txBody>
      </p:sp>
      <p:sp>
        <p:nvSpPr>
          <p:cNvPr id="15" name="Chevron 14"/>
          <p:cNvSpPr/>
          <p:nvPr/>
        </p:nvSpPr>
        <p:spPr>
          <a:xfrm>
            <a:off x="8935756" y="2062405"/>
            <a:ext cx="2661294" cy="1689435"/>
          </a:xfrm>
          <a:prstGeom prst="chevron">
            <a:avLst>
              <a:gd name="adj" fmla="val 41715"/>
            </a:avLst>
          </a:prstGeom>
          <a:solidFill>
            <a:schemeClr val="tx1">
              <a:lumMod val="75000"/>
              <a:lumOff val="25000"/>
            </a:schemeClr>
          </a:solidFill>
          <a:ln>
            <a:noFill/>
          </a:ln>
        </p:spPr>
        <p:style>
          <a:lnRef idx="2">
            <a:schemeClr val="dk1"/>
          </a:lnRef>
          <a:fillRef idx="1">
            <a:schemeClr val="lt1"/>
          </a:fillRef>
          <a:effectRef idx="0">
            <a:schemeClr val="dk1"/>
          </a:effectRef>
          <a:fontRef idx="minor">
            <a:schemeClr val="dk1"/>
          </a:fontRef>
        </p:style>
        <p:txBody>
          <a:bodyPr bIns="182880" rtlCol="0" anchor="b"/>
          <a:lstStyle/>
          <a:p>
            <a:pPr algn="ctr"/>
            <a:r>
              <a:rPr lang="en-US" sz="1400" smtClean="0">
                <a:solidFill>
                  <a:srgbClr val="FEFFFF"/>
                </a:solidFill>
                <a:latin typeface="Raleway" panose="020B0503030101060003" pitchFamily="34" charset="0"/>
                <a:ea typeface="Lato" panose="020F0502020204030203" pitchFamily="34" charset="0"/>
                <a:cs typeface="Lato" panose="020F0502020204030203" pitchFamily="34" charset="0"/>
              </a:rPr>
              <a:t>Step </a:t>
            </a:r>
            <a:r>
              <a:rPr lang="en-US" sz="1400" dirty="0" smtClean="0">
                <a:solidFill>
                  <a:srgbClr val="FEFFFF"/>
                </a:solidFill>
                <a:latin typeface="Raleway" panose="020B0503030101060003" pitchFamily="34" charset="0"/>
                <a:ea typeface="Lato" panose="020F0502020204030203" pitchFamily="34" charset="0"/>
                <a:cs typeface="Lato" panose="020F0502020204030203" pitchFamily="34" charset="0"/>
              </a:rPr>
              <a:t>05</a:t>
            </a:r>
            <a:endParaRPr lang="en-US" sz="1400" dirty="0">
              <a:solidFill>
                <a:srgbClr val="FEFFFF"/>
              </a:solidFill>
              <a:latin typeface="Raleway" panose="020B0503030101060003" pitchFamily="34" charset="0"/>
              <a:ea typeface="Lato" panose="020F0502020204030203" pitchFamily="34" charset="0"/>
              <a:cs typeface="Lato" panose="020F0502020204030203" pitchFamily="34" charset="0"/>
            </a:endParaRPr>
          </a:p>
        </p:txBody>
      </p:sp>
      <p:sp>
        <p:nvSpPr>
          <p:cNvPr id="16" name="Shape 2842"/>
          <p:cNvSpPr/>
          <p:nvPr/>
        </p:nvSpPr>
        <p:spPr>
          <a:xfrm>
            <a:off x="2133120" y="2616593"/>
            <a:ext cx="372813" cy="371477"/>
          </a:xfrm>
          <a:custGeom>
            <a:avLst/>
            <a:gdLst/>
            <a:ahLst/>
            <a:cxnLst>
              <a:cxn ang="0">
                <a:pos x="wd2" y="hd2"/>
              </a:cxn>
              <a:cxn ang="5400000">
                <a:pos x="wd2" y="hd2"/>
              </a:cxn>
              <a:cxn ang="10800000">
                <a:pos x="wd2" y="hd2"/>
              </a:cxn>
              <a:cxn ang="16200000">
                <a:pos x="wd2" y="hd2"/>
              </a:cxn>
            </a:cxnLst>
            <a:rect l="0" t="0" r="r" b="b"/>
            <a:pathLst>
              <a:path w="21600" h="21600" extrusionOk="0">
                <a:moveTo>
                  <a:pt x="20618" y="11782"/>
                </a:moveTo>
                <a:lnTo>
                  <a:pt x="982" y="11782"/>
                </a:lnTo>
                <a:lnTo>
                  <a:pt x="982" y="6873"/>
                </a:lnTo>
                <a:lnTo>
                  <a:pt x="6907" y="6873"/>
                </a:lnTo>
                <a:cubicBezTo>
                  <a:pt x="7149" y="8810"/>
                  <a:pt x="8798" y="10309"/>
                  <a:pt x="10800" y="10309"/>
                </a:cubicBezTo>
                <a:cubicBezTo>
                  <a:pt x="12802" y="10309"/>
                  <a:pt x="14451" y="8810"/>
                  <a:pt x="14693" y="6873"/>
                </a:cubicBezTo>
                <a:lnTo>
                  <a:pt x="20618" y="6873"/>
                </a:lnTo>
                <a:cubicBezTo>
                  <a:pt x="20618" y="6873"/>
                  <a:pt x="20618" y="11782"/>
                  <a:pt x="20618" y="11782"/>
                </a:cubicBezTo>
                <a:close/>
                <a:moveTo>
                  <a:pt x="20264" y="14727"/>
                </a:moveTo>
                <a:lnTo>
                  <a:pt x="14236" y="14727"/>
                </a:lnTo>
                <a:cubicBezTo>
                  <a:pt x="13966" y="14727"/>
                  <a:pt x="13745" y="14947"/>
                  <a:pt x="13745" y="15218"/>
                </a:cubicBezTo>
                <a:cubicBezTo>
                  <a:pt x="13745" y="16845"/>
                  <a:pt x="12427" y="18164"/>
                  <a:pt x="10800" y="18164"/>
                </a:cubicBezTo>
                <a:cubicBezTo>
                  <a:pt x="9173" y="18164"/>
                  <a:pt x="7855" y="16845"/>
                  <a:pt x="7855" y="15218"/>
                </a:cubicBezTo>
                <a:cubicBezTo>
                  <a:pt x="7855" y="14947"/>
                  <a:pt x="7634" y="14727"/>
                  <a:pt x="7364" y="14727"/>
                </a:cubicBezTo>
                <a:lnTo>
                  <a:pt x="1336" y="14727"/>
                </a:lnTo>
                <a:lnTo>
                  <a:pt x="2682" y="12764"/>
                </a:lnTo>
                <a:lnTo>
                  <a:pt x="18918" y="12764"/>
                </a:lnTo>
                <a:cubicBezTo>
                  <a:pt x="18918" y="12764"/>
                  <a:pt x="20264" y="14727"/>
                  <a:pt x="20264" y="14727"/>
                </a:cubicBezTo>
                <a:close/>
                <a:moveTo>
                  <a:pt x="20618" y="20618"/>
                </a:moveTo>
                <a:lnTo>
                  <a:pt x="982" y="20618"/>
                </a:lnTo>
                <a:lnTo>
                  <a:pt x="982" y="15709"/>
                </a:lnTo>
                <a:lnTo>
                  <a:pt x="6907" y="15709"/>
                </a:lnTo>
                <a:cubicBezTo>
                  <a:pt x="7149" y="17646"/>
                  <a:pt x="8798" y="19145"/>
                  <a:pt x="10800" y="19145"/>
                </a:cubicBezTo>
                <a:cubicBezTo>
                  <a:pt x="12802" y="19145"/>
                  <a:pt x="14451" y="17646"/>
                  <a:pt x="14693" y="15709"/>
                </a:cubicBezTo>
                <a:lnTo>
                  <a:pt x="20618" y="15709"/>
                </a:lnTo>
                <a:cubicBezTo>
                  <a:pt x="20618" y="15709"/>
                  <a:pt x="20618" y="20618"/>
                  <a:pt x="20618" y="20618"/>
                </a:cubicBezTo>
                <a:close/>
                <a:moveTo>
                  <a:pt x="4702" y="982"/>
                </a:moveTo>
                <a:lnTo>
                  <a:pt x="16898" y="982"/>
                </a:lnTo>
                <a:lnTo>
                  <a:pt x="20264" y="5891"/>
                </a:lnTo>
                <a:lnTo>
                  <a:pt x="14236" y="5891"/>
                </a:lnTo>
                <a:cubicBezTo>
                  <a:pt x="13966" y="5891"/>
                  <a:pt x="13745" y="6111"/>
                  <a:pt x="13745" y="6382"/>
                </a:cubicBezTo>
                <a:cubicBezTo>
                  <a:pt x="13745" y="8009"/>
                  <a:pt x="12427" y="9327"/>
                  <a:pt x="10800" y="9327"/>
                </a:cubicBezTo>
                <a:cubicBezTo>
                  <a:pt x="9173" y="9327"/>
                  <a:pt x="7855" y="8009"/>
                  <a:pt x="7855" y="6382"/>
                </a:cubicBezTo>
                <a:cubicBezTo>
                  <a:pt x="7855" y="6111"/>
                  <a:pt x="7634" y="5891"/>
                  <a:pt x="7364" y="5891"/>
                </a:cubicBezTo>
                <a:lnTo>
                  <a:pt x="1336" y="5891"/>
                </a:lnTo>
                <a:cubicBezTo>
                  <a:pt x="1336" y="5891"/>
                  <a:pt x="4702" y="982"/>
                  <a:pt x="4702" y="982"/>
                </a:cubicBezTo>
                <a:close/>
                <a:moveTo>
                  <a:pt x="21600" y="12273"/>
                </a:moveTo>
                <a:lnTo>
                  <a:pt x="21600" y="6382"/>
                </a:lnTo>
                <a:cubicBezTo>
                  <a:pt x="21600" y="6303"/>
                  <a:pt x="21577" y="6231"/>
                  <a:pt x="21543" y="6165"/>
                </a:cubicBezTo>
                <a:lnTo>
                  <a:pt x="21548" y="6162"/>
                </a:lnTo>
                <a:lnTo>
                  <a:pt x="17621" y="272"/>
                </a:lnTo>
                <a:lnTo>
                  <a:pt x="17616" y="274"/>
                </a:lnTo>
                <a:cubicBezTo>
                  <a:pt x="17536" y="113"/>
                  <a:pt x="17374" y="0"/>
                  <a:pt x="17182" y="0"/>
                </a:cubicBezTo>
                <a:lnTo>
                  <a:pt x="4418" y="0"/>
                </a:lnTo>
                <a:cubicBezTo>
                  <a:pt x="4226" y="0"/>
                  <a:pt x="4064" y="113"/>
                  <a:pt x="3984" y="274"/>
                </a:cubicBezTo>
                <a:lnTo>
                  <a:pt x="3979" y="272"/>
                </a:lnTo>
                <a:lnTo>
                  <a:pt x="52" y="6162"/>
                </a:lnTo>
                <a:lnTo>
                  <a:pt x="57" y="6165"/>
                </a:lnTo>
                <a:cubicBezTo>
                  <a:pt x="23" y="6231"/>
                  <a:pt x="0" y="6303"/>
                  <a:pt x="0" y="6382"/>
                </a:cubicBezTo>
                <a:lnTo>
                  <a:pt x="0" y="12273"/>
                </a:lnTo>
                <a:cubicBezTo>
                  <a:pt x="0" y="12544"/>
                  <a:pt x="220" y="12764"/>
                  <a:pt x="491" y="12764"/>
                </a:cubicBezTo>
                <a:lnTo>
                  <a:pt x="1542" y="12764"/>
                </a:lnTo>
                <a:lnTo>
                  <a:pt x="52" y="14999"/>
                </a:lnTo>
                <a:lnTo>
                  <a:pt x="57" y="15001"/>
                </a:lnTo>
                <a:cubicBezTo>
                  <a:pt x="23" y="15067"/>
                  <a:pt x="0" y="15139"/>
                  <a:pt x="0" y="15218"/>
                </a:cubicBezTo>
                <a:lnTo>
                  <a:pt x="0" y="21109"/>
                </a:lnTo>
                <a:cubicBezTo>
                  <a:pt x="0" y="21380"/>
                  <a:pt x="220" y="21600"/>
                  <a:pt x="491" y="21600"/>
                </a:cubicBezTo>
                <a:lnTo>
                  <a:pt x="21109" y="21600"/>
                </a:lnTo>
                <a:cubicBezTo>
                  <a:pt x="21380" y="21600"/>
                  <a:pt x="21600" y="21380"/>
                  <a:pt x="21600" y="21109"/>
                </a:cubicBezTo>
                <a:lnTo>
                  <a:pt x="21600" y="15218"/>
                </a:lnTo>
                <a:cubicBezTo>
                  <a:pt x="21600" y="15139"/>
                  <a:pt x="21577" y="15067"/>
                  <a:pt x="21543" y="15001"/>
                </a:cubicBezTo>
                <a:lnTo>
                  <a:pt x="21548" y="14999"/>
                </a:lnTo>
                <a:lnTo>
                  <a:pt x="20058" y="12764"/>
                </a:lnTo>
                <a:lnTo>
                  <a:pt x="21109" y="12764"/>
                </a:lnTo>
                <a:cubicBezTo>
                  <a:pt x="21380" y="12764"/>
                  <a:pt x="21600" y="12544"/>
                  <a:pt x="21600" y="12273"/>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05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17" name="Shape 2824"/>
          <p:cNvSpPr/>
          <p:nvPr/>
        </p:nvSpPr>
        <p:spPr>
          <a:xfrm>
            <a:off x="4110564" y="2569594"/>
            <a:ext cx="402638" cy="406123"/>
          </a:xfrm>
          <a:custGeom>
            <a:avLst/>
            <a:gdLst/>
            <a:ahLst/>
            <a:cxnLst>
              <a:cxn ang="0">
                <a:pos x="wd2" y="hd2"/>
              </a:cxn>
              <a:cxn ang="5400000">
                <a:pos x="wd2" y="hd2"/>
              </a:cxn>
              <a:cxn ang="10800000">
                <a:pos x="wd2" y="hd2"/>
              </a:cxn>
              <a:cxn ang="16200000">
                <a:pos x="wd2" y="hd2"/>
              </a:cxn>
            </a:cxnLst>
            <a:rect l="0" t="0" r="r" b="b"/>
            <a:pathLst>
              <a:path w="21600" h="21388" extrusionOk="0">
                <a:moveTo>
                  <a:pt x="10309" y="9720"/>
                </a:moveTo>
                <a:lnTo>
                  <a:pt x="9327" y="9720"/>
                </a:lnTo>
                <a:cubicBezTo>
                  <a:pt x="9056" y="9720"/>
                  <a:pt x="8836" y="9937"/>
                  <a:pt x="8836" y="10206"/>
                </a:cubicBezTo>
                <a:cubicBezTo>
                  <a:pt x="8836" y="10475"/>
                  <a:pt x="9056" y="10692"/>
                  <a:pt x="9327" y="10692"/>
                </a:cubicBezTo>
                <a:lnTo>
                  <a:pt x="10309" y="10692"/>
                </a:lnTo>
                <a:cubicBezTo>
                  <a:pt x="10580" y="10692"/>
                  <a:pt x="10800" y="10475"/>
                  <a:pt x="10800" y="10206"/>
                </a:cubicBezTo>
                <a:cubicBezTo>
                  <a:pt x="10800" y="9937"/>
                  <a:pt x="10580" y="9720"/>
                  <a:pt x="10309" y="9720"/>
                </a:cubicBezTo>
                <a:moveTo>
                  <a:pt x="13255" y="18471"/>
                </a:moveTo>
                <a:lnTo>
                  <a:pt x="12273" y="18471"/>
                </a:lnTo>
                <a:cubicBezTo>
                  <a:pt x="12002" y="18471"/>
                  <a:pt x="11782" y="18689"/>
                  <a:pt x="11782" y="18957"/>
                </a:cubicBezTo>
                <a:cubicBezTo>
                  <a:pt x="11782" y="19226"/>
                  <a:pt x="12002" y="19443"/>
                  <a:pt x="12273" y="19443"/>
                </a:cubicBezTo>
                <a:lnTo>
                  <a:pt x="13255" y="19443"/>
                </a:lnTo>
                <a:cubicBezTo>
                  <a:pt x="13525" y="19443"/>
                  <a:pt x="13745" y="19226"/>
                  <a:pt x="13745" y="18957"/>
                </a:cubicBezTo>
                <a:cubicBezTo>
                  <a:pt x="13745" y="18689"/>
                  <a:pt x="13525" y="18471"/>
                  <a:pt x="13255" y="18471"/>
                </a:cubicBezTo>
                <a:moveTo>
                  <a:pt x="10309" y="18471"/>
                </a:moveTo>
                <a:lnTo>
                  <a:pt x="9327" y="18471"/>
                </a:lnTo>
                <a:cubicBezTo>
                  <a:pt x="9056" y="18471"/>
                  <a:pt x="8836" y="18689"/>
                  <a:pt x="8836" y="18957"/>
                </a:cubicBezTo>
                <a:cubicBezTo>
                  <a:pt x="8836" y="19226"/>
                  <a:pt x="9056" y="19443"/>
                  <a:pt x="9327" y="19443"/>
                </a:cubicBezTo>
                <a:lnTo>
                  <a:pt x="10309" y="19443"/>
                </a:lnTo>
                <a:cubicBezTo>
                  <a:pt x="10580" y="19443"/>
                  <a:pt x="10800" y="19226"/>
                  <a:pt x="10800" y="18957"/>
                </a:cubicBezTo>
                <a:cubicBezTo>
                  <a:pt x="10800" y="18689"/>
                  <a:pt x="10580" y="18471"/>
                  <a:pt x="10309" y="18471"/>
                </a:cubicBezTo>
                <a:moveTo>
                  <a:pt x="20618" y="15554"/>
                </a:moveTo>
                <a:cubicBezTo>
                  <a:pt x="20618" y="16091"/>
                  <a:pt x="20178" y="16526"/>
                  <a:pt x="19636" y="16526"/>
                </a:cubicBezTo>
                <a:lnTo>
                  <a:pt x="16691" y="16526"/>
                </a:lnTo>
                <a:cubicBezTo>
                  <a:pt x="16149" y="16526"/>
                  <a:pt x="15709" y="16091"/>
                  <a:pt x="15709" y="15554"/>
                </a:cubicBezTo>
                <a:lnTo>
                  <a:pt x="15709" y="13609"/>
                </a:lnTo>
                <a:cubicBezTo>
                  <a:pt x="15709" y="13073"/>
                  <a:pt x="16149" y="12637"/>
                  <a:pt x="16691" y="12637"/>
                </a:cubicBezTo>
                <a:lnTo>
                  <a:pt x="19636" y="12637"/>
                </a:lnTo>
                <a:cubicBezTo>
                  <a:pt x="20178" y="12637"/>
                  <a:pt x="20618" y="13073"/>
                  <a:pt x="20618" y="13609"/>
                </a:cubicBezTo>
                <a:cubicBezTo>
                  <a:pt x="20618" y="13609"/>
                  <a:pt x="20618" y="15554"/>
                  <a:pt x="20618" y="15554"/>
                </a:cubicBezTo>
                <a:close/>
                <a:moveTo>
                  <a:pt x="18655" y="19443"/>
                </a:moveTo>
                <a:cubicBezTo>
                  <a:pt x="18655" y="19980"/>
                  <a:pt x="18215" y="20416"/>
                  <a:pt x="17673" y="20416"/>
                </a:cubicBezTo>
                <a:lnTo>
                  <a:pt x="1964" y="20416"/>
                </a:lnTo>
                <a:cubicBezTo>
                  <a:pt x="1422" y="20416"/>
                  <a:pt x="982" y="19980"/>
                  <a:pt x="982" y="19443"/>
                </a:cubicBezTo>
                <a:lnTo>
                  <a:pt x="982" y="9720"/>
                </a:lnTo>
                <a:cubicBezTo>
                  <a:pt x="982" y="9183"/>
                  <a:pt x="1422" y="8747"/>
                  <a:pt x="1964" y="8747"/>
                </a:cubicBezTo>
                <a:lnTo>
                  <a:pt x="17673" y="8747"/>
                </a:lnTo>
                <a:cubicBezTo>
                  <a:pt x="18215" y="8747"/>
                  <a:pt x="18655" y="9183"/>
                  <a:pt x="18655" y="9720"/>
                </a:cubicBezTo>
                <a:lnTo>
                  <a:pt x="18655" y="11664"/>
                </a:lnTo>
                <a:lnTo>
                  <a:pt x="16691" y="11664"/>
                </a:lnTo>
                <a:cubicBezTo>
                  <a:pt x="15606" y="11664"/>
                  <a:pt x="14727" y="12535"/>
                  <a:pt x="14727" y="13609"/>
                </a:cubicBezTo>
                <a:lnTo>
                  <a:pt x="14727" y="15554"/>
                </a:lnTo>
                <a:cubicBezTo>
                  <a:pt x="14727" y="16628"/>
                  <a:pt x="15606" y="17499"/>
                  <a:pt x="16691" y="17499"/>
                </a:cubicBezTo>
                <a:lnTo>
                  <a:pt x="18655" y="17499"/>
                </a:lnTo>
                <a:cubicBezTo>
                  <a:pt x="18655" y="17499"/>
                  <a:pt x="18655" y="19443"/>
                  <a:pt x="18655" y="19443"/>
                </a:cubicBezTo>
                <a:close/>
                <a:moveTo>
                  <a:pt x="982" y="7775"/>
                </a:moveTo>
                <a:cubicBezTo>
                  <a:pt x="982" y="7238"/>
                  <a:pt x="1422" y="6803"/>
                  <a:pt x="1964" y="6803"/>
                </a:cubicBezTo>
                <a:lnTo>
                  <a:pt x="2555" y="6803"/>
                </a:lnTo>
                <a:lnTo>
                  <a:pt x="2817" y="7775"/>
                </a:lnTo>
                <a:lnTo>
                  <a:pt x="1964" y="7775"/>
                </a:lnTo>
                <a:cubicBezTo>
                  <a:pt x="1604" y="7775"/>
                  <a:pt x="1271" y="7878"/>
                  <a:pt x="982" y="8045"/>
                </a:cubicBezTo>
                <a:cubicBezTo>
                  <a:pt x="982" y="8045"/>
                  <a:pt x="982" y="7775"/>
                  <a:pt x="982" y="7775"/>
                </a:cubicBezTo>
                <a:close/>
                <a:moveTo>
                  <a:pt x="3721" y="3600"/>
                </a:moveTo>
                <a:lnTo>
                  <a:pt x="13629" y="1005"/>
                </a:lnTo>
                <a:cubicBezTo>
                  <a:pt x="14152" y="866"/>
                  <a:pt x="14690" y="1174"/>
                  <a:pt x="14831" y="1693"/>
                </a:cubicBezTo>
                <a:lnTo>
                  <a:pt x="15085" y="2631"/>
                </a:lnTo>
                <a:lnTo>
                  <a:pt x="3281" y="5731"/>
                </a:lnTo>
                <a:lnTo>
                  <a:pt x="3026" y="4791"/>
                </a:lnTo>
                <a:cubicBezTo>
                  <a:pt x="2886" y="4272"/>
                  <a:pt x="3197" y="3739"/>
                  <a:pt x="3721" y="3600"/>
                </a:cubicBezTo>
                <a:moveTo>
                  <a:pt x="15847" y="5448"/>
                </a:moveTo>
                <a:lnTo>
                  <a:pt x="16476" y="7775"/>
                </a:lnTo>
                <a:lnTo>
                  <a:pt x="6989" y="7775"/>
                </a:lnTo>
                <a:cubicBezTo>
                  <a:pt x="6989" y="7775"/>
                  <a:pt x="15847" y="5448"/>
                  <a:pt x="15847" y="5448"/>
                </a:cubicBezTo>
                <a:close/>
                <a:moveTo>
                  <a:pt x="17673" y="6803"/>
                </a:moveTo>
                <a:cubicBezTo>
                  <a:pt x="18215" y="6803"/>
                  <a:pt x="18655" y="7238"/>
                  <a:pt x="18655" y="7775"/>
                </a:cubicBezTo>
                <a:lnTo>
                  <a:pt x="18655" y="8045"/>
                </a:lnTo>
                <a:cubicBezTo>
                  <a:pt x="18365" y="7878"/>
                  <a:pt x="18032" y="7775"/>
                  <a:pt x="17673" y="7775"/>
                </a:cubicBezTo>
                <a:lnTo>
                  <a:pt x="17493" y="7775"/>
                </a:lnTo>
                <a:lnTo>
                  <a:pt x="17230" y="6803"/>
                </a:lnTo>
                <a:cubicBezTo>
                  <a:pt x="17230" y="6803"/>
                  <a:pt x="17673" y="6803"/>
                  <a:pt x="17673" y="6803"/>
                </a:cubicBezTo>
                <a:close/>
                <a:moveTo>
                  <a:pt x="19636" y="11664"/>
                </a:moveTo>
                <a:lnTo>
                  <a:pt x="19636" y="7775"/>
                </a:lnTo>
                <a:cubicBezTo>
                  <a:pt x="19636" y="6701"/>
                  <a:pt x="18757" y="5830"/>
                  <a:pt x="17673" y="5830"/>
                </a:cubicBezTo>
                <a:lnTo>
                  <a:pt x="16967" y="5830"/>
                </a:lnTo>
                <a:lnTo>
                  <a:pt x="15779" y="1441"/>
                </a:lnTo>
                <a:cubicBezTo>
                  <a:pt x="15498" y="404"/>
                  <a:pt x="14422" y="-212"/>
                  <a:pt x="13374" y="66"/>
                </a:cubicBezTo>
                <a:lnTo>
                  <a:pt x="3467" y="2660"/>
                </a:lnTo>
                <a:cubicBezTo>
                  <a:pt x="2419" y="2939"/>
                  <a:pt x="1798" y="4005"/>
                  <a:pt x="2078" y="5042"/>
                </a:cubicBezTo>
                <a:lnTo>
                  <a:pt x="2291" y="5830"/>
                </a:lnTo>
                <a:lnTo>
                  <a:pt x="1964" y="5830"/>
                </a:lnTo>
                <a:cubicBezTo>
                  <a:pt x="879" y="5830"/>
                  <a:pt x="0" y="6701"/>
                  <a:pt x="0" y="7775"/>
                </a:cubicBezTo>
                <a:lnTo>
                  <a:pt x="0" y="19443"/>
                </a:lnTo>
                <a:cubicBezTo>
                  <a:pt x="0" y="20517"/>
                  <a:pt x="879" y="21388"/>
                  <a:pt x="1964" y="21388"/>
                </a:cubicBezTo>
                <a:lnTo>
                  <a:pt x="17673" y="21388"/>
                </a:lnTo>
                <a:cubicBezTo>
                  <a:pt x="18757" y="21388"/>
                  <a:pt x="19636" y="20517"/>
                  <a:pt x="19636" y="19443"/>
                </a:cubicBezTo>
                <a:lnTo>
                  <a:pt x="19636" y="17499"/>
                </a:lnTo>
                <a:cubicBezTo>
                  <a:pt x="20721" y="17499"/>
                  <a:pt x="21600" y="16628"/>
                  <a:pt x="21600" y="15554"/>
                </a:cubicBezTo>
                <a:lnTo>
                  <a:pt x="21600" y="13609"/>
                </a:lnTo>
                <a:cubicBezTo>
                  <a:pt x="21600" y="12535"/>
                  <a:pt x="20721" y="11664"/>
                  <a:pt x="19636" y="11664"/>
                </a:cubicBezTo>
                <a:moveTo>
                  <a:pt x="13255" y="9720"/>
                </a:moveTo>
                <a:lnTo>
                  <a:pt x="12273" y="9720"/>
                </a:lnTo>
                <a:cubicBezTo>
                  <a:pt x="12002" y="9720"/>
                  <a:pt x="11782" y="9937"/>
                  <a:pt x="11782" y="10206"/>
                </a:cubicBezTo>
                <a:cubicBezTo>
                  <a:pt x="11782" y="10475"/>
                  <a:pt x="12002" y="10692"/>
                  <a:pt x="12273" y="10692"/>
                </a:cubicBezTo>
                <a:lnTo>
                  <a:pt x="13255" y="10692"/>
                </a:lnTo>
                <a:cubicBezTo>
                  <a:pt x="13525" y="10692"/>
                  <a:pt x="13745" y="10475"/>
                  <a:pt x="13745" y="10206"/>
                </a:cubicBezTo>
                <a:cubicBezTo>
                  <a:pt x="13745" y="9937"/>
                  <a:pt x="13525" y="9720"/>
                  <a:pt x="13255" y="9720"/>
                </a:cubicBezTo>
                <a:moveTo>
                  <a:pt x="7364" y="9720"/>
                </a:moveTo>
                <a:lnTo>
                  <a:pt x="6382" y="9720"/>
                </a:lnTo>
                <a:cubicBezTo>
                  <a:pt x="6111" y="9720"/>
                  <a:pt x="5891" y="9937"/>
                  <a:pt x="5891" y="10206"/>
                </a:cubicBezTo>
                <a:cubicBezTo>
                  <a:pt x="5891" y="10475"/>
                  <a:pt x="6111" y="10692"/>
                  <a:pt x="6382" y="10692"/>
                </a:cubicBezTo>
                <a:lnTo>
                  <a:pt x="7364" y="10692"/>
                </a:lnTo>
                <a:cubicBezTo>
                  <a:pt x="7634" y="10692"/>
                  <a:pt x="7855" y="10475"/>
                  <a:pt x="7855" y="10206"/>
                </a:cubicBezTo>
                <a:cubicBezTo>
                  <a:pt x="7855" y="9937"/>
                  <a:pt x="7634" y="9720"/>
                  <a:pt x="7364" y="9720"/>
                </a:cubicBezTo>
                <a:moveTo>
                  <a:pt x="17182" y="14095"/>
                </a:moveTo>
                <a:cubicBezTo>
                  <a:pt x="16911" y="14095"/>
                  <a:pt x="16691" y="14313"/>
                  <a:pt x="16691" y="14581"/>
                </a:cubicBezTo>
                <a:cubicBezTo>
                  <a:pt x="16691" y="14850"/>
                  <a:pt x="16911" y="15068"/>
                  <a:pt x="17182" y="15068"/>
                </a:cubicBezTo>
                <a:cubicBezTo>
                  <a:pt x="17453" y="15068"/>
                  <a:pt x="17673" y="14850"/>
                  <a:pt x="17673" y="14581"/>
                </a:cubicBezTo>
                <a:cubicBezTo>
                  <a:pt x="17673" y="14313"/>
                  <a:pt x="17453" y="14095"/>
                  <a:pt x="17182" y="14095"/>
                </a:cubicBezTo>
                <a:moveTo>
                  <a:pt x="16200" y="18471"/>
                </a:moveTo>
                <a:lnTo>
                  <a:pt x="15218" y="18471"/>
                </a:lnTo>
                <a:cubicBezTo>
                  <a:pt x="14947" y="18471"/>
                  <a:pt x="14727" y="18689"/>
                  <a:pt x="14727" y="18957"/>
                </a:cubicBezTo>
                <a:cubicBezTo>
                  <a:pt x="14727" y="19226"/>
                  <a:pt x="14947" y="19443"/>
                  <a:pt x="15218" y="19443"/>
                </a:cubicBezTo>
                <a:lnTo>
                  <a:pt x="16200" y="19443"/>
                </a:lnTo>
                <a:cubicBezTo>
                  <a:pt x="16471" y="19443"/>
                  <a:pt x="16691" y="19226"/>
                  <a:pt x="16691" y="18957"/>
                </a:cubicBezTo>
                <a:cubicBezTo>
                  <a:pt x="16691" y="18689"/>
                  <a:pt x="16471" y="18471"/>
                  <a:pt x="16200" y="18471"/>
                </a:cubicBezTo>
                <a:moveTo>
                  <a:pt x="15218" y="10692"/>
                </a:moveTo>
                <a:lnTo>
                  <a:pt x="16200" y="10692"/>
                </a:lnTo>
                <a:cubicBezTo>
                  <a:pt x="16471" y="10692"/>
                  <a:pt x="16691" y="10475"/>
                  <a:pt x="16691" y="10206"/>
                </a:cubicBezTo>
                <a:cubicBezTo>
                  <a:pt x="16691" y="9937"/>
                  <a:pt x="16471" y="9720"/>
                  <a:pt x="16200" y="9720"/>
                </a:cubicBezTo>
                <a:lnTo>
                  <a:pt x="15218" y="9720"/>
                </a:lnTo>
                <a:cubicBezTo>
                  <a:pt x="14947" y="9720"/>
                  <a:pt x="14727" y="9937"/>
                  <a:pt x="14727" y="10206"/>
                </a:cubicBezTo>
                <a:cubicBezTo>
                  <a:pt x="14727" y="10475"/>
                  <a:pt x="14947" y="10692"/>
                  <a:pt x="15218" y="10692"/>
                </a:cubicBezTo>
                <a:moveTo>
                  <a:pt x="4418" y="18471"/>
                </a:moveTo>
                <a:lnTo>
                  <a:pt x="3436" y="18471"/>
                </a:lnTo>
                <a:cubicBezTo>
                  <a:pt x="3166" y="18471"/>
                  <a:pt x="2945" y="18689"/>
                  <a:pt x="2945" y="18957"/>
                </a:cubicBezTo>
                <a:cubicBezTo>
                  <a:pt x="2945" y="19226"/>
                  <a:pt x="3166" y="19443"/>
                  <a:pt x="3436" y="19443"/>
                </a:cubicBezTo>
                <a:lnTo>
                  <a:pt x="4418" y="19443"/>
                </a:lnTo>
                <a:cubicBezTo>
                  <a:pt x="4689" y="19443"/>
                  <a:pt x="4909" y="19226"/>
                  <a:pt x="4909" y="18957"/>
                </a:cubicBezTo>
                <a:cubicBezTo>
                  <a:pt x="4909" y="18689"/>
                  <a:pt x="4689" y="18471"/>
                  <a:pt x="4418" y="18471"/>
                </a:cubicBezTo>
                <a:moveTo>
                  <a:pt x="7364" y="18471"/>
                </a:moveTo>
                <a:lnTo>
                  <a:pt x="6382" y="18471"/>
                </a:lnTo>
                <a:cubicBezTo>
                  <a:pt x="6111" y="18471"/>
                  <a:pt x="5891" y="18689"/>
                  <a:pt x="5891" y="18957"/>
                </a:cubicBezTo>
                <a:cubicBezTo>
                  <a:pt x="5891" y="19226"/>
                  <a:pt x="6111" y="19443"/>
                  <a:pt x="6382" y="19443"/>
                </a:cubicBezTo>
                <a:lnTo>
                  <a:pt x="7364" y="19443"/>
                </a:lnTo>
                <a:cubicBezTo>
                  <a:pt x="7634" y="19443"/>
                  <a:pt x="7855" y="19226"/>
                  <a:pt x="7855" y="18957"/>
                </a:cubicBezTo>
                <a:cubicBezTo>
                  <a:pt x="7855" y="18689"/>
                  <a:pt x="7634" y="18471"/>
                  <a:pt x="7364" y="18471"/>
                </a:cubicBezTo>
                <a:moveTo>
                  <a:pt x="4418" y="9720"/>
                </a:moveTo>
                <a:lnTo>
                  <a:pt x="3436" y="9720"/>
                </a:lnTo>
                <a:cubicBezTo>
                  <a:pt x="3166" y="9720"/>
                  <a:pt x="2945" y="9937"/>
                  <a:pt x="2945" y="10206"/>
                </a:cubicBezTo>
                <a:cubicBezTo>
                  <a:pt x="2945" y="10475"/>
                  <a:pt x="3166" y="10692"/>
                  <a:pt x="3436" y="10692"/>
                </a:cubicBezTo>
                <a:lnTo>
                  <a:pt x="4418" y="10692"/>
                </a:lnTo>
                <a:cubicBezTo>
                  <a:pt x="4689" y="10692"/>
                  <a:pt x="4909" y="10475"/>
                  <a:pt x="4909" y="10206"/>
                </a:cubicBezTo>
                <a:cubicBezTo>
                  <a:pt x="4909" y="9937"/>
                  <a:pt x="4689" y="9720"/>
                  <a:pt x="4418" y="9720"/>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05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18" name="Shape 2810"/>
          <p:cNvSpPr/>
          <p:nvPr/>
        </p:nvSpPr>
        <p:spPr>
          <a:xfrm>
            <a:off x="10007355" y="2578556"/>
            <a:ext cx="535140" cy="476750"/>
          </a:xfrm>
          <a:custGeom>
            <a:avLst/>
            <a:gdLst/>
            <a:ahLst/>
            <a:cxnLst>
              <a:cxn ang="0">
                <a:pos x="wd2" y="hd2"/>
              </a:cxn>
              <a:cxn ang="5400000">
                <a:pos x="wd2" y="hd2"/>
              </a:cxn>
              <a:cxn ang="10800000">
                <a:pos x="wd2" y="hd2"/>
              </a:cxn>
              <a:cxn ang="16200000">
                <a:pos x="wd2" y="hd2"/>
              </a:cxn>
            </a:cxnLst>
            <a:rect l="0" t="0" r="r" b="b"/>
            <a:pathLst>
              <a:path w="21600" h="21600" extrusionOk="0">
                <a:moveTo>
                  <a:pt x="17076" y="14040"/>
                </a:moveTo>
                <a:lnTo>
                  <a:pt x="17294" y="11880"/>
                </a:lnTo>
                <a:lnTo>
                  <a:pt x="19843" y="11880"/>
                </a:lnTo>
                <a:lnTo>
                  <a:pt x="19407" y="14040"/>
                </a:lnTo>
                <a:cubicBezTo>
                  <a:pt x="19407" y="14040"/>
                  <a:pt x="17076" y="14040"/>
                  <a:pt x="17076" y="14040"/>
                </a:cubicBezTo>
                <a:close/>
                <a:moveTo>
                  <a:pt x="18752" y="17280"/>
                </a:moveTo>
                <a:lnTo>
                  <a:pt x="16748" y="17280"/>
                </a:lnTo>
                <a:lnTo>
                  <a:pt x="16967" y="15120"/>
                </a:lnTo>
                <a:lnTo>
                  <a:pt x="19188" y="15120"/>
                </a:lnTo>
                <a:cubicBezTo>
                  <a:pt x="19188" y="15120"/>
                  <a:pt x="18752" y="17280"/>
                  <a:pt x="18752" y="17280"/>
                </a:cubicBezTo>
                <a:close/>
                <a:moveTo>
                  <a:pt x="17673" y="20520"/>
                </a:moveTo>
                <a:cubicBezTo>
                  <a:pt x="17131" y="20520"/>
                  <a:pt x="16691" y="20036"/>
                  <a:pt x="16691" y="19440"/>
                </a:cubicBezTo>
                <a:cubicBezTo>
                  <a:pt x="16691" y="18844"/>
                  <a:pt x="17131" y="18360"/>
                  <a:pt x="17673" y="18360"/>
                </a:cubicBezTo>
                <a:cubicBezTo>
                  <a:pt x="18215" y="18360"/>
                  <a:pt x="18655" y="18844"/>
                  <a:pt x="18655" y="19440"/>
                </a:cubicBezTo>
                <a:cubicBezTo>
                  <a:pt x="18655" y="20036"/>
                  <a:pt x="18215" y="20520"/>
                  <a:pt x="17673" y="20520"/>
                </a:cubicBezTo>
                <a:moveTo>
                  <a:pt x="16415" y="10800"/>
                </a:moveTo>
                <a:lnTo>
                  <a:pt x="13745" y="10800"/>
                </a:lnTo>
                <a:lnTo>
                  <a:pt x="13745" y="8640"/>
                </a:lnTo>
                <a:lnTo>
                  <a:pt x="16634" y="8640"/>
                </a:lnTo>
                <a:cubicBezTo>
                  <a:pt x="16634" y="8640"/>
                  <a:pt x="16415" y="10800"/>
                  <a:pt x="16415" y="10800"/>
                </a:cubicBezTo>
                <a:close/>
                <a:moveTo>
                  <a:pt x="16088" y="14040"/>
                </a:moveTo>
                <a:lnTo>
                  <a:pt x="13745" y="14040"/>
                </a:lnTo>
                <a:lnTo>
                  <a:pt x="13745" y="11880"/>
                </a:lnTo>
                <a:lnTo>
                  <a:pt x="16307" y="11880"/>
                </a:lnTo>
                <a:cubicBezTo>
                  <a:pt x="16307" y="11880"/>
                  <a:pt x="16088" y="14040"/>
                  <a:pt x="16088" y="14040"/>
                </a:cubicBezTo>
                <a:close/>
                <a:moveTo>
                  <a:pt x="15761" y="17280"/>
                </a:moveTo>
                <a:lnTo>
                  <a:pt x="13745" y="17280"/>
                </a:lnTo>
                <a:lnTo>
                  <a:pt x="13745" y="15120"/>
                </a:lnTo>
                <a:lnTo>
                  <a:pt x="15979" y="15120"/>
                </a:lnTo>
                <a:cubicBezTo>
                  <a:pt x="15979" y="15120"/>
                  <a:pt x="15761" y="17280"/>
                  <a:pt x="15761" y="17280"/>
                </a:cubicBezTo>
                <a:close/>
                <a:moveTo>
                  <a:pt x="12764" y="10800"/>
                </a:moveTo>
                <a:lnTo>
                  <a:pt x="10094" y="10800"/>
                </a:lnTo>
                <a:lnTo>
                  <a:pt x="9876" y="8640"/>
                </a:lnTo>
                <a:lnTo>
                  <a:pt x="12764" y="8640"/>
                </a:lnTo>
                <a:cubicBezTo>
                  <a:pt x="12764" y="8640"/>
                  <a:pt x="12764" y="10800"/>
                  <a:pt x="12764" y="10800"/>
                </a:cubicBezTo>
                <a:close/>
                <a:moveTo>
                  <a:pt x="12764" y="14040"/>
                </a:moveTo>
                <a:lnTo>
                  <a:pt x="10422" y="14040"/>
                </a:lnTo>
                <a:lnTo>
                  <a:pt x="10203" y="11880"/>
                </a:lnTo>
                <a:lnTo>
                  <a:pt x="12764" y="11880"/>
                </a:lnTo>
                <a:cubicBezTo>
                  <a:pt x="12764" y="11880"/>
                  <a:pt x="12764" y="14040"/>
                  <a:pt x="12764" y="14040"/>
                </a:cubicBezTo>
                <a:close/>
                <a:moveTo>
                  <a:pt x="12764" y="17280"/>
                </a:moveTo>
                <a:lnTo>
                  <a:pt x="10748" y="17280"/>
                </a:lnTo>
                <a:lnTo>
                  <a:pt x="10531" y="15120"/>
                </a:lnTo>
                <a:lnTo>
                  <a:pt x="12764" y="15120"/>
                </a:lnTo>
                <a:cubicBezTo>
                  <a:pt x="12764" y="15120"/>
                  <a:pt x="12764" y="17280"/>
                  <a:pt x="12764" y="17280"/>
                </a:cubicBezTo>
                <a:close/>
                <a:moveTo>
                  <a:pt x="8836" y="20520"/>
                </a:moveTo>
                <a:cubicBezTo>
                  <a:pt x="8294" y="20520"/>
                  <a:pt x="7855" y="20036"/>
                  <a:pt x="7855" y="19440"/>
                </a:cubicBezTo>
                <a:cubicBezTo>
                  <a:pt x="7855" y="18844"/>
                  <a:pt x="8294" y="18360"/>
                  <a:pt x="8836" y="18360"/>
                </a:cubicBezTo>
                <a:cubicBezTo>
                  <a:pt x="9379" y="18360"/>
                  <a:pt x="9818" y="18844"/>
                  <a:pt x="9818" y="19440"/>
                </a:cubicBezTo>
                <a:cubicBezTo>
                  <a:pt x="9818" y="20036"/>
                  <a:pt x="9379" y="20520"/>
                  <a:pt x="8836" y="20520"/>
                </a:cubicBezTo>
                <a:moveTo>
                  <a:pt x="7214" y="15120"/>
                </a:moveTo>
                <a:lnTo>
                  <a:pt x="9543" y="15120"/>
                </a:lnTo>
                <a:lnTo>
                  <a:pt x="9761" y="17280"/>
                </a:lnTo>
                <a:lnTo>
                  <a:pt x="7740" y="17280"/>
                </a:lnTo>
                <a:cubicBezTo>
                  <a:pt x="7740" y="17280"/>
                  <a:pt x="7214" y="15120"/>
                  <a:pt x="7214" y="15120"/>
                </a:cubicBezTo>
                <a:close/>
                <a:moveTo>
                  <a:pt x="6950" y="14040"/>
                </a:moveTo>
                <a:lnTo>
                  <a:pt x="6424" y="11880"/>
                </a:lnTo>
                <a:lnTo>
                  <a:pt x="9215" y="11880"/>
                </a:lnTo>
                <a:lnTo>
                  <a:pt x="9434" y="14040"/>
                </a:lnTo>
                <a:cubicBezTo>
                  <a:pt x="9434" y="14040"/>
                  <a:pt x="6950" y="14040"/>
                  <a:pt x="6950" y="14040"/>
                </a:cubicBezTo>
                <a:close/>
                <a:moveTo>
                  <a:pt x="5633" y="8640"/>
                </a:moveTo>
                <a:lnTo>
                  <a:pt x="8888" y="8640"/>
                </a:lnTo>
                <a:lnTo>
                  <a:pt x="9107" y="10800"/>
                </a:lnTo>
                <a:lnTo>
                  <a:pt x="6160" y="10800"/>
                </a:lnTo>
                <a:cubicBezTo>
                  <a:pt x="6160" y="10800"/>
                  <a:pt x="5633" y="8640"/>
                  <a:pt x="5633" y="8640"/>
                </a:cubicBezTo>
                <a:close/>
                <a:moveTo>
                  <a:pt x="17621" y="8640"/>
                </a:moveTo>
                <a:lnTo>
                  <a:pt x="20498" y="8640"/>
                </a:lnTo>
                <a:lnTo>
                  <a:pt x="20061" y="10800"/>
                </a:lnTo>
                <a:lnTo>
                  <a:pt x="17403" y="10800"/>
                </a:lnTo>
                <a:cubicBezTo>
                  <a:pt x="17403" y="10800"/>
                  <a:pt x="17621" y="8640"/>
                  <a:pt x="17621" y="8640"/>
                </a:cubicBezTo>
                <a:close/>
                <a:moveTo>
                  <a:pt x="19619" y="17950"/>
                </a:moveTo>
                <a:lnTo>
                  <a:pt x="19622" y="17951"/>
                </a:lnTo>
                <a:lnTo>
                  <a:pt x="21586" y="8231"/>
                </a:lnTo>
                <a:lnTo>
                  <a:pt x="21577" y="8229"/>
                </a:lnTo>
                <a:cubicBezTo>
                  <a:pt x="21586" y="8186"/>
                  <a:pt x="21600" y="8145"/>
                  <a:pt x="21600" y="8100"/>
                </a:cubicBezTo>
                <a:cubicBezTo>
                  <a:pt x="21600" y="7802"/>
                  <a:pt x="21380" y="7560"/>
                  <a:pt x="21109" y="7560"/>
                </a:cubicBezTo>
                <a:lnTo>
                  <a:pt x="5370" y="7560"/>
                </a:lnTo>
                <a:lnTo>
                  <a:pt x="4674" y="4705"/>
                </a:lnTo>
                <a:lnTo>
                  <a:pt x="4667" y="4707"/>
                </a:lnTo>
                <a:cubicBezTo>
                  <a:pt x="4606" y="4485"/>
                  <a:pt x="4426" y="4320"/>
                  <a:pt x="4204" y="4320"/>
                </a:cubicBezTo>
                <a:lnTo>
                  <a:pt x="491" y="4320"/>
                </a:lnTo>
                <a:cubicBezTo>
                  <a:pt x="220" y="4320"/>
                  <a:pt x="0" y="4562"/>
                  <a:pt x="0" y="4860"/>
                </a:cubicBezTo>
                <a:cubicBezTo>
                  <a:pt x="0" y="5159"/>
                  <a:pt x="220" y="5400"/>
                  <a:pt x="491" y="5400"/>
                </a:cubicBezTo>
                <a:lnTo>
                  <a:pt x="3827" y="5400"/>
                </a:lnTo>
                <a:lnTo>
                  <a:pt x="6893" y="17975"/>
                </a:lnTo>
                <a:lnTo>
                  <a:pt x="6895" y="17975"/>
                </a:lnTo>
                <a:cubicBezTo>
                  <a:pt x="6936" y="18127"/>
                  <a:pt x="7037" y="18251"/>
                  <a:pt x="7168" y="18314"/>
                </a:cubicBezTo>
                <a:cubicBezTo>
                  <a:pt x="6984" y="18643"/>
                  <a:pt x="6873" y="19026"/>
                  <a:pt x="6873" y="19440"/>
                </a:cubicBezTo>
                <a:cubicBezTo>
                  <a:pt x="6873" y="20633"/>
                  <a:pt x="7752" y="21600"/>
                  <a:pt x="8836" y="21600"/>
                </a:cubicBezTo>
                <a:cubicBezTo>
                  <a:pt x="9921" y="21600"/>
                  <a:pt x="10800" y="20633"/>
                  <a:pt x="10800" y="19440"/>
                </a:cubicBezTo>
                <a:cubicBezTo>
                  <a:pt x="10800" y="19045"/>
                  <a:pt x="10696" y="18679"/>
                  <a:pt x="10528" y="18360"/>
                </a:cubicBezTo>
                <a:lnTo>
                  <a:pt x="15982" y="18360"/>
                </a:lnTo>
                <a:cubicBezTo>
                  <a:pt x="15813" y="18679"/>
                  <a:pt x="15709" y="19045"/>
                  <a:pt x="15709" y="19440"/>
                </a:cubicBezTo>
                <a:cubicBezTo>
                  <a:pt x="15709" y="20633"/>
                  <a:pt x="16588" y="21600"/>
                  <a:pt x="17673" y="21600"/>
                </a:cubicBezTo>
                <a:cubicBezTo>
                  <a:pt x="18757" y="21600"/>
                  <a:pt x="19636" y="20633"/>
                  <a:pt x="19636" y="19440"/>
                </a:cubicBezTo>
                <a:cubicBezTo>
                  <a:pt x="19636" y="19026"/>
                  <a:pt x="19526" y="18643"/>
                  <a:pt x="19342" y="18314"/>
                </a:cubicBezTo>
                <a:cubicBezTo>
                  <a:pt x="19479" y="18248"/>
                  <a:pt x="19581" y="18113"/>
                  <a:pt x="19619" y="17950"/>
                </a:cubicBezTo>
                <a:moveTo>
                  <a:pt x="9327" y="3240"/>
                </a:moveTo>
                <a:lnTo>
                  <a:pt x="15015" y="3240"/>
                </a:lnTo>
                <a:lnTo>
                  <a:pt x="13889" y="4478"/>
                </a:lnTo>
                <a:cubicBezTo>
                  <a:pt x="13801" y="4577"/>
                  <a:pt x="13745" y="4711"/>
                  <a:pt x="13745" y="4860"/>
                </a:cubicBezTo>
                <a:cubicBezTo>
                  <a:pt x="13745" y="5159"/>
                  <a:pt x="13966" y="5400"/>
                  <a:pt x="14236" y="5400"/>
                </a:cubicBezTo>
                <a:cubicBezTo>
                  <a:pt x="14373" y="5400"/>
                  <a:pt x="14495" y="5340"/>
                  <a:pt x="14583" y="5242"/>
                </a:cubicBezTo>
                <a:lnTo>
                  <a:pt x="16547" y="3082"/>
                </a:lnTo>
                <a:cubicBezTo>
                  <a:pt x="16636" y="2984"/>
                  <a:pt x="16691" y="2849"/>
                  <a:pt x="16691" y="2700"/>
                </a:cubicBezTo>
                <a:cubicBezTo>
                  <a:pt x="16691" y="2552"/>
                  <a:pt x="16636" y="2417"/>
                  <a:pt x="16547" y="2318"/>
                </a:cubicBezTo>
                <a:lnTo>
                  <a:pt x="14583" y="158"/>
                </a:lnTo>
                <a:cubicBezTo>
                  <a:pt x="14495" y="61"/>
                  <a:pt x="14373" y="0"/>
                  <a:pt x="14236" y="0"/>
                </a:cubicBezTo>
                <a:cubicBezTo>
                  <a:pt x="13966" y="0"/>
                  <a:pt x="13745" y="242"/>
                  <a:pt x="13745" y="540"/>
                </a:cubicBezTo>
                <a:cubicBezTo>
                  <a:pt x="13745" y="689"/>
                  <a:pt x="13801" y="824"/>
                  <a:pt x="13889" y="922"/>
                </a:cubicBezTo>
                <a:lnTo>
                  <a:pt x="15015" y="2160"/>
                </a:lnTo>
                <a:lnTo>
                  <a:pt x="9327" y="2160"/>
                </a:lnTo>
                <a:cubicBezTo>
                  <a:pt x="9056" y="2160"/>
                  <a:pt x="8836" y="2402"/>
                  <a:pt x="8836" y="2700"/>
                </a:cubicBezTo>
                <a:cubicBezTo>
                  <a:pt x="8836" y="2999"/>
                  <a:pt x="9056" y="3240"/>
                  <a:pt x="9327" y="3240"/>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05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19" name="Shape 2624"/>
          <p:cNvSpPr/>
          <p:nvPr/>
        </p:nvSpPr>
        <p:spPr>
          <a:xfrm>
            <a:off x="8127924" y="2565635"/>
            <a:ext cx="458222" cy="473391"/>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05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20" name="Shape 2570"/>
          <p:cNvSpPr/>
          <p:nvPr/>
        </p:nvSpPr>
        <p:spPr>
          <a:xfrm>
            <a:off x="6083279" y="2511320"/>
            <a:ext cx="427467" cy="464397"/>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050">
              <a:solidFill>
                <a:schemeClr val="bg1"/>
              </a:solidFill>
              <a:latin typeface="Raleway" panose="020B05030301010600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873541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9A674A-E934-41FC-A6B0-B25E4FB57122}"/>
              </a:ext>
            </a:extLst>
          </p:cNvPr>
          <p:cNvSpPr txBox="1"/>
          <p:nvPr/>
        </p:nvSpPr>
        <p:spPr>
          <a:xfrm>
            <a:off x="515154" y="2871988"/>
            <a:ext cx="4314423" cy="1862048"/>
          </a:xfrm>
          <a:prstGeom prst="rect">
            <a:avLst/>
          </a:prstGeom>
          <a:noFill/>
        </p:spPr>
        <p:txBody>
          <a:bodyPr wrap="square" rtlCol="0">
            <a:spAutoFit/>
          </a:bodyPr>
          <a:lstStyle/>
          <a:p>
            <a:pPr algn="ctr"/>
            <a:r>
              <a:rPr lang="id-ID" sz="11500" b="1" dirty="0" smtClean="0">
                <a:solidFill>
                  <a:schemeClr val="bg1"/>
                </a:solidFill>
                <a:latin typeface="Attemptyon" pitchFamily="2" charset="0"/>
              </a:rPr>
              <a:t>Hipstyle</a:t>
            </a:r>
            <a:endParaRPr lang="en-ID" sz="11500" b="1" dirty="0">
              <a:solidFill>
                <a:schemeClr val="bg1"/>
              </a:solidFill>
              <a:latin typeface="Attemptyon" pitchFamily="2" charset="0"/>
            </a:endParaRPr>
          </a:p>
        </p:txBody>
      </p:sp>
      <p:sp>
        <p:nvSpPr>
          <p:cNvPr id="6" name="TextBox 5">
            <a:extLst>
              <a:ext uri="{FF2B5EF4-FFF2-40B4-BE49-F238E27FC236}">
                <a16:creationId xmlns:a16="http://schemas.microsoft.com/office/drawing/2014/main" id="{8A9A674A-E934-41FC-A6B0-B25E4FB57122}"/>
              </a:ext>
            </a:extLst>
          </p:cNvPr>
          <p:cNvSpPr txBox="1"/>
          <p:nvPr/>
        </p:nvSpPr>
        <p:spPr>
          <a:xfrm>
            <a:off x="6642132" y="1851996"/>
            <a:ext cx="3833462" cy="1200329"/>
          </a:xfrm>
          <a:prstGeom prst="rect">
            <a:avLst/>
          </a:prstGeom>
          <a:noFill/>
        </p:spPr>
        <p:txBody>
          <a:bodyPr wrap="square" rtlCol="0">
            <a:spAutoFit/>
          </a:bodyPr>
          <a:lstStyle/>
          <a:p>
            <a:r>
              <a:rPr lang="id-ID" sz="7200" b="1" spc="300" dirty="0" smtClean="0">
                <a:solidFill>
                  <a:schemeClr val="accent1"/>
                </a:solidFill>
                <a:latin typeface="Attemptyon" pitchFamily="2" charset="0"/>
                <a:ea typeface="Source Sans Pro" panose="020B0503030403020204" pitchFamily="34" charset="0"/>
              </a:rPr>
              <a:t>A</a:t>
            </a:r>
            <a:r>
              <a:rPr lang="id-ID" sz="7200" b="1" spc="300" dirty="0" smtClean="0">
                <a:solidFill>
                  <a:schemeClr val="tx1">
                    <a:lumMod val="75000"/>
                    <a:lumOff val="25000"/>
                  </a:schemeClr>
                </a:solidFill>
                <a:latin typeface="Attemptyon" pitchFamily="2" charset="0"/>
                <a:ea typeface="Source Sans Pro" panose="020B0503030403020204" pitchFamily="34" charset="0"/>
              </a:rPr>
              <a:t>bout</a:t>
            </a:r>
            <a:endParaRPr lang="en-ID" sz="7200" spc="300" dirty="0">
              <a:solidFill>
                <a:schemeClr val="tx1">
                  <a:lumMod val="75000"/>
                  <a:lumOff val="25000"/>
                </a:schemeClr>
              </a:solidFill>
              <a:latin typeface="Attemptyon" pitchFamily="2" charset="0"/>
              <a:ea typeface="Source Sans Pro" panose="020B0503030403020204" pitchFamily="34" charset="0"/>
            </a:endParaRPr>
          </a:p>
        </p:txBody>
      </p:sp>
      <p:sp>
        <p:nvSpPr>
          <p:cNvPr id="7" name="TextBox 6">
            <a:extLst>
              <a:ext uri="{FF2B5EF4-FFF2-40B4-BE49-F238E27FC236}">
                <a16:creationId xmlns:a16="http://schemas.microsoft.com/office/drawing/2014/main" id="{EE756D3C-21D2-4040-9810-01F1EB04FA08}"/>
              </a:ext>
            </a:extLst>
          </p:cNvPr>
          <p:cNvSpPr txBox="1"/>
          <p:nvPr/>
        </p:nvSpPr>
        <p:spPr>
          <a:xfrm>
            <a:off x="6642132" y="3052325"/>
            <a:ext cx="4213102" cy="400110"/>
          </a:xfrm>
          <a:prstGeom prst="rect">
            <a:avLst/>
          </a:prstGeom>
          <a:noFill/>
        </p:spPr>
        <p:txBody>
          <a:bodyPr wrap="square" rtlCol="0">
            <a:spAutoFit/>
          </a:bodyPr>
          <a:lstStyle/>
          <a:p>
            <a:r>
              <a:rPr lang="id-ID" sz="20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SUBTITLE HERE</a:t>
            </a:r>
            <a:endParaRPr lang="en-ID" sz="2000" i="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8" name="Text Box 10"/>
          <p:cNvSpPr txBox="1">
            <a:spLocks noChangeArrowheads="1"/>
          </p:cNvSpPr>
          <p:nvPr/>
        </p:nvSpPr>
        <p:spPr bwMode="auto">
          <a:xfrm>
            <a:off x="6669075" y="3746708"/>
            <a:ext cx="2775371" cy="1331134"/>
          </a:xfrm>
          <a:prstGeom prst="rect">
            <a:avLst/>
          </a:prstGeom>
          <a:noFill/>
          <a:ln w="9525">
            <a:noFill/>
            <a:miter lim="800000"/>
            <a:headEnd/>
            <a:tailEnd/>
          </a:ln>
        </p:spPr>
        <p:txBody>
          <a:bodyPr wrap="square" lIns="60960" tIns="30480" rIns="60960" bIns="30480">
            <a:spAutoFit/>
          </a:bodyPr>
          <a:lstStyle/>
          <a:p>
            <a:pPr algn="just" defTabSz="1450904">
              <a:lnSpc>
                <a:spcPct val="150000"/>
              </a:lnSpc>
            </a:pPr>
            <a:r>
              <a:rPr lang="id-ID" sz="1100" dirty="0"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Hipstyle is a </a:t>
            </a:r>
            <a:r>
              <a:rPr lang="en-US" sz="1100" dirty="0" err="1"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Aliquam</a:t>
            </a:r>
            <a:r>
              <a:rPr lang="en-US" sz="1100" dirty="0"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varius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adipiscing</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tempor</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Vivamus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id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ipsum</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sit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amet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massa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consectetur</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porta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Class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aptent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taciti</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sociosqu</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ad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litora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torquent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per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conubia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nostra, per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inceptos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himenaeos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t>
            </a:r>
          </a:p>
        </p:txBody>
      </p:sp>
      <p:sp>
        <p:nvSpPr>
          <p:cNvPr id="9" name="Rectangle 8"/>
          <p:cNvSpPr/>
          <p:nvPr/>
        </p:nvSpPr>
        <p:spPr>
          <a:xfrm>
            <a:off x="10502537" y="0"/>
            <a:ext cx="1175657" cy="21553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TextBox 11">
            <a:extLst>
              <a:ext uri="{FF2B5EF4-FFF2-40B4-BE49-F238E27FC236}">
                <a16:creationId xmlns:a16="http://schemas.microsoft.com/office/drawing/2014/main" id="{EE756D3C-21D2-4040-9810-01F1EB04FA08}"/>
              </a:ext>
            </a:extLst>
          </p:cNvPr>
          <p:cNvSpPr txBox="1"/>
          <p:nvPr/>
        </p:nvSpPr>
        <p:spPr>
          <a:xfrm>
            <a:off x="3687257" y="5390034"/>
            <a:ext cx="1887055" cy="707886"/>
          </a:xfrm>
          <a:prstGeom prst="rect">
            <a:avLst/>
          </a:prstGeom>
          <a:solidFill>
            <a:schemeClr val="accent1"/>
          </a:solidFill>
          <a:effectLst>
            <a:outerShdw blurRad="469900" dist="50800" dir="5400000" algn="ctr" rotWithShape="0">
              <a:srgbClr val="000000">
                <a:alpha val="43137"/>
              </a:srgbClr>
            </a:outerShdw>
          </a:effectLst>
        </p:spPr>
        <p:txBody>
          <a:bodyPr wrap="none" rtlCol="0">
            <a:spAutoFit/>
          </a:bodyPr>
          <a:lstStyle/>
          <a:p>
            <a:pPr algn="ctr"/>
            <a:r>
              <a:rPr lang="id-ID" sz="2000" i="1" spc="600" dirty="0" smtClean="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rPr>
              <a:t>Creative </a:t>
            </a:r>
          </a:p>
          <a:p>
            <a:pPr algn="ctr"/>
            <a:r>
              <a:rPr lang="id-ID" sz="2000" i="1" spc="600" dirty="0" smtClean="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rPr>
              <a:t>Slides</a:t>
            </a:r>
            <a:endParaRPr lang="en-ID" sz="2000" i="1" spc="600" dirty="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endParaRPr>
          </a:p>
        </p:txBody>
      </p:sp>
      <p:sp>
        <p:nvSpPr>
          <p:cNvPr id="15" name="Cross 14">
            <a:extLst>
              <a:ext uri="{FF2B5EF4-FFF2-40B4-BE49-F238E27FC236}">
                <a16:creationId xmlns:a16="http://schemas.microsoft.com/office/drawing/2014/main" id="{341A5075-0736-4AA5-82F2-FD54A1A81CBB}"/>
              </a:ext>
            </a:extLst>
          </p:cNvPr>
          <p:cNvSpPr/>
          <p:nvPr/>
        </p:nvSpPr>
        <p:spPr>
          <a:xfrm rot="2700000">
            <a:off x="10813642" y="5888701"/>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2" name="Picture Placeholder 1"/>
          <p:cNvSpPr>
            <a:spLocks noGrp="1"/>
          </p:cNvSpPr>
          <p:nvPr>
            <p:ph type="pic" sz="quarter" idx="10"/>
          </p:nvPr>
        </p:nvSpPr>
        <p:spPr/>
      </p:sp>
    </p:spTree>
    <p:extLst>
      <p:ext uri="{BB962C8B-B14F-4D97-AF65-F5344CB8AC3E}">
        <p14:creationId xmlns:p14="http://schemas.microsoft.com/office/powerpoint/2010/main" val="3742703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ross 4">
            <a:extLst>
              <a:ext uri="{FF2B5EF4-FFF2-40B4-BE49-F238E27FC236}">
                <a16:creationId xmlns:a16="http://schemas.microsoft.com/office/drawing/2014/main" id="{341A5075-0736-4AA5-82F2-FD54A1A81CBB}"/>
              </a:ext>
            </a:extLst>
          </p:cNvPr>
          <p:cNvSpPr/>
          <p:nvPr/>
        </p:nvSpPr>
        <p:spPr>
          <a:xfrm rot="2700000">
            <a:off x="11140215" y="34931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EE756D3C-21D2-4040-9810-01F1EB04FA08}"/>
              </a:ext>
            </a:extLst>
          </p:cNvPr>
          <p:cNvSpPr txBox="1"/>
          <p:nvPr/>
        </p:nvSpPr>
        <p:spPr>
          <a:xfrm>
            <a:off x="4461455" y="445819"/>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GRAPHIC</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grpSp>
        <p:nvGrpSpPr>
          <p:cNvPr id="4" name="Group 15"/>
          <p:cNvGrpSpPr/>
          <p:nvPr/>
        </p:nvGrpSpPr>
        <p:grpSpPr>
          <a:xfrm>
            <a:off x="3418687" y="3922456"/>
            <a:ext cx="4971894" cy="717345"/>
            <a:chOff x="704265" y="3341659"/>
            <a:chExt cx="3465797" cy="584856"/>
          </a:xfrm>
        </p:grpSpPr>
        <p:sp>
          <p:nvSpPr>
            <p:cNvPr id="7" name="TextBox 6"/>
            <p:cNvSpPr txBox="1"/>
            <p:nvPr/>
          </p:nvSpPr>
          <p:spPr>
            <a:xfrm>
              <a:off x="1384472" y="3687191"/>
              <a:ext cx="2785590" cy="225839"/>
            </a:xfrm>
            <a:prstGeom prst="rect">
              <a:avLst/>
            </a:prstGeom>
            <a:noFill/>
          </p:spPr>
          <p:txBody>
            <a:bodyPr wrap="square" lIns="0" tIns="0" rIns="0" bIns="0" rtlCol="0">
              <a:spAutoFit/>
            </a:bodyPr>
            <a:lstStyle/>
            <a:p>
              <a:pPr lvl="0" defTabSz="914400">
                <a:spcBef>
                  <a:spcPct val="20000"/>
                </a:spcBef>
                <a:defRPr/>
              </a:pPr>
              <a:r>
                <a:rPr lang="en-US" sz="900" dirty="0" smtClean="0">
                  <a:latin typeface="Raleway" panose="020B0503030101060003" pitchFamily="34" charset="0"/>
                  <a:ea typeface="Lato" panose="020F0502020204030203" pitchFamily="34" charset="0"/>
                  <a:cs typeface="Lato" panose="020F0502020204030203" pitchFamily="34" charset="0"/>
                </a:rPr>
                <a:t>There are many of the variations passages </a:t>
              </a:r>
              <a:r>
                <a:rPr lang="en-US" sz="900" dirty="0" err="1" smtClean="0">
                  <a:latin typeface="Raleway" panose="020B0503030101060003" pitchFamily="34" charset="0"/>
                  <a:ea typeface="Lato" panose="020F0502020204030203" pitchFamily="34" charset="0"/>
                  <a:cs typeface="Lato" panose="020F0502020204030203" pitchFamily="34" charset="0"/>
                </a:rPr>
                <a:t>lorem</a:t>
              </a:r>
              <a:r>
                <a:rPr lang="en-US" sz="900" dirty="0" smtClean="0">
                  <a:latin typeface="Raleway" panose="020B0503030101060003" pitchFamily="34" charset="0"/>
                  <a:ea typeface="Lato" panose="020F0502020204030203" pitchFamily="34" charset="0"/>
                  <a:cs typeface="Lato" panose="020F0502020204030203" pitchFamily="34" charset="0"/>
                </a:rPr>
                <a:t> available majority have suffered</a:t>
              </a:r>
              <a:endParaRPr lang="en-US" sz="900" dirty="0">
                <a:latin typeface="Raleway" panose="020B0503030101060003" pitchFamily="34" charset="0"/>
                <a:ea typeface="Lato" panose="020F0502020204030203" pitchFamily="34" charset="0"/>
                <a:cs typeface="Lato" panose="020F0502020204030203" pitchFamily="34" charset="0"/>
              </a:endParaRPr>
            </a:p>
          </p:txBody>
        </p:sp>
        <p:sp>
          <p:nvSpPr>
            <p:cNvPr id="8" name="TextBox 7"/>
            <p:cNvSpPr txBox="1"/>
            <p:nvPr/>
          </p:nvSpPr>
          <p:spPr>
            <a:xfrm>
              <a:off x="704265" y="3341659"/>
              <a:ext cx="1865672" cy="250932"/>
            </a:xfrm>
            <a:prstGeom prst="rect">
              <a:avLst/>
            </a:prstGeom>
            <a:noFill/>
          </p:spPr>
          <p:txBody>
            <a:bodyPr wrap="square" lIns="0" tIns="0" rIns="0" bIns="0" rtlCol="0" anchor="t">
              <a:spAutoFit/>
            </a:bodyPr>
            <a:lstStyle/>
            <a:p>
              <a:r>
                <a:rPr lang="en-US" sz="2000" dirty="0" smtClean="0">
                  <a:latin typeface="Raleway" panose="020B0503030101060003" pitchFamily="34" charset="0"/>
                  <a:ea typeface="Lato" panose="020F0502020204030203" pitchFamily="34" charset="0"/>
                  <a:cs typeface="Lato" panose="020F0502020204030203" pitchFamily="34" charset="0"/>
                </a:rPr>
                <a:t>Description Here</a:t>
              </a:r>
              <a:endParaRPr lang="en-US" sz="2000" dirty="0">
                <a:latin typeface="Raleway" panose="020B0503030101060003" pitchFamily="34" charset="0"/>
                <a:ea typeface="Lato" panose="020F0502020204030203" pitchFamily="34" charset="0"/>
                <a:cs typeface="Lato" panose="020F0502020204030203" pitchFamily="34" charset="0"/>
              </a:endParaRPr>
            </a:p>
          </p:txBody>
        </p:sp>
        <p:sp>
          <p:nvSpPr>
            <p:cNvPr id="9" name="Rectangle 8"/>
            <p:cNvSpPr/>
            <p:nvPr/>
          </p:nvSpPr>
          <p:spPr>
            <a:xfrm>
              <a:off x="706738" y="3625396"/>
              <a:ext cx="419032" cy="301119"/>
            </a:xfrm>
            <a:prstGeom prst="rect">
              <a:avLst/>
            </a:prstGeom>
          </p:spPr>
          <p:txBody>
            <a:bodyPr wrap="none" lIns="0" tIns="0" rIns="0" bIns="0">
              <a:spAutoFit/>
            </a:bodyPr>
            <a:lstStyle/>
            <a:p>
              <a:r>
                <a:rPr lang="id-ID" sz="2400" b="1" smtClean="0">
                  <a:latin typeface="Raleway" panose="020B0503030101060003" pitchFamily="34" charset="0"/>
                  <a:ea typeface="Lato" panose="020F0502020204030203" pitchFamily="34" charset="0"/>
                  <a:cs typeface="Lato" panose="020F0502020204030203" pitchFamily="34" charset="0"/>
                </a:rPr>
                <a:t>50</a:t>
              </a:r>
              <a:r>
                <a:rPr lang="en-US" sz="2400" b="1" smtClean="0">
                  <a:latin typeface="Raleway" panose="020B0503030101060003" pitchFamily="34" charset="0"/>
                  <a:ea typeface="Lato" panose="020F0502020204030203" pitchFamily="34" charset="0"/>
                  <a:cs typeface="Lato" panose="020F0502020204030203" pitchFamily="34" charset="0"/>
                </a:rPr>
                <a:t>%</a:t>
              </a:r>
              <a:endParaRPr lang="en-US" sz="1600" b="1" dirty="0" smtClean="0">
                <a:latin typeface="Raleway" panose="020B0503030101060003" pitchFamily="34" charset="0"/>
                <a:ea typeface="Lato" panose="020F0502020204030203" pitchFamily="34" charset="0"/>
                <a:cs typeface="Lato" panose="020F0502020204030203" pitchFamily="34" charset="0"/>
              </a:endParaRPr>
            </a:p>
          </p:txBody>
        </p:sp>
      </p:grpSp>
      <p:grpSp>
        <p:nvGrpSpPr>
          <p:cNvPr id="10" name="Group 29"/>
          <p:cNvGrpSpPr/>
          <p:nvPr/>
        </p:nvGrpSpPr>
        <p:grpSpPr>
          <a:xfrm>
            <a:off x="3420825" y="1801030"/>
            <a:ext cx="4794832" cy="782610"/>
            <a:chOff x="706738" y="3288447"/>
            <a:chExt cx="3507015" cy="638066"/>
          </a:xfrm>
        </p:grpSpPr>
        <p:sp>
          <p:nvSpPr>
            <p:cNvPr id="11" name="TextBox 10"/>
            <p:cNvSpPr txBox="1"/>
            <p:nvPr/>
          </p:nvSpPr>
          <p:spPr>
            <a:xfrm>
              <a:off x="1384472" y="3687192"/>
              <a:ext cx="2829281" cy="225839"/>
            </a:xfrm>
            <a:prstGeom prst="rect">
              <a:avLst/>
            </a:prstGeom>
            <a:noFill/>
          </p:spPr>
          <p:txBody>
            <a:bodyPr wrap="square" lIns="0" tIns="0" rIns="0" bIns="0" rtlCol="0">
              <a:spAutoFit/>
            </a:bodyPr>
            <a:lstStyle/>
            <a:p>
              <a:pPr lvl="0" defTabSz="914400">
                <a:spcBef>
                  <a:spcPct val="20000"/>
                </a:spcBef>
                <a:defRPr/>
              </a:pPr>
              <a:r>
                <a:rPr lang="en-US" sz="900" dirty="0" smtClean="0">
                  <a:latin typeface="Raleway" panose="020B0503030101060003" pitchFamily="34" charset="0"/>
                  <a:ea typeface="Lato" panose="020F0502020204030203" pitchFamily="34" charset="0"/>
                  <a:cs typeface="Lato" panose="020F0502020204030203" pitchFamily="34" charset="0"/>
                </a:rPr>
                <a:t>There are many of the variations passages lorem ipsum available majority have suffered</a:t>
              </a:r>
              <a:endParaRPr lang="en-US" sz="900" dirty="0">
                <a:latin typeface="Raleway" panose="020B0503030101060003" pitchFamily="34" charset="0"/>
                <a:ea typeface="Lato" panose="020F0502020204030203" pitchFamily="34" charset="0"/>
                <a:cs typeface="Lato" panose="020F0502020204030203" pitchFamily="34" charset="0"/>
              </a:endParaRPr>
            </a:p>
          </p:txBody>
        </p:sp>
        <p:sp>
          <p:nvSpPr>
            <p:cNvPr id="12" name="TextBox 11"/>
            <p:cNvSpPr txBox="1"/>
            <p:nvPr/>
          </p:nvSpPr>
          <p:spPr>
            <a:xfrm>
              <a:off x="723724" y="3288447"/>
              <a:ext cx="2345832" cy="250932"/>
            </a:xfrm>
            <a:prstGeom prst="rect">
              <a:avLst/>
            </a:prstGeom>
            <a:noFill/>
          </p:spPr>
          <p:txBody>
            <a:bodyPr wrap="square" lIns="0" tIns="0" rIns="0" bIns="0" rtlCol="0" anchor="t">
              <a:spAutoFit/>
            </a:bodyPr>
            <a:lstStyle/>
            <a:p>
              <a:r>
                <a:rPr lang="en-US" sz="2000" dirty="0" smtClean="0">
                  <a:latin typeface="Raleway" panose="020B0503030101060003" pitchFamily="34" charset="0"/>
                  <a:ea typeface="Lato" panose="020F0502020204030203" pitchFamily="34" charset="0"/>
                  <a:cs typeface="Lato" panose="020F0502020204030203" pitchFamily="34" charset="0"/>
                </a:rPr>
                <a:t>Description Here</a:t>
              </a:r>
              <a:endParaRPr lang="en-US" sz="2000" dirty="0">
                <a:latin typeface="Raleway" panose="020B0503030101060003" pitchFamily="34" charset="0"/>
                <a:ea typeface="Lato" panose="020F0502020204030203" pitchFamily="34" charset="0"/>
                <a:cs typeface="Lato" panose="020F0502020204030203" pitchFamily="34" charset="0"/>
              </a:endParaRPr>
            </a:p>
          </p:txBody>
        </p:sp>
        <p:sp>
          <p:nvSpPr>
            <p:cNvPr id="13" name="Rectangle 12"/>
            <p:cNvSpPr/>
            <p:nvPr/>
          </p:nvSpPr>
          <p:spPr>
            <a:xfrm>
              <a:off x="706738" y="3625395"/>
              <a:ext cx="439674" cy="301118"/>
            </a:xfrm>
            <a:prstGeom prst="rect">
              <a:avLst/>
            </a:prstGeom>
          </p:spPr>
          <p:txBody>
            <a:bodyPr wrap="none" lIns="0" tIns="0" rIns="0" bIns="0">
              <a:spAutoFit/>
            </a:bodyPr>
            <a:lstStyle/>
            <a:p>
              <a:r>
                <a:rPr lang="id-ID" sz="2400" b="1" smtClean="0">
                  <a:latin typeface="Raleway" panose="020B0503030101060003" pitchFamily="34" charset="0"/>
                  <a:ea typeface="Lato" panose="020F0502020204030203" pitchFamily="34" charset="0"/>
                  <a:cs typeface="Lato" panose="020F0502020204030203" pitchFamily="34" charset="0"/>
                </a:rPr>
                <a:t>50</a:t>
              </a:r>
              <a:r>
                <a:rPr lang="en-US" sz="2400" b="1" smtClean="0">
                  <a:latin typeface="Raleway" panose="020B0503030101060003" pitchFamily="34" charset="0"/>
                  <a:ea typeface="Lato" panose="020F0502020204030203" pitchFamily="34" charset="0"/>
                  <a:cs typeface="Lato" panose="020F0502020204030203" pitchFamily="34" charset="0"/>
                </a:rPr>
                <a:t>%</a:t>
              </a:r>
              <a:endParaRPr lang="en-US" sz="1600" b="1" dirty="0" smtClean="0">
                <a:latin typeface="Raleway" panose="020B0503030101060003" pitchFamily="34" charset="0"/>
                <a:ea typeface="Lato" panose="020F0502020204030203" pitchFamily="34" charset="0"/>
                <a:cs typeface="Lato" panose="020F0502020204030203" pitchFamily="34" charset="0"/>
              </a:endParaRPr>
            </a:p>
          </p:txBody>
        </p:sp>
      </p:grpSp>
      <p:grpSp>
        <p:nvGrpSpPr>
          <p:cNvPr id="14" name="Group 87"/>
          <p:cNvGrpSpPr/>
          <p:nvPr/>
        </p:nvGrpSpPr>
        <p:grpSpPr>
          <a:xfrm>
            <a:off x="3392198" y="4839616"/>
            <a:ext cx="4812527" cy="875275"/>
            <a:chOff x="609600" y="2841943"/>
            <a:chExt cx="2660838" cy="559774"/>
          </a:xfrm>
          <a:solidFill>
            <a:schemeClr val="tx1">
              <a:lumMod val="75000"/>
              <a:lumOff val="25000"/>
            </a:schemeClr>
          </a:solidFill>
        </p:grpSpPr>
        <p:grpSp>
          <p:nvGrpSpPr>
            <p:cNvPr id="15" name="Group 184"/>
            <p:cNvGrpSpPr/>
            <p:nvPr/>
          </p:nvGrpSpPr>
          <p:grpSpPr>
            <a:xfrm>
              <a:off x="609600" y="2841943"/>
              <a:ext cx="260742" cy="559774"/>
              <a:chOff x="6213475" y="1668463"/>
              <a:chExt cx="227013" cy="487362"/>
            </a:xfrm>
            <a:grpFill/>
          </p:grpSpPr>
          <p:sp>
            <p:nvSpPr>
              <p:cNvPr id="43" name="Oval 98"/>
              <p:cNvSpPr>
                <a:spLocks noChangeArrowheads="1"/>
              </p:cNvSpPr>
              <p:nvPr/>
            </p:nvSpPr>
            <p:spPr bwMode="auto">
              <a:xfrm>
                <a:off x="6291263" y="1668463"/>
                <a:ext cx="73025" cy="7302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44" name="Freeform 99"/>
              <p:cNvSpPr>
                <a:spLocks/>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16" name="Group 184"/>
            <p:cNvGrpSpPr/>
            <p:nvPr/>
          </p:nvGrpSpPr>
          <p:grpSpPr>
            <a:xfrm>
              <a:off x="876277" y="2841943"/>
              <a:ext cx="260742" cy="559774"/>
              <a:chOff x="6213475" y="1668463"/>
              <a:chExt cx="227013" cy="487362"/>
            </a:xfrm>
            <a:grpFill/>
          </p:grpSpPr>
          <p:sp>
            <p:nvSpPr>
              <p:cNvPr id="41" name="Oval 98"/>
              <p:cNvSpPr>
                <a:spLocks noChangeArrowheads="1"/>
              </p:cNvSpPr>
              <p:nvPr/>
            </p:nvSpPr>
            <p:spPr bwMode="auto">
              <a:xfrm>
                <a:off x="6291263" y="1668463"/>
                <a:ext cx="73025" cy="7302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42" name="Freeform 99"/>
              <p:cNvSpPr>
                <a:spLocks/>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17" name="Group 184"/>
            <p:cNvGrpSpPr/>
            <p:nvPr/>
          </p:nvGrpSpPr>
          <p:grpSpPr>
            <a:xfrm>
              <a:off x="1142954" y="2841943"/>
              <a:ext cx="260742" cy="559774"/>
              <a:chOff x="6213475" y="1668463"/>
              <a:chExt cx="227013" cy="487362"/>
            </a:xfrm>
            <a:grpFill/>
          </p:grpSpPr>
          <p:sp>
            <p:nvSpPr>
              <p:cNvPr id="39" name="Oval 98"/>
              <p:cNvSpPr>
                <a:spLocks noChangeArrowheads="1"/>
              </p:cNvSpPr>
              <p:nvPr/>
            </p:nvSpPr>
            <p:spPr bwMode="auto">
              <a:xfrm>
                <a:off x="6291263" y="1668463"/>
                <a:ext cx="73025" cy="7302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40" name="Freeform 99"/>
              <p:cNvSpPr>
                <a:spLocks/>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18" name="Group 184"/>
            <p:cNvGrpSpPr/>
            <p:nvPr/>
          </p:nvGrpSpPr>
          <p:grpSpPr>
            <a:xfrm>
              <a:off x="1409631" y="2841943"/>
              <a:ext cx="260742" cy="559774"/>
              <a:chOff x="6213475" y="1668463"/>
              <a:chExt cx="227013" cy="487362"/>
            </a:xfrm>
            <a:grpFill/>
          </p:grpSpPr>
          <p:sp>
            <p:nvSpPr>
              <p:cNvPr id="37" name="Oval 98"/>
              <p:cNvSpPr>
                <a:spLocks noChangeArrowheads="1"/>
              </p:cNvSpPr>
              <p:nvPr/>
            </p:nvSpPr>
            <p:spPr bwMode="auto">
              <a:xfrm>
                <a:off x="6291263" y="1668463"/>
                <a:ext cx="73025" cy="7302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38" name="Freeform 99"/>
              <p:cNvSpPr>
                <a:spLocks/>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19" name="Group 184"/>
            <p:cNvGrpSpPr/>
            <p:nvPr/>
          </p:nvGrpSpPr>
          <p:grpSpPr>
            <a:xfrm>
              <a:off x="1676308" y="2841943"/>
              <a:ext cx="260742" cy="559774"/>
              <a:chOff x="6213475" y="1668463"/>
              <a:chExt cx="227013" cy="487362"/>
            </a:xfrm>
            <a:grpFill/>
          </p:grpSpPr>
          <p:sp>
            <p:nvSpPr>
              <p:cNvPr id="35" name="Oval 98"/>
              <p:cNvSpPr>
                <a:spLocks noChangeArrowheads="1"/>
              </p:cNvSpPr>
              <p:nvPr/>
            </p:nvSpPr>
            <p:spPr bwMode="auto">
              <a:xfrm>
                <a:off x="6291263" y="1668463"/>
                <a:ext cx="73025" cy="7302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36" name="Freeform 99"/>
              <p:cNvSpPr>
                <a:spLocks/>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20" name="Group 184"/>
            <p:cNvGrpSpPr/>
            <p:nvPr/>
          </p:nvGrpSpPr>
          <p:grpSpPr>
            <a:xfrm>
              <a:off x="1942985" y="2841943"/>
              <a:ext cx="260742" cy="559774"/>
              <a:chOff x="6213475" y="1668463"/>
              <a:chExt cx="227013" cy="487362"/>
            </a:xfrm>
            <a:grpFill/>
          </p:grpSpPr>
          <p:sp>
            <p:nvSpPr>
              <p:cNvPr id="33" name="Oval 98"/>
              <p:cNvSpPr>
                <a:spLocks noChangeArrowheads="1"/>
              </p:cNvSpPr>
              <p:nvPr/>
            </p:nvSpPr>
            <p:spPr bwMode="auto">
              <a:xfrm>
                <a:off x="6291263" y="1668463"/>
                <a:ext cx="73025" cy="7302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34" name="Freeform 99"/>
              <p:cNvSpPr>
                <a:spLocks/>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21" name="Group 184"/>
            <p:cNvGrpSpPr/>
            <p:nvPr/>
          </p:nvGrpSpPr>
          <p:grpSpPr>
            <a:xfrm>
              <a:off x="2209662" y="2841943"/>
              <a:ext cx="260742" cy="559774"/>
              <a:chOff x="6213475" y="1668463"/>
              <a:chExt cx="227013" cy="487362"/>
            </a:xfrm>
            <a:grpFill/>
          </p:grpSpPr>
          <p:sp>
            <p:nvSpPr>
              <p:cNvPr id="31" name="Oval 98"/>
              <p:cNvSpPr>
                <a:spLocks noChangeArrowheads="1"/>
              </p:cNvSpPr>
              <p:nvPr/>
            </p:nvSpPr>
            <p:spPr bwMode="auto">
              <a:xfrm>
                <a:off x="6291263" y="1668463"/>
                <a:ext cx="73025" cy="7302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32" name="Freeform 99"/>
              <p:cNvSpPr>
                <a:spLocks/>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22" name="Group 184"/>
            <p:cNvGrpSpPr/>
            <p:nvPr/>
          </p:nvGrpSpPr>
          <p:grpSpPr>
            <a:xfrm>
              <a:off x="2476339" y="2841943"/>
              <a:ext cx="260742" cy="559774"/>
              <a:chOff x="6213475" y="1668463"/>
              <a:chExt cx="227013" cy="487362"/>
            </a:xfrm>
            <a:grpFill/>
          </p:grpSpPr>
          <p:sp>
            <p:nvSpPr>
              <p:cNvPr id="29" name="Oval 98"/>
              <p:cNvSpPr>
                <a:spLocks noChangeArrowheads="1"/>
              </p:cNvSpPr>
              <p:nvPr/>
            </p:nvSpPr>
            <p:spPr bwMode="auto">
              <a:xfrm>
                <a:off x="6291263" y="1668463"/>
                <a:ext cx="73025" cy="7302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30" name="Freeform 99"/>
              <p:cNvSpPr>
                <a:spLocks/>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23" name="Group 184"/>
            <p:cNvGrpSpPr/>
            <p:nvPr/>
          </p:nvGrpSpPr>
          <p:grpSpPr>
            <a:xfrm>
              <a:off x="2743016" y="2841943"/>
              <a:ext cx="260742" cy="559774"/>
              <a:chOff x="6213475" y="1668463"/>
              <a:chExt cx="227013" cy="487362"/>
            </a:xfrm>
            <a:grpFill/>
          </p:grpSpPr>
          <p:sp>
            <p:nvSpPr>
              <p:cNvPr id="27" name="Oval 98"/>
              <p:cNvSpPr>
                <a:spLocks noChangeArrowheads="1"/>
              </p:cNvSpPr>
              <p:nvPr/>
            </p:nvSpPr>
            <p:spPr bwMode="auto">
              <a:xfrm>
                <a:off x="6291263" y="1668463"/>
                <a:ext cx="73025" cy="7302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28" name="Freeform 99"/>
              <p:cNvSpPr>
                <a:spLocks/>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24" name="Group 184"/>
            <p:cNvGrpSpPr/>
            <p:nvPr/>
          </p:nvGrpSpPr>
          <p:grpSpPr>
            <a:xfrm>
              <a:off x="3009696" y="2841943"/>
              <a:ext cx="260742" cy="559774"/>
              <a:chOff x="6213475" y="1668463"/>
              <a:chExt cx="227013" cy="487362"/>
            </a:xfrm>
            <a:grpFill/>
          </p:grpSpPr>
          <p:sp>
            <p:nvSpPr>
              <p:cNvPr id="25" name="Oval 98"/>
              <p:cNvSpPr>
                <a:spLocks noChangeArrowheads="1"/>
              </p:cNvSpPr>
              <p:nvPr/>
            </p:nvSpPr>
            <p:spPr bwMode="auto">
              <a:xfrm>
                <a:off x="6291263" y="1668463"/>
                <a:ext cx="73025" cy="7302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26" name="Freeform 99"/>
              <p:cNvSpPr>
                <a:spLocks/>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grpSp>
        <p:nvGrpSpPr>
          <p:cNvPr id="45" name="Group 86"/>
          <p:cNvGrpSpPr/>
          <p:nvPr/>
        </p:nvGrpSpPr>
        <p:grpSpPr>
          <a:xfrm>
            <a:off x="3392198" y="2884678"/>
            <a:ext cx="4757870" cy="899523"/>
            <a:chOff x="5932686" y="2855964"/>
            <a:chExt cx="2449314" cy="563870"/>
          </a:xfrm>
          <a:solidFill>
            <a:schemeClr val="accent1"/>
          </a:solidFill>
        </p:grpSpPr>
        <p:grpSp>
          <p:nvGrpSpPr>
            <p:cNvPr id="46" name="Group 179"/>
            <p:cNvGrpSpPr/>
            <p:nvPr/>
          </p:nvGrpSpPr>
          <p:grpSpPr>
            <a:xfrm>
              <a:off x="5932686" y="2855964"/>
              <a:ext cx="220321" cy="563870"/>
              <a:chOff x="5054600" y="1652588"/>
              <a:chExt cx="187325" cy="479424"/>
            </a:xfrm>
            <a:grpFill/>
          </p:grpSpPr>
          <p:sp>
            <p:nvSpPr>
              <p:cNvPr id="74" name="Freeform 96"/>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75" name="Oval 97"/>
              <p:cNvSpPr>
                <a:spLocks noChangeArrowheads="1"/>
              </p:cNvSpPr>
              <p:nvPr/>
            </p:nvSpPr>
            <p:spPr bwMode="auto">
              <a:xfrm>
                <a:off x="5110163" y="1652588"/>
                <a:ext cx="74613" cy="7620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47" name="Group 179"/>
            <p:cNvGrpSpPr/>
            <p:nvPr/>
          </p:nvGrpSpPr>
          <p:grpSpPr>
            <a:xfrm>
              <a:off x="6180352" y="2855964"/>
              <a:ext cx="220321" cy="563870"/>
              <a:chOff x="5054600" y="1652588"/>
              <a:chExt cx="187325" cy="479424"/>
            </a:xfrm>
            <a:grpFill/>
          </p:grpSpPr>
          <p:sp>
            <p:nvSpPr>
              <p:cNvPr id="72" name="Freeform 96"/>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73" name="Oval 97"/>
              <p:cNvSpPr>
                <a:spLocks noChangeArrowheads="1"/>
              </p:cNvSpPr>
              <p:nvPr/>
            </p:nvSpPr>
            <p:spPr bwMode="auto">
              <a:xfrm>
                <a:off x="5110163" y="1652588"/>
                <a:ext cx="74613" cy="7620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48" name="Group 179"/>
            <p:cNvGrpSpPr/>
            <p:nvPr/>
          </p:nvGrpSpPr>
          <p:grpSpPr>
            <a:xfrm>
              <a:off x="6428018" y="2855964"/>
              <a:ext cx="220321" cy="563870"/>
              <a:chOff x="5054600" y="1652588"/>
              <a:chExt cx="187325" cy="479424"/>
            </a:xfrm>
            <a:grpFill/>
          </p:grpSpPr>
          <p:sp>
            <p:nvSpPr>
              <p:cNvPr id="70" name="Freeform 96"/>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71" name="Oval 97"/>
              <p:cNvSpPr>
                <a:spLocks noChangeArrowheads="1"/>
              </p:cNvSpPr>
              <p:nvPr/>
            </p:nvSpPr>
            <p:spPr bwMode="auto">
              <a:xfrm>
                <a:off x="5110163" y="1652588"/>
                <a:ext cx="74613" cy="7620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49" name="Group 179"/>
            <p:cNvGrpSpPr/>
            <p:nvPr/>
          </p:nvGrpSpPr>
          <p:grpSpPr>
            <a:xfrm>
              <a:off x="6675684" y="2855964"/>
              <a:ext cx="220321" cy="563870"/>
              <a:chOff x="5054600" y="1652588"/>
              <a:chExt cx="187325" cy="479424"/>
            </a:xfrm>
            <a:grpFill/>
          </p:grpSpPr>
          <p:sp>
            <p:nvSpPr>
              <p:cNvPr id="68" name="Freeform 96"/>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69" name="Oval 97"/>
              <p:cNvSpPr>
                <a:spLocks noChangeArrowheads="1"/>
              </p:cNvSpPr>
              <p:nvPr/>
            </p:nvSpPr>
            <p:spPr bwMode="auto">
              <a:xfrm>
                <a:off x="5110163" y="1652588"/>
                <a:ext cx="74613" cy="7620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50" name="Group 179"/>
            <p:cNvGrpSpPr/>
            <p:nvPr/>
          </p:nvGrpSpPr>
          <p:grpSpPr>
            <a:xfrm>
              <a:off x="6923350" y="2855964"/>
              <a:ext cx="220321" cy="563870"/>
              <a:chOff x="5054600" y="1652588"/>
              <a:chExt cx="187325" cy="479424"/>
            </a:xfrm>
            <a:grpFill/>
          </p:grpSpPr>
          <p:sp>
            <p:nvSpPr>
              <p:cNvPr id="66" name="Freeform 65"/>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67" name="Oval 66"/>
              <p:cNvSpPr>
                <a:spLocks noChangeArrowheads="1"/>
              </p:cNvSpPr>
              <p:nvPr/>
            </p:nvSpPr>
            <p:spPr bwMode="auto">
              <a:xfrm>
                <a:off x="5110163" y="1652588"/>
                <a:ext cx="74613" cy="7620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51" name="Group 179"/>
            <p:cNvGrpSpPr/>
            <p:nvPr/>
          </p:nvGrpSpPr>
          <p:grpSpPr>
            <a:xfrm>
              <a:off x="7171017" y="2855964"/>
              <a:ext cx="220321" cy="563870"/>
              <a:chOff x="5054600" y="1652588"/>
              <a:chExt cx="187325" cy="479424"/>
            </a:xfrm>
            <a:grpFill/>
          </p:grpSpPr>
          <p:sp>
            <p:nvSpPr>
              <p:cNvPr id="64" name="Freeform 96"/>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65" name="Oval 97"/>
              <p:cNvSpPr>
                <a:spLocks noChangeArrowheads="1"/>
              </p:cNvSpPr>
              <p:nvPr/>
            </p:nvSpPr>
            <p:spPr bwMode="auto">
              <a:xfrm>
                <a:off x="5110163" y="1652588"/>
                <a:ext cx="74613" cy="7620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52" name="Group 179"/>
            <p:cNvGrpSpPr/>
            <p:nvPr/>
          </p:nvGrpSpPr>
          <p:grpSpPr>
            <a:xfrm>
              <a:off x="7418683" y="2855964"/>
              <a:ext cx="220321" cy="563870"/>
              <a:chOff x="5054600" y="1652588"/>
              <a:chExt cx="187325" cy="479424"/>
            </a:xfrm>
            <a:grpFill/>
          </p:grpSpPr>
          <p:sp>
            <p:nvSpPr>
              <p:cNvPr id="62" name="Freeform 96"/>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63" name="Oval 97"/>
              <p:cNvSpPr>
                <a:spLocks noChangeArrowheads="1"/>
              </p:cNvSpPr>
              <p:nvPr/>
            </p:nvSpPr>
            <p:spPr bwMode="auto">
              <a:xfrm>
                <a:off x="5110163" y="1652588"/>
                <a:ext cx="74613" cy="7620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53" name="Group 179"/>
            <p:cNvGrpSpPr/>
            <p:nvPr/>
          </p:nvGrpSpPr>
          <p:grpSpPr>
            <a:xfrm>
              <a:off x="7666349" y="2855964"/>
              <a:ext cx="220321" cy="563870"/>
              <a:chOff x="5054600" y="1652588"/>
              <a:chExt cx="187325" cy="479424"/>
            </a:xfrm>
            <a:grpFill/>
          </p:grpSpPr>
          <p:sp>
            <p:nvSpPr>
              <p:cNvPr id="60" name="Freeform 96"/>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61" name="Oval 97"/>
              <p:cNvSpPr>
                <a:spLocks noChangeArrowheads="1"/>
              </p:cNvSpPr>
              <p:nvPr/>
            </p:nvSpPr>
            <p:spPr bwMode="auto">
              <a:xfrm>
                <a:off x="5110163" y="1652588"/>
                <a:ext cx="74613" cy="7620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54" name="Group 179"/>
            <p:cNvGrpSpPr/>
            <p:nvPr/>
          </p:nvGrpSpPr>
          <p:grpSpPr>
            <a:xfrm>
              <a:off x="7914015" y="2855964"/>
              <a:ext cx="220321" cy="563870"/>
              <a:chOff x="5054600" y="1652588"/>
              <a:chExt cx="187325" cy="479424"/>
            </a:xfrm>
            <a:grpFill/>
          </p:grpSpPr>
          <p:sp>
            <p:nvSpPr>
              <p:cNvPr id="58" name="Freeform 96"/>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59" name="Oval 97"/>
              <p:cNvSpPr>
                <a:spLocks noChangeArrowheads="1"/>
              </p:cNvSpPr>
              <p:nvPr/>
            </p:nvSpPr>
            <p:spPr bwMode="auto">
              <a:xfrm>
                <a:off x="5110163" y="1652588"/>
                <a:ext cx="74613" cy="7620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55" name="Group 179"/>
            <p:cNvGrpSpPr/>
            <p:nvPr/>
          </p:nvGrpSpPr>
          <p:grpSpPr>
            <a:xfrm>
              <a:off x="8161679" y="2855964"/>
              <a:ext cx="220321" cy="563870"/>
              <a:chOff x="5054600" y="1652588"/>
              <a:chExt cx="187325" cy="479424"/>
            </a:xfrm>
            <a:grpFill/>
          </p:grpSpPr>
          <p:sp>
            <p:nvSpPr>
              <p:cNvPr id="56" name="Freeform 96"/>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57" name="Oval 97"/>
              <p:cNvSpPr>
                <a:spLocks noChangeArrowheads="1"/>
              </p:cNvSpPr>
              <p:nvPr/>
            </p:nvSpPr>
            <p:spPr bwMode="auto">
              <a:xfrm>
                <a:off x="5110163" y="1652588"/>
                <a:ext cx="74613" cy="7620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spTree>
    <p:extLst>
      <p:ext uri="{BB962C8B-B14F-4D97-AF65-F5344CB8AC3E}">
        <p14:creationId xmlns:p14="http://schemas.microsoft.com/office/powerpoint/2010/main" val="3905239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ross 4">
            <a:extLst>
              <a:ext uri="{FF2B5EF4-FFF2-40B4-BE49-F238E27FC236}">
                <a16:creationId xmlns:a16="http://schemas.microsoft.com/office/drawing/2014/main" id="{341A5075-0736-4AA5-82F2-FD54A1A81CBB}"/>
              </a:ext>
            </a:extLst>
          </p:cNvPr>
          <p:cNvSpPr/>
          <p:nvPr/>
        </p:nvSpPr>
        <p:spPr>
          <a:xfrm rot="2700000">
            <a:off x="11140215" y="34931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EE756D3C-21D2-4040-9810-01F1EB04FA08}"/>
              </a:ext>
            </a:extLst>
          </p:cNvPr>
          <p:cNvSpPr txBox="1"/>
          <p:nvPr/>
        </p:nvSpPr>
        <p:spPr>
          <a:xfrm>
            <a:off x="4461455" y="445819"/>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GRAPHIC</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grpSp>
        <p:nvGrpSpPr>
          <p:cNvPr id="4" name="Group 3">
            <a:extLst>
              <a:ext uri="{FF2B5EF4-FFF2-40B4-BE49-F238E27FC236}">
                <a16:creationId xmlns:a16="http://schemas.microsoft.com/office/drawing/2014/main" id="{622110FC-71B4-4789-892D-03407EEDFE97}"/>
              </a:ext>
            </a:extLst>
          </p:cNvPr>
          <p:cNvGrpSpPr/>
          <p:nvPr/>
        </p:nvGrpSpPr>
        <p:grpSpPr>
          <a:xfrm>
            <a:off x="4065153" y="1963691"/>
            <a:ext cx="4061694" cy="4178990"/>
            <a:chOff x="4033827" y="1841771"/>
            <a:chExt cx="4061694" cy="4178990"/>
          </a:xfrm>
        </p:grpSpPr>
        <p:grpSp>
          <p:nvGrpSpPr>
            <p:cNvPr id="7" name="Group 6">
              <a:extLst>
                <a:ext uri="{FF2B5EF4-FFF2-40B4-BE49-F238E27FC236}">
                  <a16:creationId xmlns:a16="http://schemas.microsoft.com/office/drawing/2014/main" id="{76A19569-A726-45F8-976A-75A68C850F87}"/>
                </a:ext>
              </a:extLst>
            </p:cNvPr>
            <p:cNvGrpSpPr/>
            <p:nvPr/>
          </p:nvGrpSpPr>
          <p:grpSpPr>
            <a:xfrm rot="3239019">
              <a:off x="6075848" y="2453722"/>
              <a:ext cx="2008206" cy="2031140"/>
              <a:chOff x="5380261" y="1891294"/>
              <a:chExt cx="1900646" cy="1922352"/>
            </a:xfrm>
            <a:solidFill>
              <a:schemeClr val="accent1"/>
            </a:solidFill>
          </p:grpSpPr>
          <p:sp>
            <p:nvSpPr>
              <p:cNvPr id="24" name="Oval 23">
                <a:extLst>
                  <a:ext uri="{FF2B5EF4-FFF2-40B4-BE49-F238E27FC236}">
                    <a16:creationId xmlns:a16="http://schemas.microsoft.com/office/drawing/2014/main" id="{2EB32D9D-59AB-4377-BF55-7BEEC154EB33}"/>
                  </a:ext>
                </a:extLst>
              </p:cNvPr>
              <p:cNvSpPr>
                <a:spLocks noChangeArrowheads="1"/>
              </p:cNvSpPr>
              <p:nvPr/>
            </p:nvSpPr>
            <p:spPr bwMode="auto">
              <a:xfrm>
                <a:off x="6149473" y="2682212"/>
                <a:ext cx="1131434" cy="113143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900" dirty="0">
                  <a:latin typeface="Raleway" panose="020B0503030101060003" pitchFamily="34" charset="0"/>
                  <a:ea typeface="Lato" panose="020F0502020204030203" pitchFamily="34" charset="0"/>
                  <a:cs typeface="Lato" panose="020F0502020204030203" pitchFamily="34" charset="0"/>
                </a:endParaRPr>
              </a:p>
            </p:txBody>
          </p:sp>
          <p:sp>
            <p:nvSpPr>
              <p:cNvPr id="25" name="Oval 24">
                <a:extLst>
                  <a:ext uri="{FF2B5EF4-FFF2-40B4-BE49-F238E27FC236}">
                    <a16:creationId xmlns:a16="http://schemas.microsoft.com/office/drawing/2014/main" id="{CBD2749E-FC24-4EBF-A5A9-052495A41CAE}"/>
                  </a:ext>
                </a:extLst>
              </p:cNvPr>
              <p:cNvSpPr>
                <a:spLocks noChangeArrowheads="1"/>
              </p:cNvSpPr>
              <p:nvPr/>
            </p:nvSpPr>
            <p:spPr bwMode="auto">
              <a:xfrm>
                <a:off x="5380261" y="1891294"/>
                <a:ext cx="769213" cy="7692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900">
                  <a:latin typeface="Raleway" panose="020B0503030101060003" pitchFamily="34" charset="0"/>
                  <a:ea typeface="Lato" panose="020F0502020204030203" pitchFamily="34" charset="0"/>
                  <a:cs typeface="Lato" panose="020F0502020204030203" pitchFamily="34" charset="0"/>
                </a:endParaRPr>
              </a:p>
            </p:txBody>
          </p:sp>
          <p:sp>
            <p:nvSpPr>
              <p:cNvPr id="26" name="Freeform 16">
                <a:extLst>
                  <a:ext uri="{FF2B5EF4-FFF2-40B4-BE49-F238E27FC236}">
                    <a16:creationId xmlns:a16="http://schemas.microsoft.com/office/drawing/2014/main" id="{42364134-9FB0-47D9-95F2-02EBA0F9F2C6}"/>
                  </a:ext>
                </a:extLst>
              </p:cNvPr>
              <p:cNvSpPr>
                <a:spLocks/>
              </p:cNvSpPr>
              <p:nvPr/>
            </p:nvSpPr>
            <p:spPr bwMode="auto">
              <a:xfrm>
                <a:off x="5734343" y="2253515"/>
                <a:ext cx="949645" cy="949645"/>
              </a:xfrm>
              <a:custGeom>
                <a:avLst/>
                <a:gdLst>
                  <a:gd name="T0" fmla="*/ 214 w 487"/>
                  <a:gd name="T1" fmla="*/ 487 h 487"/>
                  <a:gd name="T2" fmla="*/ 0 w 487"/>
                  <a:gd name="T3" fmla="*/ 208 h 487"/>
                  <a:gd name="T4" fmla="*/ 212 w 487"/>
                  <a:gd name="T5" fmla="*/ 0 h 487"/>
                  <a:gd name="T6" fmla="*/ 487 w 487"/>
                  <a:gd name="T7" fmla="*/ 220 h 487"/>
                  <a:gd name="T8" fmla="*/ 214 w 487"/>
                  <a:gd name="T9" fmla="*/ 487 h 487"/>
                </a:gdLst>
                <a:ahLst/>
                <a:cxnLst>
                  <a:cxn ang="0">
                    <a:pos x="T0" y="T1"/>
                  </a:cxn>
                  <a:cxn ang="0">
                    <a:pos x="T2" y="T3"/>
                  </a:cxn>
                  <a:cxn ang="0">
                    <a:pos x="T4" y="T5"/>
                  </a:cxn>
                  <a:cxn ang="0">
                    <a:pos x="T6" y="T7"/>
                  </a:cxn>
                  <a:cxn ang="0">
                    <a:pos x="T8" y="T9"/>
                  </a:cxn>
                </a:cxnLst>
                <a:rect l="0" t="0" r="r" b="b"/>
                <a:pathLst>
                  <a:path w="487" h="487">
                    <a:moveTo>
                      <a:pt x="214" y="487"/>
                    </a:moveTo>
                    <a:cubicBezTo>
                      <a:pt x="230" y="279"/>
                      <a:pt x="142" y="219"/>
                      <a:pt x="0" y="208"/>
                    </a:cubicBezTo>
                    <a:cubicBezTo>
                      <a:pt x="212" y="0"/>
                      <a:pt x="212" y="0"/>
                      <a:pt x="212" y="0"/>
                    </a:cubicBezTo>
                    <a:cubicBezTo>
                      <a:pt x="220" y="143"/>
                      <a:pt x="278" y="232"/>
                      <a:pt x="487" y="220"/>
                    </a:cubicBezTo>
                    <a:lnTo>
                      <a:pt x="214" y="4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900">
                  <a:latin typeface="Raleway" panose="020B0503030101060003" pitchFamily="34" charset="0"/>
                  <a:ea typeface="Lato" panose="020F0502020204030203" pitchFamily="34" charset="0"/>
                  <a:cs typeface="Lato" panose="020F0502020204030203" pitchFamily="34" charset="0"/>
                </a:endParaRPr>
              </a:p>
            </p:txBody>
          </p:sp>
        </p:grpSp>
        <p:sp>
          <p:nvSpPr>
            <p:cNvPr id="8" name="Oval 7">
              <a:extLst>
                <a:ext uri="{FF2B5EF4-FFF2-40B4-BE49-F238E27FC236}">
                  <a16:creationId xmlns:a16="http://schemas.microsoft.com/office/drawing/2014/main" id="{2796F49F-3A8C-41C5-902F-F8A03E90A336}"/>
                </a:ext>
              </a:extLst>
            </p:cNvPr>
            <p:cNvSpPr/>
            <p:nvPr/>
          </p:nvSpPr>
          <p:spPr>
            <a:xfrm rot="2554669">
              <a:off x="7062856" y="2474194"/>
              <a:ext cx="311985" cy="3119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400">
                <a:latin typeface="Raleway" panose="020B0503030101060003" pitchFamily="34" charset="0"/>
                <a:ea typeface="Lato" panose="020F0502020204030203" pitchFamily="34" charset="0"/>
                <a:cs typeface="Lato" panose="020F0502020204030203" pitchFamily="34" charset="0"/>
              </a:endParaRPr>
            </a:p>
          </p:txBody>
        </p:sp>
        <p:grpSp>
          <p:nvGrpSpPr>
            <p:cNvPr id="9" name="Group 8">
              <a:extLst>
                <a:ext uri="{FF2B5EF4-FFF2-40B4-BE49-F238E27FC236}">
                  <a16:creationId xmlns:a16="http://schemas.microsoft.com/office/drawing/2014/main" id="{637CBFAD-B65B-478D-AFB5-CF53385F9322}"/>
                </a:ext>
              </a:extLst>
            </p:cNvPr>
            <p:cNvGrpSpPr/>
            <p:nvPr/>
          </p:nvGrpSpPr>
          <p:grpSpPr>
            <a:xfrm rot="3239019">
              <a:off x="5514232" y="4000371"/>
              <a:ext cx="2031141" cy="2009639"/>
              <a:chOff x="6239011" y="3177384"/>
              <a:chExt cx="1922353" cy="1902003"/>
            </a:xfrm>
            <a:solidFill>
              <a:schemeClr val="accent4"/>
            </a:solidFill>
          </p:grpSpPr>
          <p:sp>
            <p:nvSpPr>
              <p:cNvPr id="21" name="Oval 14">
                <a:extLst>
                  <a:ext uri="{FF2B5EF4-FFF2-40B4-BE49-F238E27FC236}">
                    <a16:creationId xmlns:a16="http://schemas.microsoft.com/office/drawing/2014/main" id="{A83F6725-44A1-4C72-B861-B61DE6C645E9}"/>
                  </a:ext>
                </a:extLst>
              </p:cNvPr>
              <p:cNvSpPr>
                <a:spLocks noChangeArrowheads="1"/>
              </p:cNvSpPr>
              <p:nvPr/>
            </p:nvSpPr>
            <p:spPr bwMode="auto">
              <a:xfrm>
                <a:off x="6239011" y="3946596"/>
                <a:ext cx="1131434" cy="1132791"/>
              </a:xfrm>
              <a:prstGeom prst="ellipse">
                <a:avLst/>
              </a:prstGeom>
              <a:grpFill/>
              <a:ln>
                <a:noFill/>
              </a:ln>
            </p:spPr>
            <p:txBody>
              <a:bodyPr vert="horz" wrap="square" lIns="68580" tIns="34290" rIns="68580" bIns="34290" numCol="1" anchor="t" anchorCtr="0" compatLnSpc="1">
                <a:prstTxWarp prst="textNoShape">
                  <a:avLst/>
                </a:prstTxWarp>
              </a:bodyPr>
              <a:lstStyle/>
              <a:p>
                <a:endParaRPr lang="id-ID" sz="900">
                  <a:latin typeface="Raleway" panose="020B0503030101060003" pitchFamily="34" charset="0"/>
                  <a:ea typeface="Lato" panose="020F0502020204030203" pitchFamily="34" charset="0"/>
                  <a:cs typeface="Lato" panose="020F0502020204030203" pitchFamily="34" charset="0"/>
                </a:endParaRPr>
              </a:p>
            </p:txBody>
          </p:sp>
          <p:sp>
            <p:nvSpPr>
              <p:cNvPr id="22" name="Oval 15">
                <a:extLst>
                  <a:ext uri="{FF2B5EF4-FFF2-40B4-BE49-F238E27FC236}">
                    <a16:creationId xmlns:a16="http://schemas.microsoft.com/office/drawing/2014/main" id="{59958F87-1436-483D-BC9C-65E5A82FE59F}"/>
                  </a:ext>
                </a:extLst>
              </p:cNvPr>
              <p:cNvSpPr>
                <a:spLocks noChangeArrowheads="1"/>
              </p:cNvSpPr>
              <p:nvPr/>
            </p:nvSpPr>
            <p:spPr bwMode="auto">
              <a:xfrm>
                <a:off x="7392151" y="3177384"/>
                <a:ext cx="769213" cy="769213"/>
              </a:xfrm>
              <a:prstGeom prst="ellipse">
                <a:avLst/>
              </a:prstGeom>
              <a:grpFill/>
              <a:ln>
                <a:noFill/>
              </a:ln>
            </p:spPr>
            <p:txBody>
              <a:bodyPr vert="horz" wrap="square" lIns="68580" tIns="34290" rIns="68580" bIns="34290" numCol="1" anchor="t" anchorCtr="0" compatLnSpc="1">
                <a:prstTxWarp prst="textNoShape">
                  <a:avLst/>
                </a:prstTxWarp>
              </a:bodyPr>
              <a:lstStyle/>
              <a:p>
                <a:endParaRPr lang="id-ID" sz="900">
                  <a:latin typeface="Raleway" panose="020B0503030101060003" pitchFamily="34" charset="0"/>
                  <a:ea typeface="Lato" panose="020F0502020204030203" pitchFamily="34" charset="0"/>
                  <a:cs typeface="Lato" panose="020F0502020204030203" pitchFamily="34" charset="0"/>
                </a:endParaRPr>
              </a:p>
            </p:txBody>
          </p:sp>
          <p:sp>
            <p:nvSpPr>
              <p:cNvPr id="23" name="Freeform 16">
                <a:extLst>
                  <a:ext uri="{FF2B5EF4-FFF2-40B4-BE49-F238E27FC236}">
                    <a16:creationId xmlns:a16="http://schemas.microsoft.com/office/drawing/2014/main" id="{62295739-1338-43D1-87F4-C279F64DF627}"/>
                  </a:ext>
                </a:extLst>
              </p:cNvPr>
              <p:cNvSpPr>
                <a:spLocks/>
              </p:cNvSpPr>
              <p:nvPr/>
            </p:nvSpPr>
            <p:spPr bwMode="auto">
              <a:xfrm>
                <a:off x="6849497" y="3532823"/>
                <a:ext cx="948289" cy="948289"/>
              </a:xfrm>
              <a:custGeom>
                <a:avLst/>
                <a:gdLst>
                  <a:gd name="T0" fmla="*/ 0 w 486"/>
                  <a:gd name="T1" fmla="*/ 213 h 486"/>
                  <a:gd name="T2" fmla="*/ 279 w 486"/>
                  <a:gd name="T3" fmla="*/ 0 h 486"/>
                  <a:gd name="T4" fmla="*/ 486 w 486"/>
                  <a:gd name="T5" fmla="*/ 212 h 486"/>
                  <a:gd name="T6" fmla="*/ 267 w 486"/>
                  <a:gd name="T7" fmla="*/ 486 h 486"/>
                  <a:gd name="T8" fmla="*/ 0 w 486"/>
                  <a:gd name="T9" fmla="*/ 213 h 486"/>
                </a:gdLst>
                <a:ahLst/>
                <a:cxnLst>
                  <a:cxn ang="0">
                    <a:pos x="T0" y="T1"/>
                  </a:cxn>
                  <a:cxn ang="0">
                    <a:pos x="T2" y="T3"/>
                  </a:cxn>
                  <a:cxn ang="0">
                    <a:pos x="T4" y="T5"/>
                  </a:cxn>
                  <a:cxn ang="0">
                    <a:pos x="T6" y="T7"/>
                  </a:cxn>
                  <a:cxn ang="0">
                    <a:pos x="T8" y="T9"/>
                  </a:cxn>
                </a:cxnLst>
                <a:rect l="0" t="0" r="r" b="b"/>
                <a:pathLst>
                  <a:path w="486" h="486">
                    <a:moveTo>
                      <a:pt x="0" y="213"/>
                    </a:moveTo>
                    <a:cubicBezTo>
                      <a:pt x="208" y="230"/>
                      <a:pt x="268" y="142"/>
                      <a:pt x="279" y="0"/>
                    </a:cubicBezTo>
                    <a:cubicBezTo>
                      <a:pt x="486" y="212"/>
                      <a:pt x="486" y="212"/>
                      <a:pt x="486" y="212"/>
                    </a:cubicBezTo>
                    <a:cubicBezTo>
                      <a:pt x="344" y="220"/>
                      <a:pt x="255" y="277"/>
                      <a:pt x="267" y="486"/>
                    </a:cubicBezTo>
                    <a:lnTo>
                      <a:pt x="0" y="213"/>
                    </a:lnTo>
                    <a:close/>
                  </a:path>
                </a:pathLst>
              </a:custGeom>
              <a:grpFill/>
              <a:ln>
                <a:noFill/>
              </a:ln>
            </p:spPr>
            <p:txBody>
              <a:bodyPr vert="horz" wrap="square" lIns="68580" tIns="34290" rIns="68580" bIns="34290" numCol="1" anchor="t" anchorCtr="0" compatLnSpc="1">
                <a:prstTxWarp prst="textNoShape">
                  <a:avLst/>
                </a:prstTxWarp>
              </a:bodyPr>
              <a:lstStyle/>
              <a:p>
                <a:endParaRPr lang="id-ID" sz="900">
                  <a:latin typeface="Raleway" panose="020B0503030101060003" pitchFamily="34" charset="0"/>
                  <a:ea typeface="Lato" panose="020F0502020204030203" pitchFamily="34" charset="0"/>
                  <a:cs typeface="Lato" panose="020F0502020204030203" pitchFamily="34" charset="0"/>
                </a:endParaRPr>
              </a:p>
            </p:txBody>
          </p:sp>
        </p:grpSp>
        <p:sp>
          <p:nvSpPr>
            <p:cNvPr id="10" name="Oval 9">
              <a:extLst>
                <a:ext uri="{FF2B5EF4-FFF2-40B4-BE49-F238E27FC236}">
                  <a16:creationId xmlns:a16="http://schemas.microsoft.com/office/drawing/2014/main" id="{0E898458-EF9C-4169-AF50-7B81B96CECA5}"/>
                </a:ext>
              </a:extLst>
            </p:cNvPr>
            <p:cNvSpPr/>
            <p:nvPr/>
          </p:nvSpPr>
          <p:spPr>
            <a:xfrm rot="2554669">
              <a:off x="7219133" y="4994277"/>
              <a:ext cx="311985" cy="3119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400">
                <a:latin typeface="Raleway" panose="020B0503030101060003" pitchFamily="34" charset="0"/>
                <a:ea typeface="Lato" panose="020F0502020204030203" pitchFamily="34" charset="0"/>
                <a:cs typeface="Lato" panose="020F0502020204030203" pitchFamily="34" charset="0"/>
              </a:endParaRPr>
            </a:p>
          </p:txBody>
        </p:sp>
        <p:grpSp>
          <p:nvGrpSpPr>
            <p:cNvPr id="11" name="Group 10">
              <a:extLst>
                <a:ext uri="{FF2B5EF4-FFF2-40B4-BE49-F238E27FC236}">
                  <a16:creationId xmlns:a16="http://schemas.microsoft.com/office/drawing/2014/main" id="{BA7B875E-85B4-4D66-B07E-F06C740C18A5}"/>
                </a:ext>
              </a:extLst>
            </p:cNvPr>
            <p:cNvGrpSpPr/>
            <p:nvPr/>
          </p:nvGrpSpPr>
          <p:grpSpPr>
            <a:xfrm rot="3239019">
              <a:off x="4045294" y="3400017"/>
              <a:ext cx="2008206" cy="2031140"/>
              <a:chOff x="4974627" y="3972373"/>
              <a:chExt cx="1900647" cy="1922352"/>
            </a:xfrm>
            <a:solidFill>
              <a:schemeClr val="accent3"/>
            </a:solidFill>
          </p:grpSpPr>
          <p:sp>
            <p:nvSpPr>
              <p:cNvPr id="18" name="Oval 17">
                <a:extLst>
                  <a:ext uri="{FF2B5EF4-FFF2-40B4-BE49-F238E27FC236}">
                    <a16:creationId xmlns:a16="http://schemas.microsoft.com/office/drawing/2014/main" id="{AAEED290-667E-4F1C-80F6-FF8E51936114}"/>
                  </a:ext>
                </a:extLst>
              </p:cNvPr>
              <p:cNvSpPr>
                <a:spLocks noChangeArrowheads="1"/>
              </p:cNvSpPr>
              <p:nvPr/>
            </p:nvSpPr>
            <p:spPr bwMode="auto">
              <a:xfrm>
                <a:off x="4974627" y="3972373"/>
                <a:ext cx="1132791" cy="1132791"/>
              </a:xfrm>
              <a:prstGeom prst="ellipse">
                <a:avLst/>
              </a:prstGeom>
              <a:solidFill>
                <a:schemeClr val="tx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id-ID" sz="900">
                  <a:latin typeface="Raleway" panose="020B0503030101060003" pitchFamily="34" charset="0"/>
                  <a:ea typeface="Lato" panose="020F0502020204030203" pitchFamily="34" charset="0"/>
                  <a:cs typeface="Lato" panose="020F0502020204030203" pitchFamily="34" charset="0"/>
                </a:endParaRPr>
              </a:p>
            </p:txBody>
          </p:sp>
          <p:sp>
            <p:nvSpPr>
              <p:cNvPr id="19" name="Oval 18">
                <a:extLst>
                  <a:ext uri="{FF2B5EF4-FFF2-40B4-BE49-F238E27FC236}">
                    <a16:creationId xmlns:a16="http://schemas.microsoft.com/office/drawing/2014/main" id="{0DC9F7AE-991D-4B33-9B95-6BA2586D10C8}"/>
                  </a:ext>
                </a:extLst>
              </p:cNvPr>
              <p:cNvSpPr>
                <a:spLocks noChangeArrowheads="1"/>
              </p:cNvSpPr>
              <p:nvPr/>
            </p:nvSpPr>
            <p:spPr bwMode="auto">
              <a:xfrm>
                <a:off x="6107418" y="5126869"/>
                <a:ext cx="767856" cy="767856"/>
              </a:xfrm>
              <a:prstGeom prst="ellipse">
                <a:avLst/>
              </a:prstGeom>
              <a:solidFill>
                <a:schemeClr val="tx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id-ID" sz="900">
                  <a:latin typeface="Raleway" panose="020B0503030101060003" pitchFamily="34" charset="0"/>
                  <a:ea typeface="Lato" panose="020F0502020204030203" pitchFamily="34" charset="0"/>
                  <a:cs typeface="Lato" panose="020F0502020204030203" pitchFamily="34" charset="0"/>
                </a:endParaRPr>
              </a:p>
            </p:txBody>
          </p:sp>
          <p:sp>
            <p:nvSpPr>
              <p:cNvPr id="20" name="Freeform 30">
                <a:extLst>
                  <a:ext uri="{FF2B5EF4-FFF2-40B4-BE49-F238E27FC236}">
                    <a16:creationId xmlns:a16="http://schemas.microsoft.com/office/drawing/2014/main" id="{0B09C7E6-21CC-48BA-BA14-C09ACCEB3FB5}"/>
                  </a:ext>
                </a:extLst>
              </p:cNvPr>
              <p:cNvSpPr>
                <a:spLocks/>
              </p:cNvSpPr>
              <p:nvPr/>
            </p:nvSpPr>
            <p:spPr bwMode="auto">
              <a:xfrm>
                <a:off x="5572903" y="4582859"/>
                <a:ext cx="946932" cy="949645"/>
              </a:xfrm>
              <a:custGeom>
                <a:avLst/>
                <a:gdLst>
                  <a:gd name="T0" fmla="*/ 273 w 486"/>
                  <a:gd name="T1" fmla="*/ 0 h 487"/>
                  <a:gd name="T2" fmla="*/ 486 w 486"/>
                  <a:gd name="T3" fmla="*/ 280 h 487"/>
                  <a:gd name="T4" fmla="*/ 274 w 486"/>
                  <a:gd name="T5" fmla="*/ 487 h 487"/>
                  <a:gd name="T6" fmla="*/ 0 w 486"/>
                  <a:gd name="T7" fmla="*/ 267 h 487"/>
                  <a:gd name="T8" fmla="*/ 273 w 486"/>
                  <a:gd name="T9" fmla="*/ 0 h 487"/>
                </a:gdLst>
                <a:ahLst/>
                <a:cxnLst>
                  <a:cxn ang="0">
                    <a:pos x="T0" y="T1"/>
                  </a:cxn>
                  <a:cxn ang="0">
                    <a:pos x="T2" y="T3"/>
                  </a:cxn>
                  <a:cxn ang="0">
                    <a:pos x="T4" y="T5"/>
                  </a:cxn>
                  <a:cxn ang="0">
                    <a:pos x="T6" y="T7"/>
                  </a:cxn>
                  <a:cxn ang="0">
                    <a:pos x="T8" y="T9"/>
                  </a:cxn>
                </a:cxnLst>
                <a:rect l="0" t="0" r="r" b="b"/>
                <a:pathLst>
                  <a:path w="486" h="487">
                    <a:moveTo>
                      <a:pt x="273" y="0"/>
                    </a:moveTo>
                    <a:cubicBezTo>
                      <a:pt x="257" y="209"/>
                      <a:pt x="345" y="268"/>
                      <a:pt x="486" y="280"/>
                    </a:cubicBezTo>
                    <a:cubicBezTo>
                      <a:pt x="274" y="487"/>
                      <a:pt x="274" y="487"/>
                      <a:pt x="274" y="487"/>
                    </a:cubicBezTo>
                    <a:cubicBezTo>
                      <a:pt x="266" y="345"/>
                      <a:pt x="209" y="256"/>
                      <a:pt x="0" y="267"/>
                    </a:cubicBezTo>
                    <a:lnTo>
                      <a:pt x="273" y="0"/>
                    </a:lnTo>
                    <a:close/>
                  </a:path>
                </a:pathLst>
              </a:custGeom>
              <a:solidFill>
                <a:schemeClr val="tx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id-ID" sz="900">
                  <a:latin typeface="Raleway" panose="020B0503030101060003" pitchFamily="34" charset="0"/>
                  <a:ea typeface="Lato" panose="020F0502020204030203" pitchFamily="34" charset="0"/>
                  <a:cs typeface="Lato" panose="020F0502020204030203" pitchFamily="34" charset="0"/>
                </a:endParaRPr>
              </a:p>
            </p:txBody>
          </p:sp>
        </p:grpSp>
        <p:sp>
          <p:nvSpPr>
            <p:cNvPr id="12" name="Oval 11">
              <a:extLst>
                <a:ext uri="{FF2B5EF4-FFF2-40B4-BE49-F238E27FC236}">
                  <a16:creationId xmlns:a16="http://schemas.microsoft.com/office/drawing/2014/main" id="{C3EAD51A-40C1-470A-9121-7F1C7F50A409}"/>
                </a:ext>
              </a:extLst>
            </p:cNvPr>
            <p:cNvSpPr/>
            <p:nvPr/>
          </p:nvSpPr>
          <p:spPr>
            <a:xfrm rot="2554669">
              <a:off x="4750176" y="5104079"/>
              <a:ext cx="311985" cy="3119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400">
                <a:latin typeface="Raleway" panose="020B0503030101060003" pitchFamily="34" charset="0"/>
                <a:ea typeface="Lato" panose="020F0502020204030203" pitchFamily="34" charset="0"/>
                <a:cs typeface="Lato" panose="020F0502020204030203" pitchFamily="34" charset="0"/>
              </a:endParaRPr>
            </a:p>
          </p:txBody>
        </p:sp>
        <p:grpSp>
          <p:nvGrpSpPr>
            <p:cNvPr id="13" name="Group 12">
              <a:extLst>
                <a:ext uri="{FF2B5EF4-FFF2-40B4-BE49-F238E27FC236}">
                  <a16:creationId xmlns:a16="http://schemas.microsoft.com/office/drawing/2014/main" id="{BCD71461-8E87-44BB-A5DA-8114A205B9BB}"/>
                </a:ext>
              </a:extLst>
            </p:cNvPr>
            <p:cNvGrpSpPr/>
            <p:nvPr/>
          </p:nvGrpSpPr>
          <p:grpSpPr>
            <a:xfrm rot="3239019">
              <a:off x="4565959" y="1852522"/>
              <a:ext cx="2031141" cy="2009639"/>
              <a:chOff x="4067038" y="2707989"/>
              <a:chExt cx="1922353" cy="1902003"/>
            </a:xfrm>
            <a:solidFill>
              <a:schemeClr val="accent2"/>
            </a:solidFill>
          </p:grpSpPr>
          <p:sp>
            <p:nvSpPr>
              <p:cNvPr id="15" name="Oval 8">
                <a:extLst>
                  <a:ext uri="{FF2B5EF4-FFF2-40B4-BE49-F238E27FC236}">
                    <a16:creationId xmlns:a16="http://schemas.microsoft.com/office/drawing/2014/main" id="{D0E60511-315B-4550-9919-597609C8CEB6}"/>
                  </a:ext>
                </a:extLst>
              </p:cNvPr>
              <p:cNvSpPr>
                <a:spLocks noChangeArrowheads="1"/>
              </p:cNvSpPr>
              <p:nvPr/>
            </p:nvSpPr>
            <p:spPr bwMode="auto">
              <a:xfrm>
                <a:off x="4856600" y="2707989"/>
                <a:ext cx="1132791" cy="1131434"/>
              </a:xfrm>
              <a:prstGeom prst="ellipse">
                <a:avLst/>
              </a:prstGeom>
              <a:solidFill>
                <a:schemeClr val="tx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id-ID" sz="900">
                  <a:latin typeface="Raleway" panose="020B0503030101060003" pitchFamily="34" charset="0"/>
                  <a:ea typeface="Lato" panose="020F0502020204030203" pitchFamily="34" charset="0"/>
                  <a:cs typeface="Lato" panose="020F0502020204030203" pitchFamily="34" charset="0"/>
                </a:endParaRPr>
              </a:p>
            </p:txBody>
          </p:sp>
          <p:sp>
            <p:nvSpPr>
              <p:cNvPr id="16" name="Oval 9">
                <a:extLst>
                  <a:ext uri="{FF2B5EF4-FFF2-40B4-BE49-F238E27FC236}">
                    <a16:creationId xmlns:a16="http://schemas.microsoft.com/office/drawing/2014/main" id="{41D4AA60-4C86-4B88-9A17-E9F4EECB1B96}"/>
                  </a:ext>
                </a:extLst>
              </p:cNvPr>
              <p:cNvSpPr>
                <a:spLocks noChangeArrowheads="1"/>
              </p:cNvSpPr>
              <p:nvPr/>
            </p:nvSpPr>
            <p:spPr bwMode="auto">
              <a:xfrm>
                <a:off x="4067038" y="3839423"/>
                <a:ext cx="769213" cy="770569"/>
              </a:xfrm>
              <a:prstGeom prst="ellipse">
                <a:avLst/>
              </a:prstGeom>
              <a:solidFill>
                <a:schemeClr val="tx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id-ID" sz="900">
                  <a:latin typeface="Raleway" panose="020B0503030101060003" pitchFamily="34" charset="0"/>
                  <a:ea typeface="Lato" panose="020F0502020204030203" pitchFamily="34" charset="0"/>
                  <a:cs typeface="Lato" panose="020F0502020204030203" pitchFamily="34" charset="0"/>
                </a:endParaRPr>
              </a:p>
            </p:txBody>
          </p:sp>
          <p:sp>
            <p:nvSpPr>
              <p:cNvPr id="17" name="Freeform 10">
                <a:extLst>
                  <a:ext uri="{FF2B5EF4-FFF2-40B4-BE49-F238E27FC236}">
                    <a16:creationId xmlns:a16="http://schemas.microsoft.com/office/drawing/2014/main" id="{41C2960B-BA5A-424A-B88B-E194B96800B3}"/>
                  </a:ext>
                </a:extLst>
              </p:cNvPr>
              <p:cNvSpPr>
                <a:spLocks/>
              </p:cNvSpPr>
              <p:nvPr/>
            </p:nvSpPr>
            <p:spPr bwMode="auto">
              <a:xfrm>
                <a:off x="4430616" y="3304908"/>
                <a:ext cx="949645" cy="949645"/>
              </a:xfrm>
              <a:custGeom>
                <a:avLst/>
                <a:gdLst>
                  <a:gd name="T0" fmla="*/ 487 w 487"/>
                  <a:gd name="T1" fmla="*/ 274 h 487"/>
                  <a:gd name="T2" fmla="*/ 207 w 487"/>
                  <a:gd name="T3" fmla="*/ 487 h 487"/>
                  <a:gd name="T4" fmla="*/ 0 w 487"/>
                  <a:gd name="T5" fmla="*/ 275 h 487"/>
                  <a:gd name="T6" fmla="*/ 220 w 487"/>
                  <a:gd name="T7" fmla="*/ 0 h 487"/>
                  <a:gd name="T8" fmla="*/ 487 w 487"/>
                  <a:gd name="T9" fmla="*/ 274 h 487"/>
                </a:gdLst>
                <a:ahLst/>
                <a:cxnLst>
                  <a:cxn ang="0">
                    <a:pos x="T0" y="T1"/>
                  </a:cxn>
                  <a:cxn ang="0">
                    <a:pos x="T2" y="T3"/>
                  </a:cxn>
                  <a:cxn ang="0">
                    <a:pos x="T4" y="T5"/>
                  </a:cxn>
                  <a:cxn ang="0">
                    <a:pos x="T6" y="T7"/>
                  </a:cxn>
                  <a:cxn ang="0">
                    <a:pos x="T8" y="T9"/>
                  </a:cxn>
                </a:cxnLst>
                <a:rect l="0" t="0" r="r" b="b"/>
                <a:pathLst>
                  <a:path w="487" h="487">
                    <a:moveTo>
                      <a:pt x="487" y="274"/>
                    </a:moveTo>
                    <a:cubicBezTo>
                      <a:pt x="278" y="257"/>
                      <a:pt x="219" y="345"/>
                      <a:pt x="207" y="487"/>
                    </a:cubicBezTo>
                    <a:cubicBezTo>
                      <a:pt x="0" y="275"/>
                      <a:pt x="0" y="275"/>
                      <a:pt x="0" y="275"/>
                    </a:cubicBezTo>
                    <a:cubicBezTo>
                      <a:pt x="142" y="267"/>
                      <a:pt x="231" y="209"/>
                      <a:pt x="220" y="0"/>
                    </a:cubicBezTo>
                    <a:lnTo>
                      <a:pt x="487" y="274"/>
                    </a:lnTo>
                    <a:close/>
                  </a:path>
                </a:pathLst>
              </a:custGeom>
              <a:solidFill>
                <a:schemeClr val="tx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id-ID" sz="900">
                  <a:latin typeface="Raleway" panose="020B0503030101060003" pitchFamily="34" charset="0"/>
                  <a:ea typeface="Lato" panose="020F0502020204030203" pitchFamily="34" charset="0"/>
                  <a:cs typeface="Lato" panose="020F0502020204030203" pitchFamily="34" charset="0"/>
                </a:endParaRPr>
              </a:p>
            </p:txBody>
          </p:sp>
        </p:grpSp>
        <p:sp>
          <p:nvSpPr>
            <p:cNvPr id="14" name="Oval 13">
              <a:extLst>
                <a:ext uri="{FF2B5EF4-FFF2-40B4-BE49-F238E27FC236}">
                  <a16:creationId xmlns:a16="http://schemas.microsoft.com/office/drawing/2014/main" id="{ABDBA0F6-9297-4DCD-96BE-B48434E28BCB}"/>
                </a:ext>
              </a:extLst>
            </p:cNvPr>
            <p:cNvSpPr/>
            <p:nvPr/>
          </p:nvSpPr>
          <p:spPr>
            <a:xfrm rot="2554669">
              <a:off x="4564319" y="2554947"/>
              <a:ext cx="311985" cy="3119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400">
                <a:latin typeface="Raleway" panose="020B0503030101060003" pitchFamily="34" charset="0"/>
                <a:ea typeface="Lato" panose="020F0502020204030203" pitchFamily="34" charset="0"/>
                <a:cs typeface="Lato" panose="020F0502020204030203" pitchFamily="34" charset="0"/>
              </a:endParaRPr>
            </a:p>
          </p:txBody>
        </p:sp>
      </p:grpSp>
      <p:sp>
        <p:nvSpPr>
          <p:cNvPr id="27" name="TextBox 15">
            <a:extLst>
              <a:ext uri="{FF2B5EF4-FFF2-40B4-BE49-F238E27FC236}">
                <a16:creationId xmlns:a16="http://schemas.microsoft.com/office/drawing/2014/main" id="{A4C2331E-E79D-47B7-A9E2-C9C0490DD325}"/>
              </a:ext>
            </a:extLst>
          </p:cNvPr>
          <p:cNvSpPr txBox="1"/>
          <p:nvPr/>
        </p:nvSpPr>
        <p:spPr>
          <a:xfrm>
            <a:off x="9158466" y="2625442"/>
            <a:ext cx="2189555" cy="867930"/>
          </a:xfrm>
          <a:prstGeom prst="rect">
            <a:avLst/>
          </a:prstGeom>
          <a:noFill/>
        </p:spPr>
        <p:txBody>
          <a:bodyPr wrap="square" rtlCol="0">
            <a:spAutoFit/>
          </a:bodyPr>
          <a:lstStyle/>
          <a:p>
            <a:pPr>
              <a:lnSpc>
                <a:spcPct val="120000"/>
              </a:lnSpc>
            </a:pPr>
            <a:r>
              <a:rPr lang="id-ID" sz="1050" dirty="0">
                <a:latin typeface="Raleway" panose="020B0503030101060003" pitchFamily="34" charset="0"/>
                <a:ea typeface="Lato" panose="020F0502020204030203" pitchFamily="34" charset="0"/>
                <a:cs typeface="Lato" panose="020F0502020204030203" pitchFamily="34" charset="0"/>
              </a:rPr>
              <a:t>Simple Subtitle</a:t>
            </a:r>
          </a:p>
          <a:p>
            <a:pPr>
              <a:lnSpc>
                <a:spcPct val="120000"/>
              </a:lnSpc>
            </a:pPr>
            <a:r>
              <a:rPr lang="id-ID" sz="1050" dirty="0">
                <a:latin typeface="Raleway" panose="020B0503030101060003" pitchFamily="34" charset="0"/>
                <a:ea typeface="Lato" panose="020F0502020204030203" pitchFamily="34" charset="0"/>
                <a:cs typeface="Lato" panose="020F0502020204030203" pitchFamily="34" charset="0"/>
              </a:rPr>
              <a:t>Lorem ipsum dolor sit amet populii juara satu dalam lomba design be the best</a:t>
            </a:r>
          </a:p>
        </p:txBody>
      </p:sp>
      <p:sp>
        <p:nvSpPr>
          <p:cNvPr id="28" name="Oval 16">
            <a:extLst>
              <a:ext uri="{FF2B5EF4-FFF2-40B4-BE49-F238E27FC236}">
                <a16:creationId xmlns:a16="http://schemas.microsoft.com/office/drawing/2014/main" id="{04926282-EC88-40BA-B2F0-F8A96585A9D1}"/>
              </a:ext>
            </a:extLst>
          </p:cNvPr>
          <p:cNvSpPr/>
          <p:nvPr/>
        </p:nvSpPr>
        <p:spPr>
          <a:xfrm>
            <a:off x="8406940" y="2696192"/>
            <a:ext cx="603581" cy="60358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50">
              <a:solidFill>
                <a:schemeClr val="tx1"/>
              </a:solidFill>
              <a:latin typeface="Raleway" panose="020B0503030101060003" pitchFamily="34" charset="0"/>
              <a:ea typeface="Lato" panose="020F0502020204030203" pitchFamily="34" charset="0"/>
              <a:cs typeface="Lato" panose="020F0502020204030203" pitchFamily="34" charset="0"/>
            </a:endParaRPr>
          </a:p>
        </p:txBody>
      </p:sp>
      <p:sp>
        <p:nvSpPr>
          <p:cNvPr id="29" name="TextBox 18">
            <a:extLst>
              <a:ext uri="{FF2B5EF4-FFF2-40B4-BE49-F238E27FC236}">
                <a16:creationId xmlns:a16="http://schemas.microsoft.com/office/drawing/2014/main" id="{A569D734-939C-4406-ABA2-F5BDFEF5E350}"/>
              </a:ext>
            </a:extLst>
          </p:cNvPr>
          <p:cNvSpPr txBox="1"/>
          <p:nvPr/>
        </p:nvSpPr>
        <p:spPr>
          <a:xfrm>
            <a:off x="9158466" y="4688034"/>
            <a:ext cx="2189555" cy="851643"/>
          </a:xfrm>
          <a:prstGeom prst="rect">
            <a:avLst/>
          </a:prstGeom>
          <a:noFill/>
        </p:spPr>
        <p:txBody>
          <a:bodyPr wrap="square" rtlCol="0">
            <a:spAutoFit/>
          </a:bodyPr>
          <a:lstStyle/>
          <a:p>
            <a:pPr>
              <a:lnSpc>
                <a:spcPct val="120000"/>
              </a:lnSpc>
            </a:pPr>
            <a:r>
              <a:rPr lang="id-ID" sz="1050" dirty="0">
                <a:latin typeface="Raleway" panose="020B0503030101060003" pitchFamily="34" charset="0"/>
                <a:ea typeface="Lato" panose="020F0502020204030203" pitchFamily="34" charset="0"/>
                <a:cs typeface="Lato" panose="020F0502020204030203" pitchFamily="34" charset="0"/>
              </a:rPr>
              <a:t>Simple Subtitle</a:t>
            </a:r>
          </a:p>
          <a:p>
            <a:pPr>
              <a:lnSpc>
                <a:spcPct val="120000"/>
              </a:lnSpc>
            </a:pPr>
            <a:r>
              <a:rPr lang="id-ID" sz="1050" dirty="0">
                <a:latin typeface="Raleway" panose="020B0503030101060003" pitchFamily="34" charset="0"/>
                <a:ea typeface="Lato" panose="020F0502020204030203" pitchFamily="34" charset="0"/>
                <a:cs typeface="Lato" panose="020F0502020204030203" pitchFamily="34" charset="0"/>
              </a:rPr>
              <a:t>Lorem ipsum dolor sit amet populii juara satu dalam lomba design be the best</a:t>
            </a:r>
          </a:p>
        </p:txBody>
      </p:sp>
      <p:sp>
        <p:nvSpPr>
          <p:cNvPr id="30" name="Oval 19">
            <a:extLst>
              <a:ext uri="{FF2B5EF4-FFF2-40B4-BE49-F238E27FC236}">
                <a16:creationId xmlns:a16="http://schemas.microsoft.com/office/drawing/2014/main" id="{4D30D016-5E94-4A96-979B-28B322BD8F3A}"/>
              </a:ext>
            </a:extLst>
          </p:cNvPr>
          <p:cNvSpPr/>
          <p:nvPr/>
        </p:nvSpPr>
        <p:spPr>
          <a:xfrm>
            <a:off x="8406940" y="4758784"/>
            <a:ext cx="603581" cy="60358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50">
              <a:solidFill>
                <a:schemeClr val="tx1"/>
              </a:solidFill>
              <a:latin typeface="Raleway" panose="020B0503030101060003" pitchFamily="34" charset="0"/>
              <a:ea typeface="Lato" panose="020F0502020204030203" pitchFamily="34" charset="0"/>
              <a:cs typeface="Lato" panose="020F0502020204030203" pitchFamily="34" charset="0"/>
            </a:endParaRPr>
          </a:p>
        </p:txBody>
      </p:sp>
      <p:sp>
        <p:nvSpPr>
          <p:cNvPr id="31" name="TextBox 21">
            <a:extLst>
              <a:ext uri="{FF2B5EF4-FFF2-40B4-BE49-F238E27FC236}">
                <a16:creationId xmlns:a16="http://schemas.microsoft.com/office/drawing/2014/main" id="{2053347B-46DC-4E72-AD4F-772C1B6063FC}"/>
              </a:ext>
            </a:extLst>
          </p:cNvPr>
          <p:cNvSpPr txBox="1"/>
          <p:nvPr/>
        </p:nvSpPr>
        <p:spPr>
          <a:xfrm>
            <a:off x="1778642" y="2625442"/>
            <a:ext cx="2189555" cy="851643"/>
          </a:xfrm>
          <a:prstGeom prst="rect">
            <a:avLst/>
          </a:prstGeom>
          <a:noFill/>
        </p:spPr>
        <p:txBody>
          <a:bodyPr wrap="square" rtlCol="0">
            <a:spAutoFit/>
          </a:bodyPr>
          <a:lstStyle/>
          <a:p>
            <a:pPr>
              <a:lnSpc>
                <a:spcPct val="120000"/>
              </a:lnSpc>
            </a:pPr>
            <a:r>
              <a:rPr lang="id-ID" sz="1050" dirty="0">
                <a:latin typeface="Raleway" panose="020B0503030101060003" pitchFamily="34" charset="0"/>
                <a:ea typeface="Lato" panose="020F0502020204030203" pitchFamily="34" charset="0"/>
                <a:cs typeface="Lato" panose="020F0502020204030203" pitchFamily="34" charset="0"/>
              </a:rPr>
              <a:t>Simple Subtitle</a:t>
            </a:r>
          </a:p>
          <a:p>
            <a:pPr>
              <a:lnSpc>
                <a:spcPct val="120000"/>
              </a:lnSpc>
            </a:pPr>
            <a:r>
              <a:rPr lang="id-ID" sz="1050" dirty="0">
                <a:latin typeface="Raleway" panose="020B0503030101060003" pitchFamily="34" charset="0"/>
                <a:ea typeface="Lato" panose="020F0502020204030203" pitchFamily="34" charset="0"/>
                <a:cs typeface="Lato" panose="020F0502020204030203" pitchFamily="34" charset="0"/>
              </a:rPr>
              <a:t>Lorem ipsum dolor sit amet populii juara satu dalam lomba design be the best</a:t>
            </a:r>
          </a:p>
        </p:txBody>
      </p:sp>
      <p:sp>
        <p:nvSpPr>
          <p:cNvPr id="32" name="Oval 22">
            <a:extLst>
              <a:ext uri="{FF2B5EF4-FFF2-40B4-BE49-F238E27FC236}">
                <a16:creationId xmlns:a16="http://schemas.microsoft.com/office/drawing/2014/main" id="{B9C5302B-6AE1-4674-ABD8-472AC35F46C5}"/>
              </a:ext>
            </a:extLst>
          </p:cNvPr>
          <p:cNvSpPr/>
          <p:nvPr/>
        </p:nvSpPr>
        <p:spPr>
          <a:xfrm>
            <a:off x="1027116" y="2696192"/>
            <a:ext cx="603581" cy="60358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50">
              <a:solidFill>
                <a:schemeClr val="tx1"/>
              </a:solidFill>
              <a:latin typeface="Raleway" panose="020B0503030101060003" pitchFamily="34" charset="0"/>
              <a:ea typeface="Lato" panose="020F0502020204030203" pitchFamily="34" charset="0"/>
              <a:cs typeface="Lato" panose="020F0502020204030203" pitchFamily="34" charset="0"/>
            </a:endParaRPr>
          </a:p>
        </p:txBody>
      </p:sp>
      <p:sp>
        <p:nvSpPr>
          <p:cNvPr id="33" name="TextBox 24">
            <a:extLst>
              <a:ext uri="{FF2B5EF4-FFF2-40B4-BE49-F238E27FC236}">
                <a16:creationId xmlns:a16="http://schemas.microsoft.com/office/drawing/2014/main" id="{094C6B78-31E6-4C67-9D71-F3D01DF3FDAD}"/>
              </a:ext>
            </a:extLst>
          </p:cNvPr>
          <p:cNvSpPr txBox="1"/>
          <p:nvPr/>
        </p:nvSpPr>
        <p:spPr>
          <a:xfrm>
            <a:off x="1778642" y="4688034"/>
            <a:ext cx="2189555" cy="851643"/>
          </a:xfrm>
          <a:prstGeom prst="rect">
            <a:avLst/>
          </a:prstGeom>
          <a:noFill/>
        </p:spPr>
        <p:txBody>
          <a:bodyPr wrap="square" rtlCol="0">
            <a:spAutoFit/>
          </a:bodyPr>
          <a:lstStyle/>
          <a:p>
            <a:pPr>
              <a:lnSpc>
                <a:spcPct val="120000"/>
              </a:lnSpc>
            </a:pPr>
            <a:r>
              <a:rPr lang="id-ID" sz="1050" dirty="0">
                <a:latin typeface="Raleway" panose="020B0503030101060003" pitchFamily="34" charset="0"/>
                <a:ea typeface="Lato" panose="020F0502020204030203" pitchFamily="34" charset="0"/>
                <a:cs typeface="Lato" panose="020F0502020204030203" pitchFamily="34" charset="0"/>
              </a:rPr>
              <a:t>Simple Subtitle</a:t>
            </a:r>
          </a:p>
          <a:p>
            <a:pPr>
              <a:lnSpc>
                <a:spcPct val="120000"/>
              </a:lnSpc>
            </a:pPr>
            <a:r>
              <a:rPr lang="id-ID" sz="1050" dirty="0">
                <a:latin typeface="Raleway" panose="020B0503030101060003" pitchFamily="34" charset="0"/>
                <a:ea typeface="Lato" panose="020F0502020204030203" pitchFamily="34" charset="0"/>
                <a:cs typeface="Lato" panose="020F0502020204030203" pitchFamily="34" charset="0"/>
              </a:rPr>
              <a:t>Lorem ipsum dolor sit amet populii juara satu dalam lomba design be the best</a:t>
            </a:r>
          </a:p>
        </p:txBody>
      </p:sp>
      <p:sp>
        <p:nvSpPr>
          <p:cNvPr id="34" name="Oval 25">
            <a:extLst>
              <a:ext uri="{FF2B5EF4-FFF2-40B4-BE49-F238E27FC236}">
                <a16:creationId xmlns:a16="http://schemas.microsoft.com/office/drawing/2014/main" id="{D6B7632A-228D-4DAD-8BE7-6098C9C8BAFF}"/>
              </a:ext>
            </a:extLst>
          </p:cNvPr>
          <p:cNvSpPr/>
          <p:nvPr/>
        </p:nvSpPr>
        <p:spPr>
          <a:xfrm>
            <a:off x="1027116" y="4758784"/>
            <a:ext cx="603581" cy="60358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50">
              <a:solidFill>
                <a:schemeClr val="tx1"/>
              </a:solidFill>
              <a:latin typeface="Raleway" panose="020B05030301010600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535430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ross 4">
            <a:extLst>
              <a:ext uri="{FF2B5EF4-FFF2-40B4-BE49-F238E27FC236}">
                <a16:creationId xmlns:a16="http://schemas.microsoft.com/office/drawing/2014/main" id="{341A5075-0736-4AA5-82F2-FD54A1A81CBB}"/>
              </a:ext>
            </a:extLst>
          </p:cNvPr>
          <p:cNvSpPr/>
          <p:nvPr/>
        </p:nvSpPr>
        <p:spPr>
          <a:xfrm rot="2700000">
            <a:off x="11140215" y="34931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EE756D3C-21D2-4040-9810-01F1EB04FA08}"/>
              </a:ext>
            </a:extLst>
          </p:cNvPr>
          <p:cNvSpPr txBox="1"/>
          <p:nvPr/>
        </p:nvSpPr>
        <p:spPr>
          <a:xfrm>
            <a:off x="4461455" y="445819"/>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GRAPHIC</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grpSp>
        <p:nvGrpSpPr>
          <p:cNvPr id="4" name="Group 3"/>
          <p:cNvGrpSpPr/>
          <p:nvPr/>
        </p:nvGrpSpPr>
        <p:grpSpPr>
          <a:xfrm>
            <a:off x="4274725" y="2215637"/>
            <a:ext cx="1826815" cy="1823652"/>
            <a:chOff x="4274725" y="2215637"/>
            <a:chExt cx="1826815" cy="1823652"/>
          </a:xfrm>
        </p:grpSpPr>
        <p:sp>
          <p:nvSpPr>
            <p:cNvPr id="7" name="Freeform 14"/>
            <p:cNvSpPr>
              <a:spLocks/>
            </p:cNvSpPr>
            <p:nvPr/>
          </p:nvSpPr>
          <p:spPr bwMode="auto">
            <a:xfrm>
              <a:off x="4274725" y="2215637"/>
              <a:ext cx="1826815" cy="1823652"/>
            </a:xfrm>
            <a:custGeom>
              <a:avLst/>
              <a:gdLst>
                <a:gd name="T0" fmla="*/ 929 w 1073"/>
                <a:gd name="T1" fmla="*/ 545 h 1072"/>
                <a:gd name="T2" fmla="*/ 1024 w 1073"/>
                <a:gd name="T3" fmla="*/ 574 h 1072"/>
                <a:gd name="T4" fmla="*/ 1073 w 1073"/>
                <a:gd name="T5" fmla="*/ 543 h 1072"/>
                <a:gd name="T6" fmla="*/ 1073 w 1073"/>
                <a:gd name="T7" fmla="*/ 241 h 1072"/>
                <a:gd name="T8" fmla="*/ 773 w 1073"/>
                <a:gd name="T9" fmla="*/ 241 h 1072"/>
                <a:gd name="T10" fmla="*/ 743 w 1073"/>
                <a:gd name="T11" fmla="*/ 192 h 1072"/>
                <a:gd name="T12" fmla="*/ 770 w 1073"/>
                <a:gd name="T13" fmla="*/ 97 h 1072"/>
                <a:gd name="T14" fmla="*/ 658 w 1073"/>
                <a:gd name="T15" fmla="*/ 0 h 1072"/>
                <a:gd name="T16" fmla="*/ 546 w 1073"/>
                <a:gd name="T17" fmla="*/ 97 h 1072"/>
                <a:gd name="T18" fmla="*/ 574 w 1073"/>
                <a:gd name="T19" fmla="*/ 192 h 1072"/>
                <a:gd name="T20" fmla="*/ 544 w 1073"/>
                <a:gd name="T21" fmla="*/ 241 h 1072"/>
                <a:gd name="T22" fmla="*/ 242 w 1073"/>
                <a:gd name="T23" fmla="*/ 241 h 1072"/>
                <a:gd name="T24" fmla="*/ 242 w 1073"/>
                <a:gd name="T25" fmla="*/ 241 h 1072"/>
                <a:gd name="T26" fmla="*/ 242 w 1073"/>
                <a:gd name="T27" fmla="*/ 241 h 1072"/>
                <a:gd name="T28" fmla="*/ 242 w 1073"/>
                <a:gd name="T29" fmla="*/ 543 h 1072"/>
                <a:gd name="T30" fmla="*/ 193 w 1073"/>
                <a:gd name="T31" fmla="*/ 574 h 1072"/>
                <a:gd name="T32" fmla="*/ 98 w 1073"/>
                <a:gd name="T33" fmla="*/ 545 h 1072"/>
                <a:gd name="T34" fmla="*/ 0 w 1073"/>
                <a:gd name="T35" fmla="*/ 657 h 1072"/>
                <a:gd name="T36" fmla="*/ 98 w 1073"/>
                <a:gd name="T37" fmla="*/ 769 h 1072"/>
                <a:gd name="T38" fmla="*/ 193 w 1073"/>
                <a:gd name="T39" fmla="*/ 743 h 1072"/>
                <a:gd name="T40" fmla="*/ 242 w 1073"/>
                <a:gd name="T41" fmla="*/ 773 h 1072"/>
                <a:gd name="T42" fmla="*/ 242 w 1073"/>
                <a:gd name="T43" fmla="*/ 1072 h 1072"/>
                <a:gd name="T44" fmla="*/ 242 w 1073"/>
                <a:gd name="T45" fmla="*/ 1015 h 1072"/>
                <a:gd name="T46" fmla="*/ 242 w 1073"/>
                <a:gd name="T47" fmla="*/ 1072 h 1072"/>
                <a:gd name="T48" fmla="*/ 544 w 1073"/>
                <a:gd name="T49" fmla="*/ 1072 h 1072"/>
                <a:gd name="T50" fmla="*/ 574 w 1073"/>
                <a:gd name="T51" fmla="*/ 1023 h 1072"/>
                <a:gd name="T52" fmla="*/ 546 w 1073"/>
                <a:gd name="T53" fmla="*/ 929 h 1072"/>
                <a:gd name="T54" fmla="*/ 658 w 1073"/>
                <a:gd name="T55" fmla="*/ 831 h 1072"/>
                <a:gd name="T56" fmla="*/ 770 w 1073"/>
                <a:gd name="T57" fmla="*/ 929 h 1072"/>
                <a:gd name="T58" fmla="*/ 743 w 1073"/>
                <a:gd name="T59" fmla="*/ 1023 h 1072"/>
                <a:gd name="T60" fmla="*/ 773 w 1073"/>
                <a:gd name="T61" fmla="*/ 1072 h 1072"/>
                <a:gd name="T62" fmla="*/ 1073 w 1073"/>
                <a:gd name="T63" fmla="*/ 1072 h 1072"/>
                <a:gd name="T64" fmla="*/ 1073 w 1073"/>
                <a:gd name="T65" fmla="*/ 773 h 1072"/>
                <a:gd name="T66" fmla="*/ 1024 w 1073"/>
                <a:gd name="T67" fmla="*/ 743 h 1072"/>
                <a:gd name="T68" fmla="*/ 929 w 1073"/>
                <a:gd name="T69" fmla="*/ 769 h 1072"/>
                <a:gd name="T70" fmla="*/ 831 w 1073"/>
                <a:gd name="T71" fmla="*/ 657 h 1072"/>
                <a:gd name="T72" fmla="*/ 929 w 1073"/>
                <a:gd name="T73" fmla="*/ 545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3" h="1072">
                  <a:moveTo>
                    <a:pt x="929" y="545"/>
                  </a:moveTo>
                  <a:cubicBezTo>
                    <a:pt x="955" y="545"/>
                    <a:pt x="991" y="557"/>
                    <a:pt x="1024" y="574"/>
                  </a:cubicBezTo>
                  <a:cubicBezTo>
                    <a:pt x="1046" y="585"/>
                    <a:pt x="1073" y="568"/>
                    <a:pt x="1073" y="543"/>
                  </a:cubicBezTo>
                  <a:cubicBezTo>
                    <a:pt x="1073" y="241"/>
                    <a:pt x="1073" y="241"/>
                    <a:pt x="1073" y="241"/>
                  </a:cubicBezTo>
                  <a:cubicBezTo>
                    <a:pt x="773" y="241"/>
                    <a:pt x="773" y="241"/>
                    <a:pt x="773" y="241"/>
                  </a:cubicBezTo>
                  <a:cubicBezTo>
                    <a:pt x="748" y="241"/>
                    <a:pt x="732" y="215"/>
                    <a:pt x="743" y="192"/>
                  </a:cubicBezTo>
                  <a:cubicBezTo>
                    <a:pt x="759" y="159"/>
                    <a:pt x="770" y="124"/>
                    <a:pt x="770" y="97"/>
                  </a:cubicBezTo>
                  <a:cubicBezTo>
                    <a:pt x="770" y="34"/>
                    <a:pt x="720" y="0"/>
                    <a:pt x="658" y="0"/>
                  </a:cubicBezTo>
                  <a:cubicBezTo>
                    <a:pt x="596" y="0"/>
                    <a:pt x="546" y="34"/>
                    <a:pt x="546" y="97"/>
                  </a:cubicBezTo>
                  <a:cubicBezTo>
                    <a:pt x="546" y="124"/>
                    <a:pt x="557" y="159"/>
                    <a:pt x="574" y="192"/>
                  </a:cubicBezTo>
                  <a:cubicBezTo>
                    <a:pt x="586" y="215"/>
                    <a:pt x="569" y="241"/>
                    <a:pt x="544" y="241"/>
                  </a:cubicBezTo>
                  <a:cubicBezTo>
                    <a:pt x="242" y="241"/>
                    <a:pt x="242" y="241"/>
                    <a:pt x="242" y="241"/>
                  </a:cubicBezTo>
                  <a:cubicBezTo>
                    <a:pt x="242" y="241"/>
                    <a:pt x="242" y="241"/>
                    <a:pt x="242" y="241"/>
                  </a:cubicBezTo>
                  <a:cubicBezTo>
                    <a:pt x="242" y="241"/>
                    <a:pt x="242" y="241"/>
                    <a:pt x="242" y="241"/>
                  </a:cubicBezTo>
                  <a:cubicBezTo>
                    <a:pt x="242" y="543"/>
                    <a:pt x="242" y="543"/>
                    <a:pt x="242" y="543"/>
                  </a:cubicBezTo>
                  <a:cubicBezTo>
                    <a:pt x="242" y="568"/>
                    <a:pt x="215" y="585"/>
                    <a:pt x="193" y="574"/>
                  </a:cubicBezTo>
                  <a:cubicBezTo>
                    <a:pt x="160" y="557"/>
                    <a:pt x="124" y="545"/>
                    <a:pt x="98" y="545"/>
                  </a:cubicBezTo>
                  <a:cubicBezTo>
                    <a:pt x="34" y="545"/>
                    <a:pt x="0" y="595"/>
                    <a:pt x="0" y="657"/>
                  </a:cubicBezTo>
                  <a:cubicBezTo>
                    <a:pt x="0" y="719"/>
                    <a:pt x="34" y="769"/>
                    <a:pt x="98" y="769"/>
                  </a:cubicBezTo>
                  <a:cubicBezTo>
                    <a:pt x="124" y="769"/>
                    <a:pt x="160" y="759"/>
                    <a:pt x="193" y="743"/>
                  </a:cubicBezTo>
                  <a:cubicBezTo>
                    <a:pt x="215" y="732"/>
                    <a:pt x="242" y="748"/>
                    <a:pt x="242" y="773"/>
                  </a:cubicBezTo>
                  <a:cubicBezTo>
                    <a:pt x="242" y="1072"/>
                    <a:pt x="242" y="1072"/>
                    <a:pt x="242" y="1072"/>
                  </a:cubicBezTo>
                  <a:cubicBezTo>
                    <a:pt x="242" y="1015"/>
                    <a:pt x="242" y="1015"/>
                    <a:pt x="242" y="1015"/>
                  </a:cubicBezTo>
                  <a:cubicBezTo>
                    <a:pt x="242" y="1072"/>
                    <a:pt x="242" y="1072"/>
                    <a:pt x="242" y="1072"/>
                  </a:cubicBezTo>
                  <a:cubicBezTo>
                    <a:pt x="544" y="1072"/>
                    <a:pt x="544" y="1072"/>
                    <a:pt x="544" y="1072"/>
                  </a:cubicBezTo>
                  <a:cubicBezTo>
                    <a:pt x="569" y="1072"/>
                    <a:pt x="586" y="1046"/>
                    <a:pt x="574" y="1023"/>
                  </a:cubicBezTo>
                  <a:cubicBezTo>
                    <a:pt x="557" y="990"/>
                    <a:pt x="546" y="955"/>
                    <a:pt x="546" y="929"/>
                  </a:cubicBezTo>
                  <a:cubicBezTo>
                    <a:pt x="546" y="865"/>
                    <a:pt x="596" y="831"/>
                    <a:pt x="658" y="831"/>
                  </a:cubicBezTo>
                  <a:cubicBezTo>
                    <a:pt x="720" y="831"/>
                    <a:pt x="770" y="865"/>
                    <a:pt x="770" y="929"/>
                  </a:cubicBezTo>
                  <a:cubicBezTo>
                    <a:pt x="770" y="955"/>
                    <a:pt x="759" y="990"/>
                    <a:pt x="743" y="1023"/>
                  </a:cubicBezTo>
                  <a:cubicBezTo>
                    <a:pt x="732" y="1046"/>
                    <a:pt x="748" y="1072"/>
                    <a:pt x="773" y="1072"/>
                  </a:cubicBezTo>
                  <a:cubicBezTo>
                    <a:pt x="1073" y="1072"/>
                    <a:pt x="1073" y="1072"/>
                    <a:pt x="1073" y="1072"/>
                  </a:cubicBezTo>
                  <a:cubicBezTo>
                    <a:pt x="1073" y="773"/>
                    <a:pt x="1073" y="773"/>
                    <a:pt x="1073" y="773"/>
                  </a:cubicBezTo>
                  <a:cubicBezTo>
                    <a:pt x="1073" y="748"/>
                    <a:pt x="1047" y="732"/>
                    <a:pt x="1024" y="743"/>
                  </a:cubicBezTo>
                  <a:cubicBezTo>
                    <a:pt x="991" y="759"/>
                    <a:pt x="955" y="769"/>
                    <a:pt x="929" y="769"/>
                  </a:cubicBezTo>
                  <a:cubicBezTo>
                    <a:pt x="866" y="769"/>
                    <a:pt x="831" y="719"/>
                    <a:pt x="831" y="657"/>
                  </a:cubicBezTo>
                  <a:cubicBezTo>
                    <a:pt x="831" y="595"/>
                    <a:pt x="866" y="545"/>
                    <a:pt x="929" y="545"/>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ea typeface="Lato" panose="020F0502020204030203" pitchFamily="34" charset="0"/>
                <a:cs typeface="Lato" panose="020F0502020204030203" pitchFamily="34" charset="0"/>
              </a:endParaRPr>
            </a:p>
          </p:txBody>
        </p:sp>
        <p:sp>
          <p:nvSpPr>
            <p:cNvPr id="8" name="Shape 2430"/>
            <p:cNvSpPr/>
            <p:nvPr/>
          </p:nvSpPr>
          <p:spPr>
            <a:xfrm>
              <a:off x="4996002" y="3046721"/>
              <a:ext cx="444554" cy="444520"/>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bg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2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ea typeface="Lato" panose="020F0502020204030203" pitchFamily="34" charset="0"/>
                <a:cs typeface="Lato" panose="020F0502020204030203" pitchFamily="34" charset="0"/>
                <a:sym typeface="Gill Sans"/>
              </a:endParaRPr>
            </a:p>
          </p:txBody>
        </p:sp>
      </p:grpSp>
      <p:grpSp>
        <p:nvGrpSpPr>
          <p:cNvPr id="9" name="Group 8"/>
          <p:cNvGrpSpPr/>
          <p:nvPr/>
        </p:nvGrpSpPr>
        <p:grpSpPr>
          <a:xfrm>
            <a:off x="1937544" y="2503950"/>
            <a:ext cx="1928733" cy="964676"/>
            <a:chOff x="1937544" y="2503950"/>
            <a:chExt cx="1928733" cy="964676"/>
          </a:xfrm>
        </p:grpSpPr>
        <p:sp>
          <p:nvSpPr>
            <p:cNvPr id="10" name="Shape 2430"/>
            <p:cNvSpPr/>
            <p:nvPr/>
          </p:nvSpPr>
          <p:spPr>
            <a:xfrm>
              <a:off x="3453839" y="2503950"/>
              <a:ext cx="345230" cy="345204"/>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tx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2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ea typeface="Lato" panose="020F0502020204030203" pitchFamily="34" charset="0"/>
                <a:cs typeface="Lato" panose="020F0502020204030203" pitchFamily="34" charset="0"/>
                <a:sym typeface="Gill Sans"/>
              </a:endParaRPr>
            </a:p>
          </p:txBody>
        </p:sp>
        <p:sp>
          <p:nvSpPr>
            <p:cNvPr id="11" name="TextBox 10"/>
            <p:cNvSpPr txBox="1"/>
            <p:nvPr/>
          </p:nvSpPr>
          <p:spPr>
            <a:xfrm>
              <a:off x="2157415" y="2514515"/>
              <a:ext cx="1195264" cy="276999"/>
            </a:xfrm>
            <a:prstGeom prst="rect">
              <a:avLst/>
            </a:prstGeom>
            <a:noFill/>
          </p:spPr>
          <p:txBody>
            <a:bodyPr wrap="none" rtlCol="0">
              <a:spAutoFit/>
            </a:bodyPr>
            <a:lstStyle/>
            <a:p>
              <a:pPr algn="r"/>
              <a:r>
                <a:rPr lang="en-US" sz="1200" spc="30">
                  <a:ea typeface="Lato" panose="020F0502020204030203" pitchFamily="34" charset="0"/>
                  <a:cs typeface="Lato" panose="020F0502020204030203" pitchFamily="34" charset="0"/>
                </a:rPr>
                <a:t>Write your title</a:t>
              </a:r>
            </a:p>
          </p:txBody>
        </p:sp>
        <p:sp>
          <p:nvSpPr>
            <p:cNvPr id="12" name="TextBox 11"/>
            <p:cNvSpPr txBox="1"/>
            <p:nvPr/>
          </p:nvSpPr>
          <p:spPr>
            <a:xfrm>
              <a:off x="1937544" y="2923861"/>
              <a:ext cx="1928733" cy="544765"/>
            </a:xfrm>
            <a:prstGeom prst="rect">
              <a:avLst/>
            </a:prstGeom>
            <a:noFill/>
          </p:spPr>
          <p:txBody>
            <a:bodyPr wrap="none" rtlCol="0">
              <a:spAutoFit/>
            </a:bodyPr>
            <a:lstStyle/>
            <a:p>
              <a:pPr algn="r">
                <a:lnSpc>
                  <a:spcPct val="140000"/>
                </a:lnSpc>
              </a:pPr>
              <a:r>
                <a:rPr lang="en-US" sz="1050">
                  <a:solidFill>
                    <a:schemeClr val="tx2"/>
                  </a:solidFill>
                  <a:ea typeface="Lato" panose="020F0502020204030203" pitchFamily="34" charset="0"/>
                  <a:cs typeface="Lato" panose="020F0502020204030203" pitchFamily="34" charset="0"/>
                </a:rPr>
                <a:t>Lorem ipsum dolor, consectetur</a:t>
              </a:r>
            </a:p>
            <a:p>
              <a:pPr algn="r">
                <a:lnSpc>
                  <a:spcPct val="140000"/>
                </a:lnSpc>
              </a:pPr>
              <a:r>
                <a:rPr lang="en-US" sz="1050">
                  <a:solidFill>
                    <a:schemeClr val="tx2"/>
                  </a:solidFill>
                  <a:ea typeface="Lato" panose="020F0502020204030203" pitchFamily="34" charset="0"/>
                  <a:cs typeface="Lato" panose="020F0502020204030203" pitchFamily="34" charset="0"/>
                </a:rPr>
                <a:t>adipiscing elit roin cursu</a:t>
              </a:r>
            </a:p>
          </p:txBody>
        </p:sp>
      </p:grpSp>
      <p:grpSp>
        <p:nvGrpSpPr>
          <p:cNvPr id="13" name="Group 12"/>
          <p:cNvGrpSpPr/>
          <p:nvPr/>
        </p:nvGrpSpPr>
        <p:grpSpPr>
          <a:xfrm>
            <a:off x="1937544" y="4577451"/>
            <a:ext cx="1928733" cy="966105"/>
            <a:chOff x="1937544" y="4577451"/>
            <a:chExt cx="1928733" cy="966105"/>
          </a:xfrm>
        </p:grpSpPr>
        <p:sp>
          <p:nvSpPr>
            <p:cNvPr id="14" name="Shape 2368"/>
            <p:cNvSpPr/>
            <p:nvPr/>
          </p:nvSpPr>
          <p:spPr>
            <a:xfrm>
              <a:off x="3454591" y="4577451"/>
              <a:ext cx="345230" cy="345204"/>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tx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2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ea typeface="Lato" panose="020F0502020204030203" pitchFamily="34" charset="0"/>
                <a:cs typeface="Lato" panose="020F0502020204030203" pitchFamily="34" charset="0"/>
                <a:sym typeface="Gill Sans"/>
              </a:endParaRPr>
            </a:p>
          </p:txBody>
        </p:sp>
        <p:sp>
          <p:nvSpPr>
            <p:cNvPr id="15" name="TextBox 14"/>
            <p:cNvSpPr txBox="1"/>
            <p:nvPr/>
          </p:nvSpPr>
          <p:spPr>
            <a:xfrm>
              <a:off x="2157415" y="4589445"/>
              <a:ext cx="1195264" cy="276999"/>
            </a:xfrm>
            <a:prstGeom prst="rect">
              <a:avLst/>
            </a:prstGeom>
            <a:noFill/>
          </p:spPr>
          <p:txBody>
            <a:bodyPr wrap="none" rtlCol="0">
              <a:spAutoFit/>
            </a:bodyPr>
            <a:lstStyle/>
            <a:p>
              <a:pPr algn="r"/>
              <a:r>
                <a:rPr lang="en-US" sz="1200" spc="30">
                  <a:ea typeface="Lato" panose="020F0502020204030203" pitchFamily="34" charset="0"/>
                  <a:cs typeface="Lato" panose="020F0502020204030203" pitchFamily="34" charset="0"/>
                </a:rPr>
                <a:t>Write your title</a:t>
              </a:r>
            </a:p>
          </p:txBody>
        </p:sp>
        <p:sp>
          <p:nvSpPr>
            <p:cNvPr id="16" name="TextBox 15"/>
            <p:cNvSpPr txBox="1"/>
            <p:nvPr/>
          </p:nvSpPr>
          <p:spPr>
            <a:xfrm>
              <a:off x="1937544" y="4998791"/>
              <a:ext cx="1928733" cy="544765"/>
            </a:xfrm>
            <a:prstGeom prst="rect">
              <a:avLst/>
            </a:prstGeom>
            <a:noFill/>
          </p:spPr>
          <p:txBody>
            <a:bodyPr wrap="none" rtlCol="0">
              <a:spAutoFit/>
            </a:bodyPr>
            <a:lstStyle/>
            <a:p>
              <a:pPr algn="r">
                <a:lnSpc>
                  <a:spcPct val="140000"/>
                </a:lnSpc>
              </a:pPr>
              <a:r>
                <a:rPr lang="en-US" sz="1050">
                  <a:solidFill>
                    <a:schemeClr val="tx2"/>
                  </a:solidFill>
                  <a:ea typeface="Lato" panose="020F0502020204030203" pitchFamily="34" charset="0"/>
                  <a:cs typeface="Lato" panose="020F0502020204030203" pitchFamily="34" charset="0"/>
                </a:rPr>
                <a:t>Lorem ipsum dolor, consectetur</a:t>
              </a:r>
            </a:p>
            <a:p>
              <a:pPr algn="r">
                <a:lnSpc>
                  <a:spcPct val="140000"/>
                </a:lnSpc>
              </a:pPr>
              <a:r>
                <a:rPr lang="en-US" sz="1050">
                  <a:solidFill>
                    <a:schemeClr val="tx2"/>
                  </a:solidFill>
                  <a:ea typeface="Lato" panose="020F0502020204030203" pitchFamily="34" charset="0"/>
                  <a:cs typeface="Lato" panose="020F0502020204030203" pitchFamily="34" charset="0"/>
                </a:rPr>
                <a:t>adipiscing elit roin cursu</a:t>
              </a:r>
            </a:p>
          </p:txBody>
        </p:sp>
      </p:grpSp>
      <p:grpSp>
        <p:nvGrpSpPr>
          <p:cNvPr id="17" name="Group 16"/>
          <p:cNvGrpSpPr/>
          <p:nvPr/>
        </p:nvGrpSpPr>
        <p:grpSpPr>
          <a:xfrm>
            <a:off x="8325723" y="2514515"/>
            <a:ext cx="1959191" cy="954111"/>
            <a:chOff x="8325723" y="2514515"/>
            <a:chExt cx="1959191" cy="954111"/>
          </a:xfrm>
        </p:grpSpPr>
        <p:sp>
          <p:nvSpPr>
            <p:cNvPr id="18" name="TextBox 17"/>
            <p:cNvSpPr txBox="1"/>
            <p:nvPr/>
          </p:nvSpPr>
          <p:spPr>
            <a:xfrm>
              <a:off x="8763511" y="2514515"/>
              <a:ext cx="1195264" cy="276999"/>
            </a:xfrm>
            <a:prstGeom prst="rect">
              <a:avLst/>
            </a:prstGeom>
            <a:noFill/>
          </p:spPr>
          <p:txBody>
            <a:bodyPr wrap="none" rtlCol="0">
              <a:spAutoFit/>
            </a:bodyPr>
            <a:lstStyle/>
            <a:p>
              <a:r>
                <a:rPr lang="en-US" sz="1200" spc="30">
                  <a:ea typeface="Lato" panose="020F0502020204030203" pitchFamily="34" charset="0"/>
                  <a:cs typeface="Lato" panose="020F0502020204030203" pitchFamily="34" charset="0"/>
                </a:rPr>
                <a:t>Write your title</a:t>
              </a:r>
            </a:p>
          </p:txBody>
        </p:sp>
        <p:sp>
          <p:nvSpPr>
            <p:cNvPr id="19" name="TextBox 18"/>
            <p:cNvSpPr txBox="1"/>
            <p:nvPr/>
          </p:nvSpPr>
          <p:spPr>
            <a:xfrm>
              <a:off x="8325723" y="2923861"/>
              <a:ext cx="1959191" cy="544765"/>
            </a:xfrm>
            <a:prstGeom prst="rect">
              <a:avLst/>
            </a:prstGeom>
            <a:noFill/>
          </p:spPr>
          <p:txBody>
            <a:bodyPr wrap="none" rtlCol="0">
              <a:spAutoFit/>
            </a:bodyPr>
            <a:lstStyle/>
            <a:p>
              <a:pPr>
                <a:lnSpc>
                  <a:spcPct val="140000"/>
                </a:lnSpc>
              </a:pPr>
              <a:r>
                <a:rPr lang="en-US" sz="1050">
                  <a:solidFill>
                    <a:schemeClr val="tx2"/>
                  </a:solidFill>
                  <a:ea typeface="Lato" panose="020F0502020204030203" pitchFamily="34" charset="0"/>
                  <a:cs typeface="Lato" panose="020F0502020204030203" pitchFamily="34" charset="0"/>
                </a:rPr>
                <a:t>Lorem ipsum dolor, consectetur </a:t>
              </a:r>
            </a:p>
            <a:p>
              <a:pPr>
                <a:lnSpc>
                  <a:spcPct val="140000"/>
                </a:lnSpc>
              </a:pPr>
              <a:r>
                <a:rPr lang="en-US" sz="1050">
                  <a:solidFill>
                    <a:schemeClr val="tx2"/>
                  </a:solidFill>
                  <a:ea typeface="Lato" panose="020F0502020204030203" pitchFamily="34" charset="0"/>
                  <a:cs typeface="Lato" panose="020F0502020204030203" pitchFamily="34" charset="0"/>
                </a:rPr>
                <a:t>adipiscing elit roin cursu.</a:t>
              </a:r>
            </a:p>
          </p:txBody>
        </p:sp>
        <p:sp>
          <p:nvSpPr>
            <p:cNvPr id="20" name="Shape 2369"/>
            <p:cNvSpPr/>
            <p:nvPr/>
          </p:nvSpPr>
          <p:spPr>
            <a:xfrm>
              <a:off x="8361980" y="2514515"/>
              <a:ext cx="345230" cy="345204"/>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tx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2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ea typeface="Lato" panose="020F0502020204030203" pitchFamily="34" charset="0"/>
                <a:cs typeface="Lato" panose="020F0502020204030203" pitchFamily="34" charset="0"/>
                <a:sym typeface="Gill Sans"/>
              </a:endParaRPr>
            </a:p>
          </p:txBody>
        </p:sp>
      </p:grpSp>
      <p:grpSp>
        <p:nvGrpSpPr>
          <p:cNvPr id="21" name="Group 20"/>
          <p:cNvGrpSpPr/>
          <p:nvPr/>
        </p:nvGrpSpPr>
        <p:grpSpPr>
          <a:xfrm>
            <a:off x="8325723" y="4577451"/>
            <a:ext cx="1959191" cy="966105"/>
            <a:chOff x="8325723" y="4577451"/>
            <a:chExt cx="1959191" cy="966105"/>
          </a:xfrm>
        </p:grpSpPr>
        <p:sp>
          <p:nvSpPr>
            <p:cNvPr id="22" name="TextBox 21"/>
            <p:cNvSpPr txBox="1"/>
            <p:nvPr/>
          </p:nvSpPr>
          <p:spPr>
            <a:xfrm>
              <a:off x="8763511" y="4589445"/>
              <a:ext cx="1195264" cy="276999"/>
            </a:xfrm>
            <a:prstGeom prst="rect">
              <a:avLst/>
            </a:prstGeom>
            <a:noFill/>
          </p:spPr>
          <p:txBody>
            <a:bodyPr wrap="none" rtlCol="0">
              <a:spAutoFit/>
            </a:bodyPr>
            <a:lstStyle/>
            <a:p>
              <a:r>
                <a:rPr lang="en-US" sz="1200" spc="30">
                  <a:ea typeface="Lato" panose="020F0502020204030203" pitchFamily="34" charset="0"/>
                  <a:cs typeface="Lato" panose="020F0502020204030203" pitchFamily="34" charset="0"/>
                </a:rPr>
                <a:t>Write your title</a:t>
              </a:r>
            </a:p>
          </p:txBody>
        </p:sp>
        <p:sp>
          <p:nvSpPr>
            <p:cNvPr id="23" name="TextBox 22"/>
            <p:cNvSpPr txBox="1"/>
            <p:nvPr/>
          </p:nvSpPr>
          <p:spPr>
            <a:xfrm>
              <a:off x="8325723" y="4998791"/>
              <a:ext cx="1959191" cy="544765"/>
            </a:xfrm>
            <a:prstGeom prst="rect">
              <a:avLst/>
            </a:prstGeom>
            <a:noFill/>
          </p:spPr>
          <p:txBody>
            <a:bodyPr wrap="none" rtlCol="0">
              <a:spAutoFit/>
            </a:bodyPr>
            <a:lstStyle/>
            <a:p>
              <a:pPr>
                <a:lnSpc>
                  <a:spcPct val="140000"/>
                </a:lnSpc>
              </a:pPr>
              <a:r>
                <a:rPr lang="en-US" sz="1050">
                  <a:solidFill>
                    <a:schemeClr val="tx2"/>
                  </a:solidFill>
                  <a:ea typeface="Lato" panose="020F0502020204030203" pitchFamily="34" charset="0"/>
                  <a:cs typeface="Lato" panose="020F0502020204030203" pitchFamily="34" charset="0"/>
                </a:rPr>
                <a:t>Lorem ipsum dolor, consectetur </a:t>
              </a:r>
            </a:p>
            <a:p>
              <a:pPr>
                <a:lnSpc>
                  <a:spcPct val="140000"/>
                </a:lnSpc>
              </a:pPr>
              <a:r>
                <a:rPr lang="en-US" sz="1050">
                  <a:solidFill>
                    <a:schemeClr val="tx2"/>
                  </a:solidFill>
                  <a:ea typeface="Lato" panose="020F0502020204030203" pitchFamily="34" charset="0"/>
                  <a:cs typeface="Lato" panose="020F0502020204030203" pitchFamily="34" charset="0"/>
                </a:rPr>
                <a:t>adipiscing elit roin cursu.</a:t>
              </a:r>
            </a:p>
          </p:txBody>
        </p:sp>
        <p:sp>
          <p:nvSpPr>
            <p:cNvPr id="24" name="Shape 2434"/>
            <p:cNvSpPr/>
            <p:nvPr/>
          </p:nvSpPr>
          <p:spPr>
            <a:xfrm>
              <a:off x="8345523" y="4577451"/>
              <a:ext cx="345230" cy="345204"/>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chemeClr val="tx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2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ea typeface="Lato" panose="020F0502020204030203" pitchFamily="34" charset="0"/>
                <a:cs typeface="Lato" panose="020F0502020204030203" pitchFamily="34" charset="0"/>
                <a:sym typeface="Gill Sans"/>
              </a:endParaRPr>
            </a:p>
          </p:txBody>
        </p:sp>
      </p:grpSp>
      <p:grpSp>
        <p:nvGrpSpPr>
          <p:cNvPr id="25" name="Group 24"/>
          <p:cNvGrpSpPr/>
          <p:nvPr/>
        </p:nvGrpSpPr>
        <p:grpSpPr>
          <a:xfrm>
            <a:off x="4686891" y="3631339"/>
            <a:ext cx="1826815" cy="1825760"/>
            <a:chOff x="4686891" y="3631339"/>
            <a:chExt cx="1826815" cy="1825760"/>
          </a:xfrm>
        </p:grpSpPr>
        <p:sp>
          <p:nvSpPr>
            <p:cNvPr id="26" name="Freeform 18"/>
            <p:cNvSpPr>
              <a:spLocks/>
            </p:cNvSpPr>
            <p:nvPr/>
          </p:nvSpPr>
          <p:spPr bwMode="auto">
            <a:xfrm>
              <a:off x="4686891" y="3631339"/>
              <a:ext cx="1826815" cy="1825760"/>
            </a:xfrm>
            <a:custGeom>
              <a:avLst/>
              <a:gdLst>
                <a:gd name="T0" fmla="*/ 144 w 1073"/>
                <a:gd name="T1" fmla="*/ 546 h 1073"/>
                <a:gd name="T2" fmla="*/ 49 w 1073"/>
                <a:gd name="T3" fmla="*/ 574 h 1073"/>
                <a:gd name="T4" fmla="*/ 0 w 1073"/>
                <a:gd name="T5" fmla="*/ 544 h 1073"/>
                <a:gd name="T6" fmla="*/ 0 w 1073"/>
                <a:gd name="T7" fmla="*/ 242 h 1073"/>
                <a:gd name="T8" fmla="*/ 299 w 1073"/>
                <a:gd name="T9" fmla="*/ 242 h 1073"/>
                <a:gd name="T10" fmla="*/ 330 w 1073"/>
                <a:gd name="T11" fmla="*/ 193 h 1073"/>
                <a:gd name="T12" fmla="*/ 303 w 1073"/>
                <a:gd name="T13" fmla="*/ 98 h 1073"/>
                <a:gd name="T14" fmla="*/ 415 w 1073"/>
                <a:gd name="T15" fmla="*/ 0 h 1073"/>
                <a:gd name="T16" fmla="*/ 527 w 1073"/>
                <a:gd name="T17" fmla="*/ 98 h 1073"/>
                <a:gd name="T18" fmla="*/ 499 w 1073"/>
                <a:gd name="T19" fmla="*/ 193 h 1073"/>
                <a:gd name="T20" fmla="*/ 529 w 1073"/>
                <a:gd name="T21" fmla="*/ 242 h 1073"/>
                <a:gd name="T22" fmla="*/ 831 w 1073"/>
                <a:gd name="T23" fmla="*/ 242 h 1073"/>
                <a:gd name="T24" fmla="*/ 831 w 1073"/>
                <a:gd name="T25" fmla="*/ 242 h 1073"/>
                <a:gd name="T26" fmla="*/ 831 w 1073"/>
                <a:gd name="T27" fmla="*/ 242 h 1073"/>
                <a:gd name="T28" fmla="*/ 831 w 1073"/>
                <a:gd name="T29" fmla="*/ 544 h 1073"/>
                <a:gd name="T30" fmla="*/ 880 w 1073"/>
                <a:gd name="T31" fmla="*/ 574 h 1073"/>
                <a:gd name="T32" fmla="*/ 975 w 1073"/>
                <a:gd name="T33" fmla="*/ 546 h 1073"/>
                <a:gd name="T34" fmla="*/ 1073 w 1073"/>
                <a:gd name="T35" fmla="*/ 658 h 1073"/>
                <a:gd name="T36" fmla="*/ 975 w 1073"/>
                <a:gd name="T37" fmla="*/ 770 h 1073"/>
                <a:gd name="T38" fmla="*/ 880 w 1073"/>
                <a:gd name="T39" fmla="*/ 743 h 1073"/>
                <a:gd name="T40" fmla="*/ 831 w 1073"/>
                <a:gd name="T41" fmla="*/ 773 h 1073"/>
                <a:gd name="T42" fmla="*/ 831 w 1073"/>
                <a:gd name="T43" fmla="*/ 1073 h 1073"/>
                <a:gd name="T44" fmla="*/ 831 w 1073"/>
                <a:gd name="T45" fmla="*/ 1015 h 1073"/>
                <a:gd name="T46" fmla="*/ 831 w 1073"/>
                <a:gd name="T47" fmla="*/ 1073 h 1073"/>
                <a:gd name="T48" fmla="*/ 529 w 1073"/>
                <a:gd name="T49" fmla="*/ 1073 h 1073"/>
                <a:gd name="T50" fmla="*/ 499 w 1073"/>
                <a:gd name="T51" fmla="*/ 1024 h 1073"/>
                <a:gd name="T52" fmla="*/ 527 w 1073"/>
                <a:gd name="T53" fmla="*/ 929 h 1073"/>
                <a:gd name="T54" fmla="*/ 415 w 1073"/>
                <a:gd name="T55" fmla="*/ 831 h 1073"/>
                <a:gd name="T56" fmla="*/ 303 w 1073"/>
                <a:gd name="T57" fmla="*/ 929 h 1073"/>
                <a:gd name="T58" fmla="*/ 330 w 1073"/>
                <a:gd name="T59" fmla="*/ 1024 h 1073"/>
                <a:gd name="T60" fmla="*/ 299 w 1073"/>
                <a:gd name="T61" fmla="*/ 1073 h 1073"/>
                <a:gd name="T62" fmla="*/ 0 w 1073"/>
                <a:gd name="T63" fmla="*/ 1073 h 1073"/>
                <a:gd name="T64" fmla="*/ 0 w 1073"/>
                <a:gd name="T65" fmla="*/ 773 h 1073"/>
                <a:gd name="T66" fmla="*/ 49 w 1073"/>
                <a:gd name="T67" fmla="*/ 743 h 1073"/>
                <a:gd name="T68" fmla="*/ 144 w 1073"/>
                <a:gd name="T69" fmla="*/ 770 h 1073"/>
                <a:gd name="T70" fmla="*/ 241 w 1073"/>
                <a:gd name="T71" fmla="*/ 658 h 1073"/>
                <a:gd name="T72" fmla="*/ 144 w 1073"/>
                <a:gd name="T73" fmla="*/ 546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3" h="1073">
                  <a:moveTo>
                    <a:pt x="144" y="546"/>
                  </a:moveTo>
                  <a:cubicBezTo>
                    <a:pt x="118" y="546"/>
                    <a:pt x="82" y="557"/>
                    <a:pt x="49" y="574"/>
                  </a:cubicBezTo>
                  <a:cubicBezTo>
                    <a:pt x="26" y="586"/>
                    <a:pt x="0" y="569"/>
                    <a:pt x="0" y="544"/>
                  </a:cubicBezTo>
                  <a:cubicBezTo>
                    <a:pt x="0" y="242"/>
                    <a:pt x="0" y="242"/>
                    <a:pt x="0" y="242"/>
                  </a:cubicBezTo>
                  <a:cubicBezTo>
                    <a:pt x="299" y="242"/>
                    <a:pt x="299" y="242"/>
                    <a:pt x="299" y="242"/>
                  </a:cubicBezTo>
                  <a:cubicBezTo>
                    <a:pt x="325" y="242"/>
                    <a:pt x="341" y="215"/>
                    <a:pt x="330" y="193"/>
                  </a:cubicBezTo>
                  <a:cubicBezTo>
                    <a:pt x="314" y="160"/>
                    <a:pt x="303" y="124"/>
                    <a:pt x="303" y="98"/>
                  </a:cubicBezTo>
                  <a:cubicBezTo>
                    <a:pt x="303" y="35"/>
                    <a:pt x="353" y="0"/>
                    <a:pt x="415" y="0"/>
                  </a:cubicBezTo>
                  <a:cubicBezTo>
                    <a:pt x="477" y="0"/>
                    <a:pt x="527" y="35"/>
                    <a:pt x="527" y="98"/>
                  </a:cubicBezTo>
                  <a:cubicBezTo>
                    <a:pt x="527" y="124"/>
                    <a:pt x="515" y="160"/>
                    <a:pt x="499" y="193"/>
                  </a:cubicBezTo>
                  <a:cubicBezTo>
                    <a:pt x="487" y="215"/>
                    <a:pt x="504" y="242"/>
                    <a:pt x="529" y="242"/>
                  </a:cubicBezTo>
                  <a:cubicBezTo>
                    <a:pt x="831" y="242"/>
                    <a:pt x="831" y="242"/>
                    <a:pt x="831" y="242"/>
                  </a:cubicBezTo>
                  <a:cubicBezTo>
                    <a:pt x="831" y="242"/>
                    <a:pt x="831" y="242"/>
                    <a:pt x="831" y="242"/>
                  </a:cubicBezTo>
                  <a:cubicBezTo>
                    <a:pt x="831" y="242"/>
                    <a:pt x="831" y="242"/>
                    <a:pt x="831" y="242"/>
                  </a:cubicBezTo>
                  <a:cubicBezTo>
                    <a:pt x="831" y="544"/>
                    <a:pt x="831" y="544"/>
                    <a:pt x="831" y="544"/>
                  </a:cubicBezTo>
                  <a:cubicBezTo>
                    <a:pt x="831" y="569"/>
                    <a:pt x="858" y="586"/>
                    <a:pt x="880" y="574"/>
                  </a:cubicBezTo>
                  <a:cubicBezTo>
                    <a:pt x="913" y="557"/>
                    <a:pt x="949" y="546"/>
                    <a:pt x="975" y="546"/>
                  </a:cubicBezTo>
                  <a:cubicBezTo>
                    <a:pt x="1038" y="546"/>
                    <a:pt x="1073" y="596"/>
                    <a:pt x="1073" y="658"/>
                  </a:cubicBezTo>
                  <a:cubicBezTo>
                    <a:pt x="1073" y="720"/>
                    <a:pt x="1038" y="770"/>
                    <a:pt x="975" y="770"/>
                  </a:cubicBezTo>
                  <a:cubicBezTo>
                    <a:pt x="949" y="770"/>
                    <a:pt x="913" y="759"/>
                    <a:pt x="880" y="743"/>
                  </a:cubicBezTo>
                  <a:cubicBezTo>
                    <a:pt x="857" y="732"/>
                    <a:pt x="831" y="748"/>
                    <a:pt x="831" y="773"/>
                  </a:cubicBezTo>
                  <a:cubicBezTo>
                    <a:pt x="831" y="1073"/>
                    <a:pt x="831" y="1073"/>
                    <a:pt x="831" y="1073"/>
                  </a:cubicBezTo>
                  <a:cubicBezTo>
                    <a:pt x="831" y="1015"/>
                    <a:pt x="831" y="1015"/>
                    <a:pt x="831" y="1015"/>
                  </a:cubicBezTo>
                  <a:cubicBezTo>
                    <a:pt x="831" y="1073"/>
                    <a:pt x="831" y="1073"/>
                    <a:pt x="831" y="1073"/>
                  </a:cubicBezTo>
                  <a:cubicBezTo>
                    <a:pt x="529" y="1073"/>
                    <a:pt x="529" y="1073"/>
                    <a:pt x="529" y="1073"/>
                  </a:cubicBezTo>
                  <a:cubicBezTo>
                    <a:pt x="504" y="1073"/>
                    <a:pt x="487" y="1046"/>
                    <a:pt x="499" y="1024"/>
                  </a:cubicBezTo>
                  <a:cubicBezTo>
                    <a:pt x="515" y="991"/>
                    <a:pt x="527" y="955"/>
                    <a:pt x="527" y="929"/>
                  </a:cubicBezTo>
                  <a:cubicBezTo>
                    <a:pt x="527" y="866"/>
                    <a:pt x="477" y="831"/>
                    <a:pt x="415" y="831"/>
                  </a:cubicBezTo>
                  <a:cubicBezTo>
                    <a:pt x="353" y="831"/>
                    <a:pt x="303" y="866"/>
                    <a:pt x="303" y="929"/>
                  </a:cubicBezTo>
                  <a:cubicBezTo>
                    <a:pt x="303" y="955"/>
                    <a:pt x="314" y="991"/>
                    <a:pt x="330" y="1024"/>
                  </a:cubicBezTo>
                  <a:cubicBezTo>
                    <a:pt x="341" y="1047"/>
                    <a:pt x="325" y="1073"/>
                    <a:pt x="299" y="1073"/>
                  </a:cubicBezTo>
                  <a:cubicBezTo>
                    <a:pt x="0" y="1073"/>
                    <a:pt x="0" y="1073"/>
                    <a:pt x="0" y="1073"/>
                  </a:cubicBezTo>
                  <a:cubicBezTo>
                    <a:pt x="0" y="773"/>
                    <a:pt x="0" y="773"/>
                    <a:pt x="0" y="773"/>
                  </a:cubicBezTo>
                  <a:cubicBezTo>
                    <a:pt x="0" y="748"/>
                    <a:pt x="26" y="732"/>
                    <a:pt x="49" y="743"/>
                  </a:cubicBezTo>
                  <a:cubicBezTo>
                    <a:pt x="82" y="759"/>
                    <a:pt x="118" y="770"/>
                    <a:pt x="144" y="770"/>
                  </a:cubicBezTo>
                  <a:cubicBezTo>
                    <a:pt x="207" y="770"/>
                    <a:pt x="241" y="720"/>
                    <a:pt x="241" y="658"/>
                  </a:cubicBezTo>
                  <a:cubicBezTo>
                    <a:pt x="241" y="596"/>
                    <a:pt x="207" y="546"/>
                    <a:pt x="144" y="546"/>
                  </a:cubicBez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ea typeface="Lato" panose="020F0502020204030203" pitchFamily="34" charset="0"/>
                <a:cs typeface="Lato" panose="020F0502020204030203" pitchFamily="34" charset="0"/>
              </a:endParaRPr>
            </a:p>
          </p:txBody>
        </p:sp>
        <p:sp>
          <p:nvSpPr>
            <p:cNvPr id="27" name="Shape 2368"/>
            <p:cNvSpPr/>
            <p:nvPr/>
          </p:nvSpPr>
          <p:spPr>
            <a:xfrm>
              <a:off x="5268956" y="4428781"/>
              <a:ext cx="413515" cy="413485"/>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bg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2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ea typeface="Lato" panose="020F0502020204030203" pitchFamily="34" charset="0"/>
                <a:cs typeface="Lato" panose="020F0502020204030203" pitchFamily="34" charset="0"/>
                <a:sym typeface="Gill Sans"/>
              </a:endParaRPr>
            </a:p>
          </p:txBody>
        </p:sp>
      </p:grpSp>
      <p:grpSp>
        <p:nvGrpSpPr>
          <p:cNvPr id="28" name="Group 27"/>
          <p:cNvGrpSpPr/>
          <p:nvPr/>
        </p:nvGrpSpPr>
        <p:grpSpPr>
          <a:xfrm>
            <a:off x="5689372" y="2625695"/>
            <a:ext cx="1824707" cy="1823652"/>
            <a:chOff x="5689372" y="2625695"/>
            <a:chExt cx="1824707" cy="1823652"/>
          </a:xfrm>
        </p:grpSpPr>
        <p:sp>
          <p:nvSpPr>
            <p:cNvPr id="29" name="Freeform 16"/>
            <p:cNvSpPr>
              <a:spLocks/>
            </p:cNvSpPr>
            <p:nvPr/>
          </p:nvSpPr>
          <p:spPr bwMode="auto">
            <a:xfrm>
              <a:off x="5689372" y="2625695"/>
              <a:ext cx="1824707" cy="1823652"/>
            </a:xfrm>
            <a:custGeom>
              <a:avLst/>
              <a:gdLst>
                <a:gd name="T0" fmla="*/ 929 w 1072"/>
                <a:gd name="T1" fmla="*/ 527 h 1072"/>
                <a:gd name="T2" fmla="*/ 1023 w 1072"/>
                <a:gd name="T3" fmla="*/ 498 h 1072"/>
                <a:gd name="T4" fmla="*/ 1072 w 1072"/>
                <a:gd name="T5" fmla="*/ 529 h 1072"/>
                <a:gd name="T6" fmla="*/ 1072 w 1072"/>
                <a:gd name="T7" fmla="*/ 831 h 1072"/>
                <a:gd name="T8" fmla="*/ 773 w 1072"/>
                <a:gd name="T9" fmla="*/ 831 h 1072"/>
                <a:gd name="T10" fmla="*/ 743 w 1072"/>
                <a:gd name="T11" fmla="*/ 880 h 1072"/>
                <a:gd name="T12" fmla="*/ 770 w 1072"/>
                <a:gd name="T13" fmla="*/ 975 h 1072"/>
                <a:gd name="T14" fmla="*/ 657 w 1072"/>
                <a:gd name="T15" fmla="*/ 1072 h 1072"/>
                <a:gd name="T16" fmla="*/ 545 w 1072"/>
                <a:gd name="T17" fmla="*/ 975 h 1072"/>
                <a:gd name="T18" fmla="*/ 574 w 1072"/>
                <a:gd name="T19" fmla="*/ 880 h 1072"/>
                <a:gd name="T20" fmla="*/ 543 w 1072"/>
                <a:gd name="T21" fmla="*/ 831 h 1072"/>
                <a:gd name="T22" fmla="*/ 241 w 1072"/>
                <a:gd name="T23" fmla="*/ 831 h 1072"/>
                <a:gd name="T24" fmla="*/ 241 w 1072"/>
                <a:gd name="T25" fmla="*/ 831 h 1072"/>
                <a:gd name="T26" fmla="*/ 241 w 1072"/>
                <a:gd name="T27" fmla="*/ 831 h 1072"/>
                <a:gd name="T28" fmla="*/ 241 w 1072"/>
                <a:gd name="T29" fmla="*/ 529 h 1072"/>
                <a:gd name="T30" fmla="*/ 192 w 1072"/>
                <a:gd name="T31" fmla="*/ 498 h 1072"/>
                <a:gd name="T32" fmla="*/ 97 w 1072"/>
                <a:gd name="T33" fmla="*/ 527 h 1072"/>
                <a:gd name="T34" fmla="*/ 0 w 1072"/>
                <a:gd name="T35" fmla="*/ 415 h 1072"/>
                <a:gd name="T36" fmla="*/ 97 w 1072"/>
                <a:gd name="T37" fmla="*/ 303 h 1072"/>
                <a:gd name="T38" fmla="*/ 192 w 1072"/>
                <a:gd name="T39" fmla="*/ 329 h 1072"/>
                <a:gd name="T40" fmla="*/ 241 w 1072"/>
                <a:gd name="T41" fmla="*/ 299 h 1072"/>
                <a:gd name="T42" fmla="*/ 241 w 1072"/>
                <a:gd name="T43" fmla="*/ 0 h 1072"/>
                <a:gd name="T44" fmla="*/ 241 w 1072"/>
                <a:gd name="T45" fmla="*/ 57 h 1072"/>
                <a:gd name="T46" fmla="*/ 241 w 1072"/>
                <a:gd name="T47" fmla="*/ 0 h 1072"/>
                <a:gd name="T48" fmla="*/ 543 w 1072"/>
                <a:gd name="T49" fmla="*/ 0 h 1072"/>
                <a:gd name="T50" fmla="*/ 574 w 1072"/>
                <a:gd name="T51" fmla="*/ 49 h 1072"/>
                <a:gd name="T52" fmla="*/ 545 w 1072"/>
                <a:gd name="T53" fmla="*/ 143 h 1072"/>
                <a:gd name="T54" fmla="*/ 657 w 1072"/>
                <a:gd name="T55" fmla="*/ 241 h 1072"/>
                <a:gd name="T56" fmla="*/ 770 w 1072"/>
                <a:gd name="T57" fmla="*/ 143 h 1072"/>
                <a:gd name="T58" fmla="*/ 743 w 1072"/>
                <a:gd name="T59" fmla="*/ 49 h 1072"/>
                <a:gd name="T60" fmla="*/ 773 w 1072"/>
                <a:gd name="T61" fmla="*/ 0 h 1072"/>
                <a:gd name="T62" fmla="*/ 1072 w 1072"/>
                <a:gd name="T63" fmla="*/ 0 h 1072"/>
                <a:gd name="T64" fmla="*/ 1072 w 1072"/>
                <a:gd name="T65" fmla="*/ 299 h 1072"/>
                <a:gd name="T66" fmla="*/ 1023 w 1072"/>
                <a:gd name="T67" fmla="*/ 329 h 1072"/>
                <a:gd name="T68" fmla="*/ 929 w 1072"/>
                <a:gd name="T69" fmla="*/ 303 h 1072"/>
                <a:gd name="T70" fmla="*/ 831 w 1072"/>
                <a:gd name="T71" fmla="*/ 415 h 1072"/>
                <a:gd name="T72" fmla="*/ 929 w 1072"/>
                <a:gd name="T73" fmla="*/ 527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2" h="1072">
                  <a:moveTo>
                    <a:pt x="929" y="527"/>
                  </a:moveTo>
                  <a:cubicBezTo>
                    <a:pt x="955" y="527"/>
                    <a:pt x="990" y="515"/>
                    <a:pt x="1023" y="498"/>
                  </a:cubicBezTo>
                  <a:cubicBezTo>
                    <a:pt x="1046" y="487"/>
                    <a:pt x="1072" y="504"/>
                    <a:pt x="1072" y="529"/>
                  </a:cubicBezTo>
                  <a:cubicBezTo>
                    <a:pt x="1072" y="831"/>
                    <a:pt x="1072" y="831"/>
                    <a:pt x="1072" y="831"/>
                  </a:cubicBezTo>
                  <a:cubicBezTo>
                    <a:pt x="773" y="831"/>
                    <a:pt x="773" y="831"/>
                    <a:pt x="773" y="831"/>
                  </a:cubicBezTo>
                  <a:cubicBezTo>
                    <a:pt x="748" y="831"/>
                    <a:pt x="732" y="857"/>
                    <a:pt x="743" y="880"/>
                  </a:cubicBezTo>
                  <a:cubicBezTo>
                    <a:pt x="759" y="913"/>
                    <a:pt x="770" y="948"/>
                    <a:pt x="770" y="975"/>
                  </a:cubicBezTo>
                  <a:cubicBezTo>
                    <a:pt x="770" y="1038"/>
                    <a:pt x="719" y="1072"/>
                    <a:pt x="657" y="1072"/>
                  </a:cubicBezTo>
                  <a:cubicBezTo>
                    <a:pt x="595" y="1072"/>
                    <a:pt x="545" y="1038"/>
                    <a:pt x="545" y="975"/>
                  </a:cubicBezTo>
                  <a:cubicBezTo>
                    <a:pt x="545" y="948"/>
                    <a:pt x="557" y="913"/>
                    <a:pt x="574" y="880"/>
                  </a:cubicBezTo>
                  <a:cubicBezTo>
                    <a:pt x="585" y="857"/>
                    <a:pt x="568" y="831"/>
                    <a:pt x="543" y="831"/>
                  </a:cubicBezTo>
                  <a:cubicBezTo>
                    <a:pt x="241" y="831"/>
                    <a:pt x="241" y="831"/>
                    <a:pt x="241" y="831"/>
                  </a:cubicBezTo>
                  <a:cubicBezTo>
                    <a:pt x="241" y="831"/>
                    <a:pt x="241" y="831"/>
                    <a:pt x="241" y="831"/>
                  </a:cubicBezTo>
                  <a:cubicBezTo>
                    <a:pt x="241" y="831"/>
                    <a:pt x="241" y="831"/>
                    <a:pt x="241" y="831"/>
                  </a:cubicBezTo>
                  <a:cubicBezTo>
                    <a:pt x="241" y="529"/>
                    <a:pt x="241" y="529"/>
                    <a:pt x="241" y="529"/>
                  </a:cubicBezTo>
                  <a:cubicBezTo>
                    <a:pt x="241" y="504"/>
                    <a:pt x="215" y="487"/>
                    <a:pt x="192" y="498"/>
                  </a:cubicBezTo>
                  <a:cubicBezTo>
                    <a:pt x="159" y="515"/>
                    <a:pt x="124" y="527"/>
                    <a:pt x="97" y="527"/>
                  </a:cubicBezTo>
                  <a:cubicBezTo>
                    <a:pt x="34" y="527"/>
                    <a:pt x="0" y="477"/>
                    <a:pt x="0" y="415"/>
                  </a:cubicBezTo>
                  <a:cubicBezTo>
                    <a:pt x="0" y="353"/>
                    <a:pt x="34" y="303"/>
                    <a:pt x="97" y="303"/>
                  </a:cubicBezTo>
                  <a:cubicBezTo>
                    <a:pt x="124" y="303"/>
                    <a:pt x="159" y="313"/>
                    <a:pt x="192" y="329"/>
                  </a:cubicBezTo>
                  <a:cubicBezTo>
                    <a:pt x="215" y="340"/>
                    <a:pt x="241" y="324"/>
                    <a:pt x="241" y="299"/>
                  </a:cubicBezTo>
                  <a:cubicBezTo>
                    <a:pt x="241" y="0"/>
                    <a:pt x="241" y="0"/>
                    <a:pt x="241" y="0"/>
                  </a:cubicBezTo>
                  <a:cubicBezTo>
                    <a:pt x="241" y="57"/>
                    <a:pt x="241" y="57"/>
                    <a:pt x="241" y="57"/>
                  </a:cubicBezTo>
                  <a:cubicBezTo>
                    <a:pt x="241" y="0"/>
                    <a:pt x="241" y="0"/>
                    <a:pt x="241" y="0"/>
                  </a:cubicBezTo>
                  <a:cubicBezTo>
                    <a:pt x="543" y="0"/>
                    <a:pt x="543" y="0"/>
                    <a:pt x="543" y="0"/>
                  </a:cubicBezTo>
                  <a:cubicBezTo>
                    <a:pt x="568" y="0"/>
                    <a:pt x="585" y="26"/>
                    <a:pt x="574" y="49"/>
                  </a:cubicBezTo>
                  <a:cubicBezTo>
                    <a:pt x="557" y="82"/>
                    <a:pt x="545" y="117"/>
                    <a:pt x="545" y="143"/>
                  </a:cubicBezTo>
                  <a:cubicBezTo>
                    <a:pt x="545" y="207"/>
                    <a:pt x="595" y="241"/>
                    <a:pt x="657" y="241"/>
                  </a:cubicBezTo>
                  <a:cubicBezTo>
                    <a:pt x="719" y="241"/>
                    <a:pt x="770" y="207"/>
                    <a:pt x="770" y="143"/>
                  </a:cubicBezTo>
                  <a:cubicBezTo>
                    <a:pt x="770" y="117"/>
                    <a:pt x="759" y="82"/>
                    <a:pt x="743" y="49"/>
                  </a:cubicBezTo>
                  <a:cubicBezTo>
                    <a:pt x="732" y="26"/>
                    <a:pt x="748" y="0"/>
                    <a:pt x="773" y="0"/>
                  </a:cubicBezTo>
                  <a:cubicBezTo>
                    <a:pt x="1072" y="0"/>
                    <a:pt x="1072" y="0"/>
                    <a:pt x="1072" y="0"/>
                  </a:cubicBezTo>
                  <a:cubicBezTo>
                    <a:pt x="1072" y="299"/>
                    <a:pt x="1072" y="299"/>
                    <a:pt x="1072" y="299"/>
                  </a:cubicBezTo>
                  <a:cubicBezTo>
                    <a:pt x="1072" y="324"/>
                    <a:pt x="1046" y="340"/>
                    <a:pt x="1023" y="329"/>
                  </a:cubicBezTo>
                  <a:cubicBezTo>
                    <a:pt x="990" y="313"/>
                    <a:pt x="955" y="303"/>
                    <a:pt x="929" y="303"/>
                  </a:cubicBezTo>
                  <a:cubicBezTo>
                    <a:pt x="865" y="303"/>
                    <a:pt x="831" y="353"/>
                    <a:pt x="831" y="415"/>
                  </a:cubicBezTo>
                  <a:cubicBezTo>
                    <a:pt x="831" y="477"/>
                    <a:pt x="865" y="527"/>
                    <a:pt x="929" y="527"/>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ea typeface="Lato" panose="020F0502020204030203" pitchFamily="34" charset="0"/>
                <a:cs typeface="Lato" panose="020F0502020204030203" pitchFamily="34" charset="0"/>
              </a:endParaRPr>
            </a:p>
          </p:txBody>
        </p:sp>
        <p:sp>
          <p:nvSpPr>
            <p:cNvPr id="30" name="Shape 2369"/>
            <p:cNvSpPr/>
            <p:nvPr/>
          </p:nvSpPr>
          <p:spPr>
            <a:xfrm>
              <a:off x="6499431" y="3359651"/>
              <a:ext cx="421256" cy="42122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2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ea typeface="Lato" panose="020F0502020204030203" pitchFamily="34" charset="0"/>
                <a:cs typeface="Lato" panose="020F0502020204030203" pitchFamily="34" charset="0"/>
                <a:sym typeface="Gill Sans"/>
              </a:endParaRPr>
            </a:p>
          </p:txBody>
        </p:sp>
      </p:grpSp>
      <p:grpSp>
        <p:nvGrpSpPr>
          <p:cNvPr id="31" name="Group 30"/>
          <p:cNvGrpSpPr/>
          <p:nvPr/>
        </p:nvGrpSpPr>
        <p:grpSpPr>
          <a:xfrm>
            <a:off x="6101539" y="4039289"/>
            <a:ext cx="1825760" cy="1825760"/>
            <a:chOff x="6101539" y="4039289"/>
            <a:chExt cx="1825760" cy="1825760"/>
          </a:xfrm>
        </p:grpSpPr>
        <p:sp>
          <p:nvSpPr>
            <p:cNvPr id="32" name="Freeform 12"/>
            <p:cNvSpPr>
              <a:spLocks/>
            </p:cNvSpPr>
            <p:nvPr/>
          </p:nvSpPr>
          <p:spPr bwMode="auto">
            <a:xfrm>
              <a:off x="6101539" y="4039289"/>
              <a:ext cx="1825760" cy="1825760"/>
            </a:xfrm>
            <a:custGeom>
              <a:avLst/>
              <a:gdLst>
                <a:gd name="T0" fmla="*/ 144 w 1073"/>
                <a:gd name="T1" fmla="*/ 528 h 1073"/>
                <a:gd name="T2" fmla="*/ 49 w 1073"/>
                <a:gd name="T3" fmla="*/ 499 h 1073"/>
                <a:gd name="T4" fmla="*/ 0 w 1073"/>
                <a:gd name="T5" fmla="*/ 530 h 1073"/>
                <a:gd name="T6" fmla="*/ 0 w 1073"/>
                <a:gd name="T7" fmla="*/ 832 h 1073"/>
                <a:gd name="T8" fmla="*/ 300 w 1073"/>
                <a:gd name="T9" fmla="*/ 832 h 1073"/>
                <a:gd name="T10" fmla="*/ 330 w 1073"/>
                <a:gd name="T11" fmla="*/ 881 h 1073"/>
                <a:gd name="T12" fmla="*/ 303 w 1073"/>
                <a:gd name="T13" fmla="*/ 975 h 1073"/>
                <a:gd name="T14" fmla="*/ 415 w 1073"/>
                <a:gd name="T15" fmla="*/ 1073 h 1073"/>
                <a:gd name="T16" fmla="*/ 527 w 1073"/>
                <a:gd name="T17" fmla="*/ 975 h 1073"/>
                <a:gd name="T18" fmla="*/ 499 w 1073"/>
                <a:gd name="T19" fmla="*/ 881 h 1073"/>
                <a:gd name="T20" fmla="*/ 529 w 1073"/>
                <a:gd name="T21" fmla="*/ 832 h 1073"/>
                <a:gd name="T22" fmla="*/ 831 w 1073"/>
                <a:gd name="T23" fmla="*/ 832 h 1073"/>
                <a:gd name="T24" fmla="*/ 831 w 1073"/>
                <a:gd name="T25" fmla="*/ 832 h 1073"/>
                <a:gd name="T26" fmla="*/ 831 w 1073"/>
                <a:gd name="T27" fmla="*/ 832 h 1073"/>
                <a:gd name="T28" fmla="*/ 831 w 1073"/>
                <a:gd name="T29" fmla="*/ 530 h 1073"/>
                <a:gd name="T30" fmla="*/ 880 w 1073"/>
                <a:gd name="T31" fmla="*/ 499 h 1073"/>
                <a:gd name="T32" fmla="*/ 975 w 1073"/>
                <a:gd name="T33" fmla="*/ 528 h 1073"/>
                <a:gd name="T34" fmla="*/ 1073 w 1073"/>
                <a:gd name="T35" fmla="*/ 416 h 1073"/>
                <a:gd name="T36" fmla="*/ 975 w 1073"/>
                <a:gd name="T37" fmla="*/ 303 h 1073"/>
                <a:gd name="T38" fmla="*/ 880 w 1073"/>
                <a:gd name="T39" fmla="*/ 330 h 1073"/>
                <a:gd name="T40" fmla="*/ 831 w 1073"/>
                <a:gd name="T41" fmla="*/ 300 h 1073"/>
                <a:gd name="T42" fmla="*/ 831 w 1073"/>
                <a:gd name="T43" fmla="*/ 0 h 1073"/>
                <a:gd name="T44" fmla="*/ 831 w 1073"/>
                <a:gd name="T45" fmla="*/ 58 h 1073"/>
                <a:gd name="T46" fmla="*/ 831 w 1073"/>
                <a:gd name="T47" fmla="*/ 0 h 1073"/>
                <a:gd name="T48" fmla="*/ 529 w 1073"/>
                <a:gd name="T49" fmla="*/ 0 h 1073"/>
                <a:gd name="T50" fmla="*/ 499 w 1073"/>
                <a:gd name="T51" fmla="*/ 50 h 1073"/>
                <a:gd name="T52" fmla="*/ 527 w 1073"/>
                <a:gd name="T53" fmla="*/ 144 h 1073"/>
                <a:gd name="T54" fmla="*/ 415 w 1073"/>
                <a:gd name="T55" fmla="*/ 242 h 1073"/>
                <a:gd name="T56" fmla="*/ 303 w 1073"/>
                <a:gd name="T57" fmla="*/ 144 h 1073"/>
                <a:gd name="T58" fmla="*/ 330 w 1073"/>
                <a:gd name="T59" fmla="*/ 49 h 1073"/>
                <a:gd name="T60" fmla="*/ 300 w 1073"/>
                <a:gd name="T61" fmla="*/ 0 h 1073"/>
                <a:gd name="T62" fmla="*/ 0 w 1073"/>
                <a:gd name="T63" fmla="*/ 0 h 1073"/>
                <a:gd name="T64" fmla="*/ 0 w 1073"/>
                <a:gd name="T65" fmla="*/ 300 h 1073"/>
                <a:gd name="T66" fmla="*/ 49 w 1073"/>
                <a:gd name="T67" fmla="*/ 330 h 1073"/>
                <a:gd name="T68" fmla="*/ 144 w 1073"/>
                <a:gd name="T69" fmla="*/ 303 h 1073"/>
                <a:gd name="T70" fmla="*/ 242 w 1073"/>
                <a:gd name="T71" fmla="*/ 416 h 1073"/>
                <a:gd name="T72" fmla="*/ 144 w 1073"/>
                <a:gd name="T73" fmla="*/ 528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3" h="1073">
                  <a:moveTo>
                    <a:pt x="144" y="528"/>
                  </a:moveTo>
                  <a:cubicBezTo>
                    <a:pt x="118" y="528"/>
                    <a:pt x="82" y="516"/>
                    <a:pt x="49" y="499"/>
                  </a:cubicBezTo>
                  <a:cubicBezTo>
                    <a:pt x="27" y="488"/>
                    <a:pt x="0" y="505"/>
                    <a:pt x="0" y="530"/>
                  </a:cubicBezTo>
                  <a:cubicBezTo>
                    <a:pt x="0" y="832"/>
                    <a:pt x="0" y="832"/>
                    <a:pt x="0" y="832"/>
                  </a:cubicBezTo>
                  <a:cubicBezTo>
                    <a:pt x="300" y="832"/>
                    <a:pt x="300" y="832"/>
                    <a:pt x="300" y="832"/>
                  </a:cubicBezTo>
                  <a:cubicBezTo>
                    <a:pt x="325" y="832"/>
                    <a:pt x="341" y="858"/>
                    <a:pt x="330" y="881"/>
                  </a:cubicBezTo>
                  <a:cubicBezTo>
                    <a:pt x="314" y="914"/>
                    <a:pt x="303" y="949"/>
                    <a:pt x="303" y="975"/>
                  </a:cubicBezTo>
                  <a:cubicBezTo>
                    <a:pt x="303" y="1039"/>
                    <a:pt x="353" y="1073"/>
                    <a:pt x="415" y="1073"/>
                  </a:cubicBezTo>
                  <a:cubicBezTo>
                    <a:pt x="477" y="1073"/>
                    <a:pt x="527" y="1039"/>
                    <a:pt x="527" y="975"/>
                  </a:cubicBezTo>
                  <a:cubicBezTo>
                    <a:pt x="527" y="949"/>
                    <a:pt x="516" y="914"/>
                    <a:pt x="499" y="881"/>
                  </a:cubicBezTo>
                  <a:cubicBezTo>
                    <a:pt x="487" y="858"/>
                    <a:pt x="504" y="832"/>
                    <a:pt x="529" y="832"/>
                  </a:cubicBezTo>
                  <a:cubicBezTo>
                    <a:pt x="831" y="832"/>
                    <a:pt x="831" y="832"/>
                    <a:pt x="831" y="832"/>
                  </a:cubicBezTo>
                  <a:cubicBezTo>
                    <a:pt x="831" y="832"/>
                    <a:pt x="831" y="832"/>
                    <a:pt x="831" y="832"/>
                  </a:cubicBezTo>
                  <a:cubicBezTo>
                    <a:pt x="831" y="832"/>
                    <a:pt x="831" y="832"/>
                    <a:pt x="831" y="832"/>
                  </a:cubicBezTo>
                  <a:cubicBezTo>
                    <a:pt x="831" y="530"/>
                    <a:pt x="831" y="530"/>
                    <a:pt x="831" y="530"/>
                  </a:cubicBezTo>
                  <a:cubicBezTo>
                    <a:pt x="831" y="505"/>
                    <a:pt x="858" y="488"/>
                    <a:pt x="880" y="499"/>
                  </a:cubicBezTo>
                  <a:cubicBezTo>
                    <a:pt x="913" y="516"/>
                    <a:pt x="949" y="528"/>
                    <a:pt x="975" y="528"/>
                  </a:cubicBezTo>
                  <a:cubicBezTo>
                    <a:pt x="1039" y="528"/>
                    <a:pt x="1073" y="478"/>
                    <a:pt x="1073" y="416"/>
                  </a:cubicBezTo>
                  <a:cubicBezTo>
                    <a:pt x="1073" y="354"/>
                    <a:pt x="1039" y="303"/>
                    <a:pt x="975" y="303"/>
                  </a:cubicBezTo>
                  <a:cubicBezTo>
                    <a:pt x="949" y="303"/>
                    <a:pt x="913" y="314"/>
                    <a:pt x="880" y="330"/>
                  </a:cubicBezTo>
                  <a:cubicBezTo>
                    <a:pt x="858" y="341"/>
                    <a:pt x="831" y="325"/>
                    <a:pt x="831" y="300"/>
                  </a:cubicBezTo>
                  <a:cubicBezTo>
                    <a:pt x="831" y="0"/>
                    <a:pt x="831" y="0"/>
                    <a:pt x="831" y="0"/>
                  </a:cubicBezTo>
                  <a:cubicBezTo>
                    <a:pt x="831" y="58"/>
                    <a:pt x="831" y="58"/>
                    <a:pt x="831" y="58"/>
                  </a:cubicBezTo>
                  <a:cubicBezTo>
                    <a:pt x="831" y="0"/>
                    <a:pt x="831" y="0"/>
                    <a:pt x="831" y="0"/>
                  </a:cubicBezTo>
                  <a:cubicBezTo>
                    <a:pt x="529" y="0"/>
                    <a:pt x="529" y="0"/>
                    <a:pt x="529" y="0"/>
                  </a:cubicBezTo>
                  <a:cubicBezTo>
                    <a:pt x="504" y="0"/>
                    <a:pt x="487" y="27"/>
                    <a:pt x="499" y="50"/>
                  </a:cubicBezTo>
                  <a:cubicBezTo>
                    <a:pt x="516" y="83"/>
                    <a:pt x="527" y="118"/>
                    <a:pt x="527" y="144"/>
                  </a:cubicBezTo>
                  <a:cubicBezTo>
                    <a:pt x="527" y="208"/>
                    <a:pt x="477" y="242"/>
                    <a:pt x="415" y="242"/>
                  </a:cubicBezTo>
                  <a:cubicBezTo>
                    <a:pt x="353" y="242"/>
                    <a:pt x="303" y="208"/>
                    <a:pt x="303" y="144"/>
                  </a:cubicBezTo>
                  <a:cubicBezTo>
                    <a:pt x="303" y="118"/>
                    <a:pt x="314" y="82"/>
                    <a:pt x="330" y="49"/>
                  </a:cubicBezTo>
                  <a:cubicBezTo>
                    <a:pt x="341" y="27"/>
                    <a:pt x="325" y="0"/>
                    <a:pt x="300" y="0"/>
                  </a:cubicBezTo>
                  <a:cubicBezTo>
                    <a:pt x="0" y="0"/>
                    <a:pt x="0" y="0"/>
                    <a:pt x="0" y="0"/>
                  </a:cubicBezTo>
                  <a:cubicBezTo>
                    <a:pt x="0" y="300"/>
                    <a:pt x="0" y="300"/>
                    <a:pt x="0" y="300"/>
                  </a:cubicBezTo>
                  <a:cubicBezTo>
                    <a:pt x="0" y="325"/>
                    <a:pt x="26" y="341"/>
                    <a:pt x="49" y="330"/>
                  </a:cubicBezTo>
                  <a:cubicBezTo>
                    <a:pt x="82" y="314"/>
                    <a:pt x="118" y="303"/>
                    <a:pt x="144" y="303"/>
                  </a:cubicBezTo>
                  <a:cubicBezTo>
                    <a:pt x="207" y="303"/>
                    <a:pt x="242" y="354"/>
                    <a:pt x="242" y="416"/>
                  </a:cubicBezTo>
                  <a:cubicBezTo>
                    <a:pt x="242" y="478"/>
                    <a:pt x="207" y="528"/>
                    <a:pt x="144" y="528"/>
                  </a:cubicBez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ea typeface="Lato" panose="020F0502020204030203" pitchFamily="34" charset="0"/>
                <a:cs typeface="Lato" panose="020F0502020204030203" pitchFamily="34" charset="0"/>
              </a:endParaRPr>
            </a:p>
          </p:txBody>
        </p:sp>
        <p:sp>
          <p:nvSpPr>
            <p:cNvPr id="33" name="Shape 2434"/>
            <p:cNvSpPr/>
            <p:nvPr/>
          </p:nvSpPr>
          <p:spPr>
            <a:xfrm>
              <a:off x="6710059" y="4622715"/>
              <a:ext cx="421256" cy="421225"/>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chemeClr val="bg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2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ea typeface="Lato" panose="020F0502020204030203" pitchFamily="34" charset="0"/>
                <a:cs typeface="Lato" panose="020F0502020204030203" pitchFamily="34" charset="0"/>
                <a:sym typeface="Gill Sans"/>
              </a:endParaRPr>
            </a:p>
          </p:txBody>
        </p:sp>
      </p:grpSp>
    </p:spTree>
    <p:extLst>
      <p:ext uri="{BB962C8B-B14F-4D97-AF65-F5344CB8AC3E}">
        <p14:creationId xmlns:p14="http://schemas.microsoft.com/office/powerpoint/2010/main" val="3622851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ross 4">
            <a:extLst>
              <a:ext uri="{FF2B5EF4-FFF2-40B4-BE49-F238E27FC236}">
                <a16:creationId xmlns:a16="http://schemas.microsoft.com/office/drawing/2014/main" id="{341A5075-0736-4AA5-82F2-FD54A1A81CBB}"/>
              </a:ext>
            </a:extLst>
          </p:cNvPr>
          <p:cNvSpPr/>
          <p:nvPr/>
        </p:nvSpPr>
        <p:spPr>
          <a:xfrm rot="2700000">
            <a:off x="11140215" y="34931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EE756D3C-21D2-4040-9810-01F1EB04FA08}"/>
              </a:ext>
            </a:extLst>
          </p:cNvPr>
          <p:cNvSpPr txBox="1"/>
          <p:nvPr/>
        </p:nvSpPr>
        <p:spPr>
          <a:xfrm>
            <a:off x="4461455" y="445819"/>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GRAPHIC</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grpSp>
        <p:nvGrpSpPr>
          <p:cNvPr id="4" name="Group 3"/>
          <p:cNvGrpSpPr/>
          <p:nvPr/>
        </p:nvGrpSpPr>
        <p:grpSpPr>
          <a:xfrm>
            <a:off x="4088215" y="1873287"/>
            <a:ext cx="4015571" cy="3982247"/>
            <a:chOff x="4097875" y="1815365"/>
            <a:chExt cx="3975649" cy="3942656"/>
          </a:xfrm>
        </p:grpSpPr>
        <p:sp>
          <p:nvSpPr>
            <p:cNvPr id="7" name="Freeform 5"/>
            <p:cNvSpPr>
              <a:spLocks/>
            </p:cNvSpPr>
            <p:nvPr/>
          </p:nvSpPr>
          <p:spPr bwMode="auto">
            <a:xfrm>
              <a:off x="4097875" y="3178386"/>
              <a:ext cx="1946583" cy="2375491"/>
            </a:xfrm>
            <a:custGeom>
              <a:avLst/>
              <a:gdLst>
                <a:gd name="T0" fmla="*/ 59 w 551"/>
                <a:gd name="T1" fmla="*/ 210 h 675"/>
                <a:gd name="T2" fmla="*/ 206 w 551"/>
                <a:gd name="T3" fmla="*/ 529 h 675"/>
                <a:gd name="T4" fmla="*/ 485 w 551"/>
                <a:gd name="T5" fmla="*/ 671 h 675"/>
                <a:gd name="T6" fmla="*/ 551 w 551"/>
                <a:gd name="T7" fmla="*/ 675 h 675"/>
                <a:gd name="T8" fmla="*/ 551 w 551"/>
                <a:gd name="T9" fmla="*/ 475 h 675"/>
                <a:gd name="T10" fmla="*/ 489 w 551"/>
                <a:gd name="T11" fmla="*/ 467 h 675"/>
                <a:gd name="T12" fmla="*/ 348 w 551"/>
                <a:gd name="T13" fmla="*/ 387 h 675"/>
                <a:gd name="T14" fmla="*/ 261 w 551"/>
                <a:gd name="T15" fmla="*/ 213 h 675"/>
                <a:gd name="T16" fmla="*/ 259 w 551"/>
                <a:gd name="T17" fmla="*/ 174 h 675"/>
                <a:gd name="T18" fmla="*/ 259 w 551"/>
                <a:gd name="T19" fmla="*/ 161 h 675"/>
                <a:gd name="T20" fmla="*/ 321 w 551"/>
                <a:gd name="T21" fmla="*/ 161 h 675"/>
                <a:gd name="T22" fmla="*/ 161 w 551"/>
                <a:gd name="T23" fmla="*/ 0 h 675"/>
                <a:gd name="T24" fmla="*/ 0 w 551"/>
                <a:gd name="T25" fmla="*/ 161 h 675"/>
                <a:gd name="T26" fmla="*/ 58 w 551"/>
                <a:gd name="T27" fmla="*/ 161 h 675"/>
                <a:gd name="T28" fmla="*/ 58 w 551"/>
                <a:gd name="T29" fmla="*/ 174 h 675"/>
                <a:gd name="T30" fmla="*/ 59 w 551"/>
                <a:gd name="T31" fmla="*/ 210 h 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1" h="675">
                  <a:moveTo>
                    <a:pt x="59" y="210"/>
                  </a:moveTo>
                  <a:cubicBezTo>
                    <a:pt x="67" y="333"/>
                    <a:pt x="115" y="437"/>
                    <a:pt x="206" y="529"/>
                  </a:cubicBezTo>
                  <a:cubicBezTo>
                    <a:pt x="286" y="608"/>
                    <a:pt x="379" y="656"/>
                    <a:pt x="485" y="671"/>
                  </a:cubicBezTo>
                  <a:cubicBezTo>
                    <a:pt x="505" y="674"/>
                    <a:pt x="526" y="675"/>
                    <a:pt x="551" y="675"/>
                  </a:cubicBezTo>
                  <a:cubicBezTo>
                    <a:pt x="551" y="475"/>
                    <a:pt x="551" y="475"/>
                    <a:pt x="551" y="475"/>
                  </a:cubicBezTo>
                  <a:cubicBezTo>
                    <a:pt x="528" y="475"/>
                    <a:pt x="508" y="472"/>
                    <a:pt x="489" y="467"/>
                  </a:cubicBezTo>
                  <a:cubicBezTo>
                    <a:pt x="436" y="455"/>
                    <a:pt x="390" y="429"/>
                    <a:pt x="348" y="387"/>
                  </a:cubicBezTo>
                  <a:cubicBezTo>
                    <a:pt x="299" y="338"/>
                    <a:pt x="270" y="279"/>
                    <a:pt x="261" y="213"/>
                  </a:cubicBezTo>
                  <a:cubicBezTo>
                    <a:pt x="260" y="201"/>
                    <a:pt x="259" y="187"/>
                    <a:pt x="259" y="174"/>
                  </a:cubicBezTo>
                  <a:cubicBezTo>
                    <a:pt x="259" y="161"/>
                    <a:pt x="259" y="161"/>
                    <a:pt x="259" y="161"/>
                  </a:cubicBezTo>
                  <a:cubicBezTo>
                    <a:pt x="321" y="161"/>
                    <a:pt x="321" y="161"/>
                    <a:pt x="321" y="161"/>
                  </a:cubicBezTo>
                  <a:cubicBezTo>
                    <a:pt x="161" y="0"/>
                    <a:pt x="161" y="0"/>
                    <a:pt x="161" y="0"/>
                  </a:cubicBezTo>
                  <a:cubicBezTo>
                    <a:pt x="0" y="161"/>
                    <a:pt x="0" y="161"/>
                    <a:pt x="0" y="161"/>
                  </a:cubicBezTo>
                  <a:cubicBezTo>
                    <a:pt x="58" y="161"/>
                    <a:pt x="58" y="161"/>
                    <a:pt x="58" y="161"/>
                  </a:cubicBezTo>
                  <a:cubicBezTo>
                    <a:pt x="58" y="174"/>
                    <a:pt x="58" y="174"/>
                    <a:pt x="58" y="174"/>
                  </a:cubicBezTo>
                  <a:cubicBezTo>
                    <a:pt x="58" y="186"/>
                    <a:pt x="58" y="199"/>
                    <a:pt x="59" y="210"/>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sz="1600">
                <a:solidFill>
                  <a:schemeClr val="tx1">
                    <a:lumMod val="65000"/>
                    <a:lumOff val="35000"/>
                  </a:schemeClr>
                </a:solidFill>
                <a:latin typeface="Raleway" panose="020B0503030101060003" pitchFamily="34" charset="0"/>
              </a:endParaRPr>
            </a:p>
          </p:txBody>
        </p:sp>
        <p:sp>
          <p:nvSpPr>
            <p:cNvPr id="8" name="Freeform 6"/>
            <p:cNvSpPr>
              <a:spLocks/>
            </p:cNvSpPr>
            <p:nvPr/>
          </p:nvSpPr>
          <p:spPr bwMode="auto">
            <a:xfrm>
              <a:off x="5376351" y="4807412"/>
              <a:ext cx="579438" cy="746465"/>
            </a:xfrm>
            <a:custGeom>
              <a:avLst/>
              <a:gdLst>
                <a:gd name="T0" fmla="*/ 164 w 164"/>
                <a:gd name="T1" fmla="*/ 11 h 212"/>
                <a:gd name="T2" fmla="*/ 127 w 164"/>
                <a:gd name="T3" fmla="*/ 4 h 212"/>
                <a:gd name="T4" fmla="*/ 113 w 164"/>
                <a:gd name="T5" fmla="*/ 0 h 212"/>
                <a:gd name="T6" fmla="*/ 0 w 164"/>
                <a:gd name="T7" fmla="*/ 110 h 212"/>
                <a:gd name="T8" fmla="*/ 95 w 164"/>
                <a:gd name="T9" fmla="*/ 203 h 212"/>
                <a:gd name="T10" fmla="*/ 123 w 164"/>
                <a:gd name="T11" fmla="*/ 208 h 212"/>
                <a:gd name="T12" fmla="*/ 164 w 164"/>
                <a:gd name="T13" fmla="*/ 212 h 212"/>
                <a:gd name="T14" fmla="*/ 164 w 164"/>
                <a:gd name="T15" fmla="*/ 11 h 2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4" h="212">
                  <a:moveTo>
                    <a:pt x="164" y="11"/>
                  </a:moveTo>
                  <a:cubicBezTo>
                    <a:pt x="151" y="9"/>
                    <a:pt x="139" y="7"/>
                    <a:pt x="127" y="4"/>
                  </a:cubicBezTo>
                  <a:cubicBezTo>
                    <a:pt x="122" y="3"/>
                    <a:pt x="117" y="2"/>
                    <a:pt x="113" y="0"/>
                  </a:cubicBezTo>
                  <a:cubicBezTo>
                    <a:pt x="0" y="110"/>
                    <a:pt x="0" y="110"/>
                    <a:pt x="0" y="110"/>
                  </a:cubicBezTo>
                  <a:cubicBezTo>
                    <a:pt x="95" y="203"/>
                    <a:pt x="95" y="203"/>
                    <a:pt x="95" y="203"/>
                  </a:cubicBezTo>
                  <a:cubicBezTo>
                    <a:pt x="104" y="205"/>
                    <a:pt x="113" y="206"/>
                    <a:pt x="123" y="208"/>
                  </a:cubicBezTo>
                  <a:cubicBezTo>
                    <a:pt x="136" y="210"/>
                    <a:pt x="149" y="211"/>
                    <a:pt x="164" y="212"/>
                  </a:cubicBezTo>
                  <a:lnTo>
                    <a:pt x="164" y="11"/>
                  </a:lnTo>
                  <a:close/>
                </a:path>
              </a:pathLst>
            </a:custGeom>
            <a:solidFill>
              <a:schemeClr val="tx2">
                <a:lumMod val="75000"/>
              </a:schemeClr>
            </a:solidFill>
            <a:ln>
              <a:solidFill>
                <a:schemeClr val="accent3">
                  <a:lumMod val="50000"/>
                </a:schemeClr>
              </a:solidFill>
            </a:ln>
          </p:spPr>
          <p:txBody>
            <a:bodyPr vert="horz" wrap="square" lIns="91440" tIns="45720" rIns="91440" bIns="45720" numCol="1" anchor="t" anchorCtr="0" compatLnSpc="1">
              <a:prstTxWarp prst="textNoShape">
                <a:avLst/>
              </a:prstTxWarp>
            </a:bodyPr>
            <a:lstStyle/>
            <a:p>
              <a:endParaRPr lang="en-US" sz="1600">
                <a:solidFill>
                  <a:schemeClr val="tx1">
                    <a:lumMod val="65000"/>
                    <a:lumOff val="35000"/>
                  </a:schemeClr>
                </a:solidFill>
                <a:latin typeface="Raleway" panose="020B0503030101060003" pitchFamily="34" charset="0"/>
              </a:endParaRPr>
            </a:p>
          </p:txBody>
        </p:sp>
        <p:sp>
          <p:nvSpPr>
            <p:cNvPr id="9" name="Freeform 7"/>
            <p:cNvSpPr>
              <a:spLocks/>
            </p:cNvSpPr>
            <p:nvPr/>
          </p:nvSpPr>
          <p:spPr bwMode="auto">
            <a:xfrm>
              <a:off x="5460896" y="3817624"/>
              <a:ext cx="2404360" cy="1940397"/>
            </a:xfrm>
            <a:custGeom>
              <a:avLst/>
              <a:gdLst>
                <a:gd name="T0" fmla="*/ 532 w 680"/>
                <a:gd name="T1" fmla="*/ 348 h 551"/>
                <a:gd name="T2" fmla="*/ 675 w 680"/>
                <a:gd name="T3" fmla="*/ 69 h 551"/>
                <a:gd name="T4" fmla="*/ 680 w 680"/>
                <a:gd name="T5" fmla="*/ 0 h 551"/>
                <a:gd name="T6" fmla="*/ 480 w 680"/>
                <a:gd name="T7" fmla="*/ 0 h 551"/>
                <a:gd name="T8" fmla="*/ 471 w 680"/>
                <a:gd name="T9" fmla="*/ 64 h 551"/>
                <a:gd name="T10" fmla="*/ 390 w 680"/>
                <a:gd name="T11" fmla="*/ 205 h 551"/>
                <a:gd name="T12" fmla="*/ 175 w 680"/>
                <a:gd name="T13" fmla="*/ 294 h 551"/>
                <a:gd name="T14" fmla="*/ 164 w 680"/>
                <a:gd name="T15" fmla="*/ 294 h 551"/>
                <a:gd name="T16" fmla="*/ 164 w 680"/>
                <a:gd name="T17" fmla="*/ 231 h 551"/>
                <a:gd name="T18" fmla="*/ 0 w 680"/>
                <a:gd name="T19" fmla="*/ 391 h 551"/>
                <a:gd name="T20" fmla="*/ 164 w 680"/>
                <a:gd name="T21" fmla="*/ 551 h 551"/>
                <a:gd name="T22" fmla="*/ 164 w 680"/>
                <a:gd name="T23" fmla="*/ 494 h 551"/>
                <a:gd name="T24" fmla="*/ 175 w 680"/>
                <a:gd name="T25" fmla="*/ 494 h 551"/>
                <a:gd name="T26" fmla="*/ 532 w 680"/>
                <a:gd name="T27" fmla="*/ 348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0" h="551">
                  <a:moveTo>
                    <a:pt x="532" y="348"/>
                  </a:moveTo>
                  <a:cubicBezTo>
                    <a:pt x="612" y="269"/>
                    <a:pt x="660" y="175"/>
                    <a:pt x="675" y="69"/>
                  </a:cubicBezTo>
                  <a:cubicBezTo>
                    <a:pt x="678" y="43"/>
                    <a:pt x="680" y="21"/>
                    <a:pt x="680" y="0"/>
                  </a:cubicBezTo>
                  <a:cubicBezTo>
                    <a:pt x="480" y="0"/>
                    <a:pt x="480" y="0"/>
                    <a:pt x="480" y="0"/>
                  </a:cubicBezTo>
                  <a:cubicBezTo>
                    <a:pt x="479" y="23"/>
                    <a:pt x="476" y="45"/>
                    <a:pt x="471" y="64"/>
                  </a:cubicBezTo>
                  <a:cubicBezTo>
                    <a:pt x="459" y="117"/>
                    <a:pt x="432" y="164"/>
                    <a:pt x="390" y="205"/>
                  </a:cubicBezTo>
                  <a:cubicBezTo>
                    <a:pt x="330" y="265"/>
                    <a:pt x="260" y="294"/>
                    <a:pt x="175" y="294"/>
                  </a:cubicBezTo>
                  <a:cubicBezTo>
                    <a:pt x="164" y="294"/>
                    <a:pt x="164" y="294"/>
                    <a:pt x="164" y="294"/>
                  </a:cubicBezTo>
                  <a:cubicBezTo>
                    <a:pt x="164" y="231"/>
                    <a:pt x="164" y="231"/>
                    <a:pt x="164" y="231"/>
                  </a:cubicBezTo>
                  <a:cubicBezTo>
                    <a:pt x="0" y="391"/>
                    <a:pt x="0" y="391"/>
                    <a:pt x="0" y="391"/>
                  </a:cubicBezTo>
                  <a:cubicBezTo>
                    <a:pt x="164" y="551"/>
                    <a:pt x="164" y="551"/>
                    <a:pt x="164" y="551"/>
                  </a:cubicBezTo>
                  <a:cubicBezTo>
                    <a:pt x="164" y="494"/>
                    <a:pt x="164" y="494"/>
                    <a:pt x="164" y="494"/>
                  </a:cubicBezTo>
                  <a:cubicBezTo>
                    <a:pt x="175" y="494"/>
                    <a:pt x="175" y="494"/>
                    <a:pt x="175" y="494"/>
                  </a:cubicBezTo>
                  <a:cubicBezTo>
                    <a:pt x="315" y="494"/>
                    <a:pt x="435" y="445"/>
                    <a:pt x="532" y="34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600">
                <a:solidFill>
                  <a:schemeClr val="tx1">
                    <a:lumMod val="65000"/>
                    <a:lumOff val="35000"/>
                  </a:schemeClr>
                </a:solidFill>
                <a:latin typeface="Raleway" panose="020B0503030101060003" pitchFamily="34" charset="0"/>
              </a:endParaRPr>
            </a:p>
          </p:txBody>
        </p:sp>
        <p:sp>
          <p:nvSpPr>
            <p:cNvPr id="10" name="Freeform 8"/>
            <p:cNvSpPr>
              <a:spLocks/>
            </p:cNvSpPr>
            <p:nvPr/>
          </p:nvSpPr>
          <p:spPr bwMode="auto">
            <a:xfrm>
              <a:off x="7112605" y="3906292"/>
              <a:ext cx="748527" cy="585625"/>
            </a:xfrm>
            <a:custGeom>
              <a:avLst/>
              <a:gdLst>
                <a:gd name="T0" fmla="*/ 212 w 212"/>
                <a:gd name="T1" fmla="*/ 0 h 166"/>
                <a:gd name="T2" fmla="*/ 11 w 212"/>
                <a:gd name="T3" fmla="*/ 0 h 166"/>
                <a:gd name="T4" fmla="*/ 4 w 212"/>
                <a:gd name="T5" fmla="*/ 39 h 166"/>
                <a:gd name="T6" fmla="*/ 0 w 212"/>
                <a:gd name="T7" fmla="*/ 53 h 166"/>
                <a:gd name="T8" fmla="*/ 110 w 212"/>
                <a:gd name="T9" fmla="*/ 166 h 166"/>
                <a:gd name="T10" fmla="*/ 203 w 212"/>
                <a:gd name="T11" fmla="*/ 71 h 166"/>
                <a:gd name="T12" fmla="*/ 208 w 212"/>
                <a:gd name="T13" fmla="*/ 44 h 166"/>
                <a:gd name="T14" fmla="*/ 212 w 212"/>
                <a:gd name="T15" fmla="*/ 0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166">
                  <a:moveTo>
                    <a:pt x="212" y="0"/>
                  </a:moveTo>
                  <a:cubicBezTo>
                    <a:pt x="11" y="0"/>
                    <a:pt x="11" y="0"/>
                    <a:pt x="11" y="0"/>
                  </a:cubicBezTo>
                  <a:cubicBezTo>
                    <a:pt x="9" y="14"/>
                    <a:pt x="7" y="27"/>
                    <a:pt x="4" y="39"/>
                  </a:cubicBezTo>
                  <a:cubicBezTo>
                    <a:pt x="3" y="44"/>
                    <a:pt x="2" y="49"/>
                    <a:pt x="0" y="53"/>
                  </a:cubicBezTo>
                  <a:cubicBezTo>
                    <a:pt x="110" y="166"/>
                    <a:pt x="110" y="166"/>
                    <a:pt x="110" y="166"/>
                  </a:cubicBezTo>
                  <a:cubicBezTo>
                    <a:pt x="203" y="71"/>
                    <a:pt x="203" y="71"/>
                    <a:pt x="203" y="71"/>
                  </a:cubicBezTo>
                  <a:cubicBezTo>
                    <a:pt x="205" y="62"/>
                    <a:pt x="206" y="53"/>
                    <a:pt x="208" y="44"/>
                  </a:cubicBezTo>
                  <a:cubicBezTo>
                    <a:pt x="210" y="28"/>
                    <a:pt x="211" y="14"/>
                    <a:pt x="212" y="0"/>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sz="1600">
                <a:solidFill>
                  <a:schemeClr val="tx1">
                    <a:lumMod val="65000"/>
                    <a:lumOff val="35000"/>
                  </a:schemeClr>
                </a:solidFill>
                <a:latin typeface="Raleway" panose="020B0503030101060003" pitchFamily="34" charset="0"/>
              </a:endParaRPr>
            </a:p>
          </p:txBody>
        </p:sp>
        <p:sp>
          <p:nvSpPr>
            <p:cNvPr id="11" name="Freeform 9"/>
            <p:cNvSpPr>
              <a:spLocks/>
            </p:cNvSpPr>
            <p:nvPr/>
          </p:nvSpPr>
          <p:spPr bwMode="auto">
            <a:xfrm>
              <a:off x="6114568" y="2019509"/>
              <a:ext cx="1958956" cy="2387864"/>
            </a:xfrm>
            <a:custGeom>
              <a:avLst/>
              <a:gdLst>
                <a:gd name="T0" fmla="*/ 554 w 554"/>
                <a:gd name="T1" fmla="*/ 512 h 678"/>
                <a:gd name="T2" fmla="*/ 496 w 554"/>
                <a:gd name="T3" fmla="*/ 512 h 678"/>
                <a:gd name="T4" fmla="*/ 495 w 554"/>
                <a:gd name="T5" fmla="*/ 502 h 678"/>
                <a:gd name="T6" fmla="*/ 347 w 554"/>
                <a:gd name="T7" fmla="*/ 149 h 678"/>
                <a:gd name="T8" fmla="*/ 68 w 554"/>
                <a:gd name="T9" fmla="*/ 6 h 678"/>
                <a:gd name="T10" fmla="*/ 68 w 554"/>
                <a:gd name="T11" fmla="*/ 6 h 678"/>
                <a:gd name="T12" fmla="*/ 0 w 554"/>
                <a:gd name="T13" fmla="*/ 0 h 678"/>
                <a:gd name="T14" fmla="*/ 0 w 554"/>
                <a:gd name="T15" fmla="*/ 201 h 678"/>
                <a:gd name="T16" fmla="*/ 63 w 554"/>
                <a:gd name="T17" fmla="*/ 209 h 678"/>
                <a:gd name="T18" fmla="*/ 206 w 554"/>
                <a:gd name="T19" fmla="*/ 290 h 678"/>
                <a:gd name="T20" fmla="*/ 295 w 554"/>
                <a:gd name="T21" fmla="*/ 502 h 678"/>
                <a:gd name="T22" fmla="*/ 295 w 554"/>
                <a:gd name="T23" fmla="*/ 512 h 678"/>
                <a:gd name="T24" fmla="*/ 231 w 554"/>
                <a:gd name="T25" fmla="*/ 512 h 678"/>
                <a:gd name="T26" fmla="*/ 392 w 554"/>
                <a:gd name="T27" fmla="*/ 678 h 678"/>
                <a:gd name="T28" fmla="*/ 554 w 554"/>
                <a:gd name="T29" fmla="*/ 512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4" h="678">
                  <a:moveTo>
                    <a:pt x="554" y="512"/>
                  </a:moveTo>
                  <a:cubicBezTo>
                    <a:pt x="496" y="512"/>
                    <a:pt x="496" y="512"/>
                    <a:pt x="496" y="512"/>
                  </a:cubicBezTo>
                  <a:cubicBezTo>
                    <a:pt x="495" y="502"/>
                    <a:pt x="495" y="502"/>
                    <a:pt x="495" y="502"/>
                  </a:cubicBezTo>
                  <a:cubicBezTo>
                    <a:pt x="494" y="363"/>
                    <a:pt x="444" y="245"/>
                    <a:pt x="347" y="149"/>
                  </a:cubicBezTo>
                  <a:cubicBezTo>
                    <a:pt x="268" y="69"/>
                    <a:pt x="174" y="21"/>
                    <a:pt x="68" y="6"/>
                  </a:cubicBezTo>
                  <a:cubicBezTo>
                    <a:pt x="68" y="6"/>
                    <a:pt x="68" y="6"/>
                    <a:pt x="68" y="6"/>
                  </a:cubicBezTo>
                  <a:cubicBezTo>
                    <a:pt x="44" y="3"/>
                    <a:pt x="21" y="1"/>
                    <a:pt x="0" y="0"/>
                  </a:cubicBezTo>
                  <a:cubicBezTo>
                    <a:pt x="0" y="201"/>
                    <a:pt x="0" y="201"/>
                    <a:pt x="0" y="201"/>
                  </a:cubicBezTo>
                  <a:cubicBezTo>
                    <a:pt x="22" y="202"/>
                    <a:pt x="43" y="204"/>
                    <a:pt x="63" y="209"/>
                  </a:cubicBezTo>
                  <a:cubicBezTo>
                    <a:pt x="117" y="222"/>
                    <a:pt x="165" y="250"/>
                    <a:pt x="206" y="290"/>
                  </a:cubicBezTo>
                  <a:cubicBezTo>
                    <a:pt x="264" y="348"/>
                    <a:pt x="294" y="419"/>
                    <a:pt x="295" y="502"/>
                  </a:cubicBezTo>
                  <a:cubicBezTo>
                    <a:pt x="295" y="512"/>
                    <a:pt x="295" y="512"/>
                    <a:pt x="295" y="512"/>
                  </a:cubicBezTo>
                  <a:cubicBezTo>
                    <a:pt x="231" y="512"/>
                    <a:pt x="231" y="512"/>
                    <a:pt x="231" y="512"/>
                  </a:cubicBezTo>
                  <a:cubicBezTo>
                    <a:pt x="392" y="678"/>
                    <a:pt x="392" y="678"/>
                    <a:pt x="392" y="678"/>
                  </a:cubicBezTo>
                  <a:lnTo>
                    <a:pt x="554" y="512"/>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600">
                <a:solidFill>
                  <a:schemeClr val="tx1">
                    <a:lumMod val="65000"/>
                    <a:lumOff val="35000"/>
                  </a:schemeClr>
                </a:solidFill>
                <a:latin typeface="Raleway" panose="020B0503030101060003" pitchFamily="34" charset="0"/>
              </a:endParaRPr>
            </a:p>
          </p:txBody>
        </p:sp>
        <p:sp>
          <p:nvSpPr>
            <p:cNvPr id="12" name="Freeform 10"/>
            <p:cNvSpPr>
              <a:spLocks/>
            </p:cNvSpPr>
            <p:nvPr/>
          </p:nvSpPr>
          <p:spPr bwMode="auto">
            <a:xfrm>
              <a:off x="6203237" y="2023633"/>
              <a:ext cx="579438" cy="746465"/>
            </a:xfrm>
            <a:custGeom>
              <a:avLst/>
              <a:gdLst>
                <a:gd name="T0" fmla="*/ 43 w 164"/>
                <a:gd name="T1" fmla="*/ 5 h 212"/>
                <a:gd name="T2" fmla="*/ 0 w 164"/>
                <a:gd name="T3" fmla="*/ 0 h 212"/>
                <a:gd name="T4" fmla="*/ 0 w 164"/>
                <a:gd name="T5" fmla="*/ 202 h 212"/>
                <a:gd name="T6" fmla="*/ 38 w 164"/>
                <a:gd name="T7" fmla="*/ 208 h 212"/>
                <a:gd name="T8" fmla="*/ 52 w 164"/>
                <a:gd name="T9" fmla="*/ 212 h 212"/>
                <a:gd name="T10" fmla="*/ 164 w 164"/>
                <a:gd name="T11" fmla="*/ 102 h 212"/>
                <a:gd name="T12" fmla="*/ 70 w 164"/>
                <a:gd name="T13" fmla="*/ 10 h 212"/>
                <a:gd name="T14" fmla="*/ 43 w 164"/>
                <a:gd name="T15" fmla="*/ 5 h 2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4" h="212">
                  <a:moveTo>
                    <a:pt x="43" y="5"/>
                  </a:moveTo>
                  <a:cubicBezTo>
                    <a:pt x="28" y="3"/>
                    <a:pt x="14" y="1"/>
                    <a:pt x="0" y="0"/>
                  </a:cubicBezTo>
                  <a:cubicBezTo>
                    <a:pt x="0" y="202"/>
                    <a:pt x="0" y="202"/>
                    <a:pt x="0" y="202"/>
                  </a:cubicBezTo>
                  <a:cubicBezTo>
                    <a:pt x="13" y="203"/>
                    <a:pt x="25" y="205"/>
                    <a:pt x="38" y="208"/>
                  </a:cubicBezTo>
                  <a:cubicBezTo>
                    <a:pt x="43" y="209"/>
                    <a:pt x="47" y="210"/>
                    <a:pt x="52" y="212"/>
                  </a:cubicBezTo>
                  <a:cubicBezTo>
                    <a:pt x="164" y="102"/>
                    <a:pt x="164" y="102"/>
                    <a:pt x="164" y="102"/>
                  </a:cubicBezTo>
                  <a:cubicBezTo>
                    <a:pt x="70" y="10"/>
                    <a:pt x="70" y="10"/>
                    <a:pt x="70" y="10"/>
                  </a:cubicBezTo>
                  <a:cubicBezTo>
                    <a:pt x="61" y="8"/>
                    <a:pt x="52" y="6"/>
                    <a:pt x="43" y="5"/>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sz="1600">
                <a:solidFill>
                  <a:schemeClr val="tx1">
                    <a:lumMod val="65000"/>
                    <a:lumOff val="35000"/>
                  </a:schemeClr>
                </a:solidFill>
                <a:latin typeface="Raleway" panose="020B0503030101060003" pitchFamily="34" charset="0"/>
              </a:endParaRPr>
            </a:p>
          </p:txBody>
        </p:sp>
        <p:sp>
          <p:nvSpPr>
            <p:cNvPr id="13" name="Freeform 11"/>
            <p:cNvSpPr>
              <a:spLocks/>
            </p:cNvSpPr>
            <p:nvPr/>
          </p:nvSpPr>
          <p:spPr bwMode="auto">
            <a:xfrm>
              <a:off x="4302019" y="1815365"/>
              <a:ext cx="2396112" cy="1932149"/>
            </a:xfrm>
            <a:custGeom>
              <a:avLst/>
              <a:gdLst>
                <a:gd name="T0" fmla="*/ 678 w 678"/>
                <a:gd name="T1" fmla="*/ 161 h 549"/>
                <a:gd name="T2" fmla="*/ 514 w 678"/>
                <a:gd name="T3" fmla="*/ 0 h 549"/>
                <a:gd name="T4" fmla="*/ 514 w 678"/>
                <a:gd name="T5" fmla="*/ 58 h 549"/>
                <a:gd name="T6" fmla="*/ 504 w 678"/>
                <a:gd name="T7" fmla="*/ 58 h 549"/>
                <a:gd name="T8" fmla="*/ 148 w 678"/>
                <a:gd name="T9" fmla="*/ 207 h 549"/>
                <a:gd name="T10" fmla="*/ 6 w 678"/>
                <a:gd name="T11" fmla="*/ 482 h 549"/>
                <a:gd name="T12" fmla="*/ 0 w 678"/>
                <a:gd name="T13" fmla="*/ 549 h 549"/>
                <a:gd name="T14" fmla="*/ 201 w 678"/>
                <a:gd name="T15" fmla="*/ 549 h 549"/>
                <a:gd name="T16" fmla="*/ 209 w 678"/>
                <a:gd name="T17" fmla="*/ 488 h 549"/>
                <a:gd name="T18" fmla="*/ 290 w 678"/>
                <a:gd name="T19" fmla="*/ 348 h 549"/>
                <a:gd name="T20" fmla="*/ 504 w 678"/>
                <a:gd name="T21" fmla="*/ 259 h 549"/>
                <a:gd name="T22" fmla="*/ 514 w 678"/>
                <a:gd name="T23" fmla="*/ 259 h 549"/>
                <a:gd name="T24" fmla="*/ 514 w 678"/>
                <a:gd name="T25" fmla="*/ 322 h 549"/>
                <a:gd name="T26" fmla="*/ 678 w 678"/>
                <a:gd name="T27" fmla="*/ 161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8" h="549">
                  <a:moveTo>
                    <a:pt x="678" y="161"/>
                  </a:moveTo>
                  <a:cubicBezTo>
                    <a:pt x="514" y="0"/>
                    <a:pt x="514" y="0"/>
                    <a:pt x="514" y="0"/>
                  </a:cubicBezTo>
                  <a:cubicBezTo>
                    <a:pt x="514" y="58"/>
                    <a:pt x="514" y="58"/>
                    <a:pt x="514" y="58"/>
                  </a:cubicBezTo>
                  <a:cubicBezTo>
                    <a:pt x="504" y="58"/>
                    <a:pt x="504" y="58"/>
                    <a:pt x="504" y="58"/>
                  </a:cubicBezTo>
                  <a:cubicBezTo>
                    <a:pt x="363" y="59"/>
                    <a:pt x="247" y="108"/>
                    <a:pt x="148" y="207"/>
                  </a:cubicBezTo>
                  <a:cubicBezTo>
                    <a:pt x="69" y="285"/>
                    <a:pt x="21" y="377"/>
                    <a:pt x="6" y="482"/>
                  </a:cubicBezTo>
                  <a:cubicBezTo>
                    <a:pt x="2" y="507"/>
                    <a:pt x="1" y="528"/>
                    <a:pt x="0" y="549"/>
                  </a:cubicBezTo>
                  <a:cubicBezTo>
                    <a:pt x="201" y="549"/>
                    <a:pt x="201" y="549"/>
                    <a:pt x="201" y="549"/>
                  </a:cubicBezTo>
                  <a:cubicBezTo>
                    <a:pt x="202" y="526"/>
                    <a:pt x="206" y="505"/>
                    <a:pt x="209" y="488"/>
                  </a:cubicBezTo>
                  <a:cubicBezTo>
                    <a:pt x="221" y="437"/>
                    <a:pt x="248" y="390"/>
                    <a:pt x="290" y="348"/>
                  </a:cubicBezTo>
                  <a:cubicBezTo>
                    <a:pt x="349" y="289"/>
                    <a:pt x="421" y="259"/>
                    <a:pt x="504" y="259"/>
                  </a:cubicBezTo>
                  <a:cubicBezTo>
                    <a:pt x="514" y="259"/>
                    <a:pt x="514" y="259"/>
                    <a:pt x="514" y="259"/>
                  </a:cubicBezTo>
                  <a:cubicBezTo>
                    <a:pt x="514" y="322"/>
                    <a:pt x="514" y="322"/>
                    <a:pt x="514" y="322"/>
                  </a:cubicBezTo>
                  <a:lnTo>
                    <a:pt x="678" y="161"/>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sz="1600">
                <a:solidFill>
                  <a:schemeClr val="tx1">
                    <a:lumMod val="65000"/>
                    <a:lumOff val="35000"/>
                  </a:schemeClr>
                </a:solidFill>
                <a:latin typeface="Raleway" panose="020B0503030101060003" pitchFamily="34" charset="0"/>
              </a:endParaRPr>
            </a:p>
          </p:txBody>
        </p:sp>
        <p:sp>
          <p:nvSpPr>
            <p:cNvPr id="14" name="Freeform 12"/>
            <p:cNvSpPr>
              <a:spLocks/>
            </p:cNvSpPr>
            <p:nvPr/>
          </p:nvSpPr>
          <p:spPr bwMode="auto">
            <a:xfrm>
              <a:off x="4306143" y="3093841"/>
              <a:ext cx="748527" cy="567066"/>
            </a:xfrm>
            <a:custGeom>
              <a:avLst/>
              <a:gdLst>
                <a:gd name="T0" fmla="*/ 102 w 212"/>
                <a:gd name="T1" fmla="*/ 0 h 161"/>
                <a:gd name="T2" fmla="*/ 9 w 212"/>
                <a:gd name="T3" fmla="*/ 93 h 161"/>
                <a:gd name="T4" fmla="*/ 5 w 212"/>
                <a:gd name="T5" fmla="*/ 119 h 161"/>
                <a:gd name="T6" fmla="*/ 0 w 212"/>
                <a:gd name="T7" fmla="*/ 161 h 161"/>
                <a:gd name="T8" fmla="*/ 202 w 212"/>
                <a:gd name="T9" fmla="*/ 161 h 161"/>
                <a:gd name="T10" fmla="*/ 208 w 212"/>
                <a:gd name="T11" fmla="*/ 125 h 161"/>
                <a:gd name="T12" fmla="*/ 212 w 212"/>
                <a:gd name="T13" fmla="*/ 111 h 161"/>
                <a:gd name="T14" fmla="*/ 102 w 212"/>
                <a:gd name="T15" fmla="*/ 0 h 1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161">
                  <a:moveTo>
                    <a:pt x="102" y="0"/>
                  </a:moveTo>
                  <a:cubicBezTo>
                    <a:pt x="9" y="93"/>
                    <a:pt x="9" y="93"/>
                    <a:pt x="9" y="93"/>
                  </a:cubicBezTo>
                  <a:cubicBezTo>
                    <a:pt x="8" y="102"/>
                    <a:pt x="6" y="110"/>
                    <a:pt x="5" y="119"/>
                  </a:cubicBezTo>
                  <a:cubicBezTo>
                    <a:pt x="3" y="134"/>
                    <a:pt x="1" y="148"/>
                    <a:pt x="0" y="161"/>
                  </a:cubicBezTo>
                  <a:cubicBezTo>
                    <a:pt x="202" y="161"/>
                    <a:pt x="202" y="161"/>
                    <a:pt x="202" y="161"/>
                  </a:cubicBezTo>
                  <a:cubicBezTo>
                    <a:pt x="204" y="148"/>
                    <a:pt x="206" y="136"/>
                    <a:pt x="208" y="125"/>
                  </a:cubicBezTo>
                  <a:cubicBezTo>
                    <a:pt x="209" y="120"/>
                    <a:pt x="211" y="115"/>
                    <a:pt x="212" y="111"/>
                  </a:cubicBezTo>
                  <a:lnTo>
                    <a:pt x="102"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sz="1600">
                <a:solidFill>
                  <a:schemeClr val="tx1">
                    <a:lumMod val="65000"/>
                    <a:lumOff val="35000"/>
                  </a:schemeClr>
                </a:solidFill>
                <a:latin typeface="Raleway" panose="020B0503030101060003" pitchFamily="34" charset="0"/>
              </a:endParaRPr>
            </a:p>
          </p:txBody>
        </p:sp>
        <p:sp>
          <p:nvSpPr>
            <p:cNvPr id="15" name="Freeform 13"/>
            <p:cNvSpPr>
              <a:spLocks/>
            </p:cNvSpPr>
            <p:nvPr/>
          </p:nvSpPr>
          <p:spPr bwMode="auto">
            <a:xfrm>
              <a:off x="4097875" y="3178386"/>
              <a:ext cx="1134132" cy="567066"/>
            </a:xfrm>
            <a:custGeom>
              <a:avLst/>
              <a:gdLst>
                <a:gd name="T0" fmla="*/ 550 w 550"/>
                <a:gd name="T1" fmla="*/ 275 h 275"/>
                <a:gd name="T2" fmla="*/ 276 w 550"/>
                <a:gd name="T3" fmla="*/ 0 h 275"/>
                <a:gd name="T4" fmla="*/ 0 w 550"/>
                <a:gd name="T5" fmla="*/ 275 h 275"/>
                <a:gd name="T6" fmla="*/ 550 w 550"/>
                <a:gd name="T7" fmla="*/ 275 h 275"/>
              </a:gdLst>
              <a:ahLst/>
              <a:cxnLst>
                <a:cxn ang="0">
                  <a:pos x="T0" y="T1"/>
                </a:cxn>
                <a:cxn ang="0">
                  <a:pos x="T2" y="T3"/>
                </a:cxn>
                <a:cxn ang="0">
                  <a:pos x="T4" y="T5"/>
                </a:cxn>
                <a:cxn ang="0">
                  <a:pos x="T6" y="T7"/>
                </a:cxn>
              </a:cxnLst>
              <a:rect l="0" t="0" r="r" b="b"/>
              <a:pathLst>
                <a:path w="550" h="275">
                  <a:moveTo>
                    <a:pt x="550" y="275"/>
                  </a:moveTo>
                  <a:lnTo>
                    <a:pt x="276" y="0"/>
                  </a:lnTo>
                  <a:lnTo>
                    <a:pt x="0" y="275"/>
                  </a:lnTo>
                  <a:lnTo>
                    <a:pt x="550" y="275"/>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sz="1600">
                <a:solidFill>
                  <a:schemeClr val="tx1">
                    <a:lumMod val="65000"/>
                    <a:lumOff val="35000"/>
                  </a:schemeClr>
                </a:solidFill>
                <a:latin typeface="Raleway" panose="020B0503030101060003" pitchFamily="34" charset="0"/>
              </a:endParaRPr>
            </a:p>
          </p:txBody>
        </p:sp>
      </p:grpSp>
      <p:sp>
        <p:nvSpPr>
          <p:cNvPr id="16" name="TextBox 15"/>
          <p:cNvSpPr txBox="1"/>
          <p:nvPr/>
        </p:nvSpPr>
        <p:spPr>
          <a:xfrm>
            <a:off x="5827151" y="2172422"/>
            <a:ext cx="534121" cy="461665"/>
          </a:xfrm>
          <a:prstGeom prst="rect">
            <a:avLst/>
          </a:prstGeom>
        </p:spPr>
        <p:txBody>
          <a:bodyPr wrap="none">
            <a:spAutoFit/>
          </a:bodyPr>
          <a:lstStyle>
            <a:defPPr>
              <a:defRPr lang="en-US"/>
            </a:defPPr>
            <a:lvl1pPr algn="ctr" defTabSz="1219170">
              <a:defRPr>
                <a:solidFill>
                  <a:srgbClr val="FFFFFF"/>
                </a:solidFill>
                <a:ea typeface="Questrial" pitchFamily="2" charset="0"/>
              </a:defRPr>
            </a:lvl1pPr>
          </a:lstStyle>
          <a:p>
            <a:r>
              <a:rPr lang="en-US" sz="2400" dirty="0">
                <a:latin typeface="Raleway" panose="020B0503030101060003" pitchFamily="34" charset="0"/>
              </a:rPr>
              <a:t>02</a:t>
            </a:r>
          </a:p>
        </p:txBody>
      </p:sp>
      <p:sp>
        <p:nvSpPr>
          <p:cNvPr id="17" name="TextBox 16"/>
          <p:cNvSpPr txBox="1"/>
          <p:nvPr/>
        </p:nvSpPr>
        <p:spPr>
          <a:xfrm>
            <a:off x="7267724" y="3601537"/>
            <a:ext cx="538929" cy="461665"/>
          </a:xfrm>
          <a:prstGeom prst="rect">
            <a:avLst/>
          </a:prstGeom>
        </p:spPr>
        <p:txBody>
          <a:bodyPr wrap="none">
            <a:spAutoFit/>
          </a:bodyPr>
          <a:lstStyle>
            <a:defPPr>
              <a:defRPr lang="en-US"/>
            </a:defPPr>
            <a:lvl1pPr algn="ctr" defTabSz="1219170">
              <a:defRPr>
                <a:solidFill>
                  <a:srgbClr val="FFFFFF"/>
                </a:solidFill>
                <a:ea typeface="Questrial" pitchFamily="2" charset="0"/>
              </a:defRPr>
            </a:lvl1pPr>
          </a:lstStyle>
          <a:p>
            <a:r>
              <a:rPr lang="en-US" sz="2400" dirty="0">
                <a:latin typeface="Raleway" panose="020B0503030101060003" pitchFamily="34" charset="0"/>
              </a:rPr>
              <a:t>03</a:t>
            </a:r>
          </a:p>
        </p:txBody>
      </p:sp>
      <p:sp>
        <p:nvSpPr>
          <p:cNvPr id="18" name="TextBox 17"/>
          <p:cNvSpPr txBox="1"/>
          <p:nvPr/>
        </p:nvSpPr>
        <p:spPr>
          <a:xfrm>
            <a:off x="5823144" y="4994246"/>
            <a:ext cx="542135" cy="461665"/>
          </a:xfrm>
          <a:prstGeom prst="rect">
            <a:avLst/>
          </a:prstGeom>
        </p:spPr>
        <p:txBody>
          <a:bodyPr wrap="none">
            <a:spAutoFit/>
          </a:bodyPr>
          <a:lstStyle>
            <a:defPPr>
              <a:defRPr lang="en-US"/>
            </a:defPPr>
            <a:lvl1pPr algn="ctr" defTabSz="1219170">
              <a:defRPr>
                <a:solidFill>
                  <a:srgbClr val="FFFFFF"/>
                </a:solidFill>
                <a:ea typeface="Questrial" pitchFamily="2" charset="0"/>
              </a:defRPr>
            </a:lvl1pPr>
          </a:lstStyle>
          <a:p>
            <a:r>
              <a:rPr lang="en-US" sz="2400" dirty="0">
                <a:latin typeface="Raleway" panose="020B0503030101060003" pitchFamily="34" charset="0"/>
              </a:rPr>
              <a:t>04</a:t>
            </a:r>
          </a:p>
        </p:txBody>
      </p:sp>
      <p:sp>
        <p:nvSpPr>
          <p:cNvPr id="19" name="TextBox 18"/>
          <p:cNvSpPr txBox="1"/>
          <p:nvPr/>
        </p:nvSpPr>
        <p:spPr>
          <a:xfrm>
            <a:off x="4414152" y="3601537"/>
            <a:ext cx="505267" cy="461665"/>
          </a:xfrm>
          <a:prstGeom prst="rect">
            <a:avLst/>
          </a:prstGeom>
        </p:spPr>
        <p:txBody>
          <a:bodyPr wrap="none">
            <a:spAutoFit/>
          </a:bodyPr>
          <a:lstStyle>
            <a:defPPr>
              <a:defRPr lang="en-US"/>
            </a:defPPr>
            <a:lvl1pPr algn="ctr" defTabSz="1219170">
              <a:defRPr>
                <a:solidFill>
                  <a:srgbClr val="FFFFFF"/>
                </a:solidFill>
                <a:ea typeface="Questrial" pitchFamily="2" charset="0"/>
              </a:defRPr>
            </a:lvl1pPr>
          </a:lstStyle>
          <a:p>
            <a:r>
              <a:rPr lang="en-US" sz="2400" dirty="0">
                <a:latin typeface="Raleway" panose="020B0503030101060003" pitchFamily="34" charset="0"/>
              </a:rPr>
              <a:t>01</a:t>
            </a:r>
          </a:p>
        </p:txBody>
      </p:sp>
      <p:sp>
        <p:nvSpPr>
          <p:cNvPr id="20" name="TextBox 19"/>
          <p:cNvSpPr txBox="1"/>
          <p:nvPr/>
        </p:nvSpPr>
        <p:spPr>
          <a:xfrm>
            <a:off x="2253608" y="2316666"/>
            <a:ext cx="1436612" cy="307777"/>
          </a:xfrm>
          <a:prstGeom prst="rect">
            <a:avLst/>
          </a:prstGeom>
          <a:noFill/>
        </p:spPr>
        <p:txBody>
          <a:bodyPr wrap="none" rtlCol="0">
            <a:spAutoFit/>
          </a:bodyPr>
          <a:lstStyle/>
          <a:p>
            <a:pPr algn="r"/>
            <a:r>
              <a:rPr lang="en-US" sz="1400" dirty="0">
                <a:solidFill>
                  <a:schemeClr val="tx1">
                    <a:lumMod val="65000"/>
                    <a:lumOff val="35000"/>
                  </a:schemeClr>
                </a:solidFill>
                <a:latin typeface="Raleway" panose="020B0503030101060003" pitchFamily="34" charset="0"/>
              </a:rPr>
              <a:t>Insert title here</a:t>
            </a:r>
          </a:p>
        </p:txBody>
      </p:sp>
      <p:sp>
        <p:nvSpPr>
          <p:cNvPr id="21" name="TextBox 20"/>
          <p:cNvSpPr txBox="1"/>
          <p:nvPr/>
        </p:nvSpPr>
        <p:spPr>
          <a:xfrm>
            <a:off x="1114444" y="2665051"/>
            <a:ext cx="2575776" cy="464743"/>
          </a:xfrm>
          <a:prstGeom prst="rect">
            <a:avLst/>
          </a:prstGeom>
          <a:noFill/>
        </p:spPr>
        <p:txBody>
          <a:bodyPr wrap="square" rtlCol="0">
            <a:spAutoFit/>
          </a:bodyPr>
          <a:lstStyle/>
          <a:p>
            <a:pPr algn="r">
              <a:lnSpc>
                <a:spcPct val="110000"/>
              </a:lnSpc>
            </a:pPr>
            <a:r>
              <a:rPr lang="en-US" sz="1100" dirty="0">
                <a:solidFill>
                  <a:schemeClr val="tx1">
                    <a:lumMod val="65000"/>
                    <a:lumOff val="35000"/>
                  </a:schemeClr>
                </a:solidFill>
                <a:latin typeface="Raleway" panose="020B0503030101060003" pitchFamily="34" charset="0"/>
              </a:rPr>
              <a:t>Sed ut perspiciatis unde omnis iste natus voluptatem fringilla.</a:t>
            </a:r>
          </a:p>
        </p:txBody>
      </p:sp>
      <p:sp>
        <p:nvSpPr>
          <p:cNvPr id="22" name="TextBox 21"/>
          <p:cNvSpPr txBox="1"/>
          <p:nvPr/>
        </p:nvSpPr>
        <p:spPr>
          <a:xfrm>
            <a:off x="2140368" y="4679883"/>
            <a:ext cx="1436612" cy="307777"/>
          </a:xfrm>
          <a:prstGeom prst="rect">
            <a:avLst/>
          </a:prstGeom>
          <a:noFill/>
        </p:spPr>
        <p:txBody>
          <a:bodyPr wrap="none" rtlCol="0">
            <a:spAutoFit/>
          </a:bodyPr>
          <a:lstStyle/>
          <a:p>
            <a:pPr algn="r"/>
            <a:r>
              <a:rPr lang="en-US" sz="1400" dirty="0">
                <a:solidFill>
                  <a:schemeClr val="tx1">
                    <a:lumMod val="65000"/>
                    <a:lumOff val="35000"/>
                  </a:schemeClr>
                </a:solidFill>
                <a:latin typeface="Raleway" panose="020B0503030101060003" pitchFamily="34" charset="0"/>
              </a:rPr>
              <a:t>Insert title here</a:t>
            </a:r>
          </a:p>
        </p:txBody>
      </p:sp>
      <p:sp>
        <p:nvSpPr>
          <p:cNvPr id="23" name="TextBox 22"/>
          <p:cNvSpPr txBox="1"/>
          <p:nvPr/>
        </p:nvSpPr>
        <p:spPr>
          <a:xfrm>
            <a:off x="1001204" y="5028268"/>
            <a:ext cx="2575776" cy="464743"/>
          </a:xfrm>
          <a:prstGeom prst="rect">
            <a:avLst/>
          </a:prstGeom>
          <a:noFill/>
        </p:spPr>
        <p:txBody>
          <a:bodyPr wrap="square" rtlCol="0">
            <a:spAutoFit/>
          </a:bodyPr>
          <a:lstStyle/>
          <a:p>
            <a:pPr algn="r">
              <a:lnSpc>
                <a:spcPct val="110000"/>
              </a:lnSpc>
            </a:pPr>
            <a:r>
              <a:rPr lang="en-US" sz="1100" dirty="0">
                <a:solidFill>
                  <a:schemeClr val="tx1">
                    <a:lumMod val="65000"/>
                    <a:lumOff val="35000"/>
                  </a:schemeClr>
                </a:solidFill>
                <a:latin typeface="Raleway" panose="020B0503030101060003" pitchFamily="34" charset="0"/>
              </a:rPr>
              <a:t>Sed ut perspiciatis unde omnis iste natus voluptatem fringilla.</a:t>
            </a:r>
          </a:p>
        </p:txBody>
      </p:sp>
      <p:sp>
        <p:nvSpPr>
          <p:cNvPr id="24" name="TextBox 23"/>
          <p:cNvSpPr txBox="1"/>
          <p:nvPr/>
        </p:nvSpPr>
        <p:spPr>
          <a:xfrm>
            <a:off x="8615021" y="2316666"/>
            <a:ext cx="1436612" cy="307777"/>
          </a:xfrm>
          <a:prstGeom prst="rect">
            <a:avLst/>
          </a:prstGeom>
          <a:noFill/>
        </p:spPr>
        <p:txBody>
          <a:bodyPr wrap="none" rtlCol="0">
            <a:spAutoFit/>
          </a:bodyPr>
          <a:lstStyle/>
          <a:p>
            <a:r>
              <a:rPr lang="en-US" sz="1400" dirty="0">
                <a:solidFill>
                  <a:schemeClr val="tx1">
                    <a:lumMod val="65000"/>
                    <a:lumOff val="35000"/>
                  </a:schemeClr>
                </a:solidFill>
                <a:latin typeface="Raleway" panose="020B0503030101060003" pitchFamily="34" charset="0"/>
              </a:rPr>
              <a:t>Insert title here</a:t>
            </a:r>
          </a:p>
        </p:txBody>
      </p:sp>
      <p:sp>
        <p:nvSpPr>
          <p:cNvPr id="25" name="TextBox 24"/>
          <p:cNvSpPr txBox="1"/>
          <p:nvPr/>
        </p:nvSpPr>
        <p:spPr>
          <a:xfrm>
            <a:off x="8615021" y="2665051"/>
            <a:ext cx="2575776" cy="464743"/>
          </a:xfrm>
          <a:prstGeom prst="rect">
            <a:avLst/>
          </a:prstGeom>
          <a:noFill/>
        </p:spPr>
        <p:txBody>
          <a:bodyPr wrap="square" rtlCol="0">
            <a:spAutoFit/>
          </a:bodyPr>
          <a:lstStyle/>
          <a:p>
            <a:pPr>
              <a:lnSpc>
                <a:spcPct val="110000"/>
              </a:lnSpc>
            </a:pPr>
            <a:r>
              <a:rPr lang="en-US" sz="1100" dirty="0">
                <a:solidFill>
                  <a:schemeClr val="tx1">
                    <a:lumMod val="65000"/>
                    <a:lumOff val="35000"/>
                  </a:schemeClr>
                </a:solidFill>
                <a:latin typeface="Raleway" panose="020B0503030101060003" pitchFamily="34" charset="0"/>
              </a:rPr>
              <a:t>Sed ut perspiciatis unde omnis iste natus voluptatem fringilla.</a:t>
            </a:r>
          </a:p>
        </p:txBody>
      </p:sp>
      <p:sp>
        <p:nvSpPr>
          <p:cNvPr id="26" name="TextBox 25"/>
          <p:cNvSpPr txBox="1"/>
          <p:nvPr/>
        </p:nvSpPr>
        <p:spPr>
          <a:xfrm>
            <a:off x="8615021" y="4679883"/>
            <a:ext cx="1436612" cy="307777"/>
          </a:xfrm>
          <a:prstGeom prst="rect">
            <a:avLst/>
          </a:prstGeom>
          <a:noFill/>
        </p:spPr>
        <p:txBody>
          <a:bodyPr wrap="none" rtlCol="0">
            <a:spAutoFit/>
          </a:bodyPr>
          <a:lstStyle/>
          <a:p>
            <a:r>
              <a:rPr lang="en-US" sz="1400" dirty="0">
                <a:solidFill>
                  <a:schemeClr val="tx1">
                    <a:lumMod val="65000"/>
                    <a:lumOff val="35000"/>
                  </a:schemeClr>
                </a:solidFill>
                <a:latin typeface="Raleway" panose="020B0503030101060003" pitchFamily="34" charset="0"/>
              </a:rPr>
              <a:t>Insert title here</a:t>
            </a:r>
          </a:p>
        </p:txBody>
      </p:sp>
      <p:sp>
        <p:nvSpPr>
          <p:cNvPr id="27" name="TextBox 26"/>
          <p:cNvSpPr txBox="1"/>
          <p:nvPr/>
        </p:nvSpPr>
        <p:spPr>
          <a:xfrm>
            <a:off x="8615021" y="5028268"/>
            <a:ext cx="2575776" cy="464743"/>
          </a:xfrm>
          <a:prstGeom prst="rect">
            <a:avLst/>
          </a:prstGeom>
          <a:noFill/>
        </p:spPr>
        <p:txBody>
          <a:bodyPr wrap="square" rtlCol="0">
            <a:spAutoFit/>
          </a:bodyPr>
          <a:lstStyle/>
          <a:p>
            <a:pPr>
              <a:lnSpc>
                <a:spcPct val="110000"/>
              </a:lnSpc>
            </a:pPr>
            <a:r>
              <a:rPr lang="en-US" sz="1100" dirty="0">
                <a:solidFill>
                  <a:schemeClr val="tx1">
                    <a:lumMod val="65000"/>
                    <a:lumOff val="35000"/>
                  </a:schemeClr>
                </a:solidFill>
                <a:latin typeface="Raleway" panose="020B0503030101060003" pitchFamily="34" charset="0"/>
              </a:rPr>
              <a:t>Sed ut perspiciatis unde omnis iste natus voluptatem fringilla.</a:t>
            </a:r>
          </a:p>
        </p:txBody>
      </p:sp>
    </p:spTree>
    <p:extLst>
      <p:ext uri="{BB962C8B-B14F-4D97-AF65-F5344CB8AC3E}">
        <p14:creationId xmlns:p14="http://schemas.microsoft.com/office/powerpoint/2010/main" val="3291825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ross 4">
            <a:extLst>
              <a:ext uri="{FF2B5EF4-FFF2-40B4-BE49-F238E27FC236}">
                <a16:creationId xmlns:a16="http://schemas.microsoft.com/office/drawing/2014/main" id="{341A5075-0736-4AA5-82F2-FD54A1A81CBB}"/>
              </a:ext>
            </a:extLst>
          </p:cNvPr>
          <p:cNvSpPr/>
          <p:nvPr/>
        </p:nvSpPr>
        <p:spPr>
          <a:xfrm rot="2700000">
            <a:off x="11140215" y="34931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EE756D3C-21D2-4040-9810-01F1EB04FA08}"/>
              </a:ext>
            </a:extLst>
          </p:cNvPr>
          <p:cNvSpPr txBox="1"/>
          <p:nvPr/>
        </p:nvSpPr>
        <p:spPr>
          <a:xfrm>
            <a:off x="4461455" y="445819"/>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GRAPHIC</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grpSp>
        <p:nvGrpSpPr>
          <p:cNvPr id="4" name="Group 3"/>
          <p:cNvGrpSpPr/>
          <p:nvPr/>
        </p:nvGrpSpPr>
        <p:grpSpPr>
          <a:xfrm>
            <a:off x="1588080" y="2126794"/>
            <a:ext cx="2129406" cy="869734"/>
            <a:chOff x="-1110641" y="3369623"/>
            <a:chExt cx="3407049" cy="1391575"/>
          </a:xfrm>
        </p:grpSpPr>
        <p:sp>
          <p:nvSpPr>
            <p:cNvPr id="7" name="Rectangle 6"/>
            <p:cNvSpPr/>
            <p:nvPr/>
          </p:nvSpPr>
          <p:spPr>
            <a:xfrm>
              <a:off x="-1110641" y="3369623"/>
              <a:ext cx="3407049" cy="561384"/>
            </a:xfrm>
            <a:prstGeom prst="rect">
              <a:avLst/>
            </a:prstGeom>
          </p:spPr>
          <p:txBody>
            <a:bodyPr wrap="square">
              <a:spAutoFit/>
            </a:bodyPr>
            <a:lstStyle/>
            <a:p>
              <a:pPr algn="r">
                <a:lnSpc>
                  <a:spcPct val="120000"/>
                </a:lnSpc>
              </a:pPr>
              <a:r>
                <a:rPr lang="en-US" sz="1400" dirty="0">
                  <a:latin typeface="Raleway" panose="020B0503030101060003" pitchFamily="34" charset="0"/>
                  <a:ea typeface="Lato" panose="020F0502020204030203" pitchFamily="34" charset="0"/>
                  <a:cs typeface="Lato" panose="020F0502020204030203" pitchFamily="34" charset="0"/>
                </a:rPr>
                <a:t>Your Title Here</a:t>
              </a:r>
            </a:p>
          </p:txBody>
        </p:sp>
        <p:sp>
          <p:nvSpPr>
            <p:cNvPr id="8" name="Rectangle 7"/>
            <p:cNvSpPr/>
            <p:nvPr/>
          </p:nvSpPr>
          <p:spPr>
            <a:xfrm>
              <a:off x="-1047908" y="3815708"/>
              <a:ext cx="3344316" cy="945490"/>
            </a:xfrm>
            <a:prstGeom prst="rect">
              <a:avLst/>
            </a:prstGeom>
          </p:spPr>
          <p:txBody>
            <a:bodyPr wrap="square">
              <a:spAutoFit/>
            </a:bodyPr>
            <a:lstStyle/>
            <a:p>
              <a:pPr algn="r">
                <a:lnSpc>
                  <a:spcPct val="120000"/>
                </a:lnSpc>
              </a:pPr>
              <a:r>
                <a:rPr lang="id-ID" sz="9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Vestibulum neque elit, Class aptent taciti sociosqu ad litora torquent per conubia nostra</a:t>
              </a:r>
              <a:r>
                <a:rPr lang="en-US" sz="9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a:t>
              </a:r>
            </a:p>
          </p:txBody>
        </p:sp>
      </p:grpSp>
      <p:grpSp>
        <p:nvGrpSpPr>
          <p:cNvPr id="9" name="Group 8"/>
          <p:cNvGrpSpPr/>
          <p:nvPr/>
        </p:nvGrpSpPr>
        <p:grpSpPr>
          <a:xfrm>
            <a:off x="8490528" y="2126796"/>
            <a:ext cx="2129406" cy="869735"/>
            <a:chOff x="1090766" y="688621"/>
            <a:chExt cx="2132703" cy="871080"/>
          </a:xfrm>
        </p:grpSpPr>
        <p:sp>
          <p:nvSpPr>
            <p:cNvPr id="10" name="Rectangle 9"/>
            <p:cNvSpPr/>
            <p:nvPr/>
          </p:nvSpPr>
          <p:spPr>
            <a:xfrm>
              <a:off x="1090766" y="688621"/>
              <a:ext cx="2132703" cy="351408"/>
            </a:xfrm>
            <a:prstGeom prst="rect">
              <a:avLst/>
            </a:prstGeom>
          </p:spPr>
          <p:txBody>
            <a:bodyPr wrap="square">
              <a:spAutoFit/>
            </a:bodyPr>
            <a:lstStyle/>
            <a:p>
              <a:pPr>
                <a:lnSpc>
                  <a:spcPct val="120000"/>
                </a:lnSpc>
              </a:pPr>
              <a:r>
                <a:rPr lang="en-US" sz="1400" dirty="0">
                  <a:latin typeface="Raleway" panose="020B0503030101060003" pitchFamily="34" charset="0"/>
                  <a:ea typeface="Lato" panose="020F0502020204030203" pitchFamily="34" charset="0"/>
                  <a:cs typeface="Lato" panose="020F0502020204030203" pitchFamily="34" charset="0"/>
                </a:rPr>
                <a:t>Your Title Here</a:t>
              </a:r>
            </a:p>
          </p:txBody>
        </p:sp>
        <p:sp>
          <p:nvSpPr>
            <p:cNvPr id="11" name="Rectangle 10"/>
            <p:cNvSpPr/>
            <p:nvPr/>
          </p:nvSpPr>
          <p:spPr>
            <a:xfrm>
              <a:off x="1090766" y="967856"/>
              <a:ext cx="2093435" cy="591845"/>
            </a:xfrm>
            <a:prstGeom prst="rect">
              <a:avLst/>
            </a:prstGeom>
          </p:spPr>
          <p:txBody>
            <a:bodyPr wrap="square">
              <a:spAutoFit/>
            </a:bodyPr>
            <a:lstStyle/>
            <a:p>
              <a:pPr>
                <a:lnSpc>
                  <a:spcPct val="120000"/>
                </a:lnSpc>
              </a:pPr>
              <a:r>
                <a:rPr lang="id-ID" sz="9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Vestibulum neque elit, Class aptent taciti sociosqu ad litora torquent per conubia nostra</a:t>
              </a:r>
              <a:r>
                <a:rPr lang="en-US" sz="9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a:t>
              </a:r>
            </a:p>
          </p:txBody>
        </p:sp>
      </p:grpSp>
      <p:grpSp>
        <p:nvGrpSpPr>
          <p:cNvPr id="12" name="Group 11"/>
          <p:cNvGrpSpPr/>
          <p:nvPr/>
        </p:nvGrpSpPr>
        <p:grpSpPr>
          <a:xfrm>
            <a:off x="1588080" y="4991740"/>
            <a:ext cx="2129406" cy="869734"/>
            <a:chOff x="-1110641" y="3369623"/>
            <a:chExt cx="3407049" cy="1391575"/>
          </a:xfrm>
        </p:grpSpPr>
        <p:sp>
          <p:nvSpPr>
            <p:cNvPr id="13" name="Rectangle 12"/>
            <p:cNvSpPr/>
            <p:nvPr/>
          </p:nvSpPr>
          <p:spPr>
            <a:xfrm>
              <a:off x="-1110641" y="3369623"/>
              <a:ext cx="3407049" cy="561384"/>
            </a:xfrm>
            <a:prstGeom prst="rect">
              <a:avLst/>
            </a:prstGeom>
          </p:spPr>
          <p:txBody>
            <a:bodyPr wrap="square">
              <a:spAutoFit/>
            </a:bodyPr>
            <a:lstStyle/>
            <a:p>
              <a:pPr algn="r">
                <a:lnSpc>
                  <a:spcPct val="120000"/>
                </a:lnSpc>
              </a:pPr>
              <a:r>
                <a:rPr lang="en-US" sz="1400" dirty="0">
                  <a:latin typeface="Raleway" panose="020B0503030101060003" pitchFamily="34" charset="0"/>
                  <a:ea typeface="Lato" panose="020F0502020204030203" pitchFamily="34" charset="0"/>
                  <a:cs typeface="Lato" panose="020F0502020204030203" pitchFamily="34" charset="0"/>
                </a:rPr>
                <a:t>Your Title Here</a:t>
              </a:r>
            </a:p>
          </p:txBody>
        </p:sp>
        <p:sp>
          <p:nvSpPr>
            <p:cNvPr id="14" name="Rectangle 13"/>
            <p:cNvSpPr/>
            <p:nvPr/>
          </p:nvSpPr>
          <p:spPr>
            <a:xfrm>
              <a:off x="-1047908" y="3815708"/>
              <a:ext cx="3344316" cy="945490"/>
            </a:xfrm>
            <a:prstGeom prst="rect">
              <a:avLst/>
            </a:prstGeom>
          </p:spPr>
          <p:txBody>
            <a:bodyPr wrap="square">
              <a:spAutoFit/>
            </a:bodyPr>
            <a:lstStyle/>
            <a:p>
              <a:pPr algn="r">
                <a:lnSpc>
                  <a:spcPct val="120000"/>
                </a:lnSpc>
              </a:pPr>
              <a:r>
                <a:rPr lang="id-ID" sz="9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Vestibulum neque elit, Class aptent taciti sociosqu ad litora torquent per conubia nostra</a:t>
              </a:r>
              <a:r>
                <a:rPr lang="en-US" sz="9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a:t>
              </a:r>
            </a:p>
          </p:txBody>
        </p:sp>
      </p:grpSp>
      <p:grpSp>
        <p:nvGrpSpPr>
          <p:cNvPr id="15" name="Group 14"/>
          <p:cNvGrpSpPr/>
          <p:nvPr/>
        </p:nvGrpSpPr>
        <p:grpSpPr>
          <a:xfrm>
            <a:off x="8490528" y="4991742"/>
            <a:ext cx="2129406" cy="869735"/>
            <a:chOff x="1090766" y="688621"/>
            <a:chExt cx="2132703" cy="871080"/>
          </a:xfrm>
        </p:grpSpPr>
        <p:sp>
          <p:nvSpPr>
            <p:cNvPr id="16" name="Rectangle 15"/>
            <p:cNvSpPr/>
            <p:nvPr/>
          </p:nvSpPr>
          <p:spPr>
            <a:xfrm>
              <a:off x="1090766" y="688621"/>
              <a:ext cx="2132703" cy="351408"/>
            </a:xfrm>
            <a:prstGeom prst="rect">
              <a:avLst/>
            </a:prstGeom>
          </p:spPr>
          <p:txBody>
            <a:bodyPr wrap="square">
              <a:spAutoFit/>
            </a:bodyPr>
            <a:lstStyle/>
            <a:p>
              <a:pPr>
                <a:lnSpc>
                  <a:spcPct val="120000"/>
                </a:lnSpc>
              </a:pPr>
              <a:r>
                <a:rPr lang="en-US" sz="1400" dirty="0">
                  <a:latin typeface="Raleway" panose="020B0503030101060003" pitchFamily="34" charset="0"/>
                  <a:ea typeface="Lato" panose="020F0502020204030203" pitchFamily="34" charset="0"/>
                  <a:cs typeface="Lato" panose="020F0502020204030203" pitchFamily="34" charset="0"/>
                </a:rPr>
                <a:t>Your Title Here</a:t>
              </a:r>
            </a:p>
          </p:txBody>
        </p:sp>
        <p:sp>
          <p:nvSpPr>
            <p:cNvPr id="17" name="Rectangle 16"/>
            <p:cNvSpPr/>
            <p:nvPr/>
          </p:nvSpPr>
          <p:spPr>
            <a:xfrm>
              <a:off x="1090766" y="967856"/>
              <a:ext cx="2093435" cy="591845"/>
            </a:xfrm>
            <a:prstGeom prst="rect">
              <a:avLst/>
            </a:prstGeom>
          </p:spPr>
          <p:txBody>
            <a:bodyPr wrap="square">
              <a:spAutoFit/>
            </a:bodyPr>
            <a:lstStyle/>
            <a:p>
              <a:pPr>
                <a:lnSpc>
                  <a:spcPct val="120000"/>
                </a:lnSpc>
              </a:pPr>
              <a:r>
                <a:rPr lang="id-ID" sz="9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Vestibulum neque elit, Class aptent taciti sociosqu ad litora torquent per conubia nostra</a:t>
              </a:r>
              <a:r>
                <a:rPr lang="en-US" sz="9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a:t>
              </a:r>
            </a:p>
          </p:txBody>
        </p:sp>
      </p:grpSp>
      <p:grpSp>
        <p:nvGrpSpPr>
          <p:cNvPr id="18" name="Group 17"/>
          <p:cNvGrpSpPr/>
          <p:nvPr/>
        </p:nvGrpSpPr>
        <p:grpSpPr>
          <a:xfrm>
            <a:off x="4101097" y="1995056"/>
            <a:ext cx="3989806" cy="3927899"/>
            <a:chOff x="6546674" y="3192089"/>
            <a:chExt cx="6383690" cy="6284639"/>
          </a:xfrm>
        </p:grpSpPr>
        <p:sp>
          <p:nvSpPr>
            <p:cNvPr id="19" name="Freeform 9"/>
            <p:cNvSpPr>
              <a:spLocks/>
            </p:cNvSpPr>
            <p:nvPr/>
          </p:nvSpPr>
          <p:spPr bwMode="auto">
            <a:xfrm>
              <a:off x="9817757" y="4024098"/>
              <a:ext cx="3013557" cy="2773363"/>
            </a:xfrm>
            <a:custGeom>
              <a:avLst/>
              <a:gdLst>
                <a:gd name="T0" fmla="*/ 988 w 995"/>
                <a:gd name="T1" fmla="*/ 640 h 917"/>
                <a:gd name="T2" fmla="*/ 140 w 995"/>
                <a:gd name="T3" fmla="*/ 0 h 917"/>
                <a:gd name="T4" fmla="*/ 0 w 995"/>
                <a:gd name="T5" fmla="*/ 354 h 917"/>
                <a:gd name="T6" fmla="*/ 995 w 995"/>
                <a:gd name="T7" fmla="*/ 917 h 917"/>
                <a:gd name="T8" fmla="*/ 995 w 995"/>
                <a:gd name="T9" fmla="*/ 640 h 917"/>
                <a:gd name="T10" fmla="*/ 988 w 995"/>
                <a:gd name="T11" fmla="*/ 640 h 917"/>
              </a:gdLst>
              <a:ahLst/>
              <a:cxnLst>
                <a:cxn ang="0">
                  <a:pos x="T0" y="T1"/>
                </a:cxn>
                <a:cxn ang="0">
                  <a:pos x="T2" y="T3"/>
                </a:cxn>
                <a:cxn ang="0">
                  <a:pos x="T4" y="T5"/>
                </a:cxn>
                <a:cxn ang="0">
                  <a:pos x="T6" y="T7"/>
                </a:cxn>
                <a:cxn ang="0">
                  <a:pos x="T8" y="T9"/>
                </a:cxn>
                <a:cxn ang="0">
                  <a:pos x="T10" y="T11"/>
                </a:cxn>
              </a:cxnLst>
              <a:rect l="0" t="0" r="r" b="b"/>
              <a:pathLst>
                <a:path w="995" h="917">
                  <a:moveTo>
                    <a:pt x="988" y="640"/>
                  </a:moveTo>
                  <a:cubicBezTo>
                    <a:pt x="585" y="640"/>
                    <a:pt x="245" y="369"/>
                    <a:pt x="140" y="0"/>
                  </a:cubicBezTo>
                  <a:cubicBezTo>
                    <a:pt x="113" y="127"/>
                    <a:pt x="65" y="246"/>
                    <a:pt x="0" y="354"/>
                  </a:cubicBezTo>
                  <a:cubicBezTo>
                    <a:pt x="204" y="691"/>
                    <a:pt x="573" y="917"/>
                    <a:pt x="995" y="917"/>
                  </a:cubicBezTo>
                  <a:cubicBezTo>
                    <a:pt x="995" y="640"/>
                    <a:pt x="995" y="640"/>
                    <a:pt x="995" y="640"/>
                  </a:cubicBezTo>
                  <a:cubicBezTo>
                    <a:pt x="993" y="640"/>
                    <a:pt x="990" y="640"/>
                    <a:pt x="988" y="640"/>
                  </a:cubicBezTo>
                  <a:close/>
                </a:path>
              </a:pathLst>
            </a:custGeom>
            <a:solidFill>
              <a:schemeClr val="tx1">
                <a:lumMod val="75000"/>
                <a:lumOff val="25000"/>
              </a:schemeClr>
            </a:solidFill>
            <a:ln>
              <a:noFill/>
            </a:ln>
            <a:extLst/>
          </p:spPr>
          <p:txBody>
            <a:bodyPr vert="horz" wrap="square" lIns="91299" tIns="45649" rIns="91299" bIns="45649" numCol="1" anchor="t" anchorCtr="0" compatLnSpc="1">
              <a:prstTxWarp prst="textNoShape">
                <a:avLst/>
              </a:prstTxWarp>
            </a:bodyPr>
            <a:lstStyle/>
            <a:p>
              <a:endParaRPr lang="en-US" sz="1600">
                <a:latin typeface="Raleway" panose="020B0503030101060003" pitchFamily="34" charset="0"/>
                <a:ea typeface="Lato" panose="020F0502020204030203" pitchFamily="34" charset="0"/>
                <a:cs typeface="Lato" panose="020F0502020204030203" pitchFamily="34" charset="0"/>
              </a:endParaRPr>
            </a:p>
          </p:txBody>
        </p:sp>
        <p:sp>
          <p:nvSpPr>
            <p:cNvPr id="20" name="Freeform 10"/>
            <p:cNvSpPr>
              <a:spLocks/>
            </p:cNvSpPr>
            <p:nvPr/>
          </p:nvSpPr>
          <p:spPr bwMode="auto">
            <a:xfrm>
              <a:off x="9322515" y="6475553"/>
              <a:ext cx="2738696" cy="3001175"/>
            </a:xfrm>
            <a:custGeom>
              <a:avLst/>
              <a:gdLst>
                <a:gd name="T0" fmla="*/ 558 w 905"/>
                <a:gd name="T1" fmla="*/ 0 h 992"/>
                <a:gd name="T2" fmla="*/ 0 w 905"/>
                <a:gd name="T3" fmla="*/ 992 h 992"/>
                <a:gd name="T4" fmla="*/ 278 w 905"/>
                <a:gd name="T5" fmla="*/ 992 h 992"/>
                <a:gd name="T6" fmla="*/ 278 w 905"/>
                <a:gd name="T7" fmla="*/ 984 h 992"/>
                <a:gd name="T8" fmla="*/ 905 w 905"/>
                <a:gd name="T9" fmla="*/ 140 h 992"/>
                <a:gd name="T10" fmla="*/ 558 w 905"/>
                <a:gd name="T11" fmla="*/ 0 h 992"/>
              </a:gdLst>
              <a:ahLst/>
              <a:cxnLst>
                <a:cxn ang="0">
                  <a:pos x="T0" y="T1"/>
                </a:cxn>
                <a:cxn ang="0">
                  <a:pos x="T2" y="T3"/>
                </a:cxn>
                <a:cxn ang="0">
                  <a:pos x="T4" y="T5"/>
                </a:cxn>
                <a:cxn ang="0">
                  <a:pos x="T6" y="T7"/>
                </a:cxn>
                <a:cxn ang="0">
                  <a:pos x="T8" y="T9"/>
                </a:cxn>
                <a:cxn ang="0">
                  <a:pos x="T10" y="T11"/>
                </a:cxn>
              </a:cxnLst>
              <a:rect l="0" t="0" r="r" b="b"/>
              <a:pathLst>
                <a:path w="905" h="992">
                  <a:moveTo>
                    <a:pt x="558" y="0"/>
                  </a:moveTo>
                  <a:cubicBezTo>
                    <a:pt x="224" y="204"/>
                    <a:pt x="1" y="572"/>
                    <a:pt x="0" y="992"/>
                  </a:cubicBezTo>
                  <a:cubicBezTo>
                    <a:pt x="278" y="992"/>
                    <a:pt x="278" y="992"/>
                    <a:pt x="278" y="992"/>
                  </a:cubicBezTo>
                  <a:cubicBezTo>
                    <a:pt x="278" y="989"/>
                    <a:pt x="278" y="987"/>
                    <a:pt x="278" y="984"/>
                  </a:cubicBezTo>
                  <a:cubicBezTo>
                    <a:pt x="278" y="586"/>
                    <a:pt x="542" y="249"/>
                    <a:pt x="905" y="140"/>
                  </a:cubicBezTo>
                  <a:cubicBezTo>
                    <a:pt x="781" y="112"/>
                    <a:pt x="664" y="64"/>
                    <a:pt x="558" y="0"/>
                  </a:cubicBezTo>
                </a:path>
              </a:pathLst>
            </a:custGeom>
            <a:gradFill>
              <a:gsLst>
                <a:gs pos="0">
                  <a:schemeClr val="accent2"/>
                </a:gs>
                <a:gs pos="100000">
                  <a:schemeClr val="accent2">
                    <a:lumMod val="75000"/>
                  </a:schemeClr>
                </a:gs>
              </a:gsLst>
              <a:lin ang="5400000" scaled="1"/>
            </a:gradFill>
            <a:ln>
              <a:noFill/>
            </a:ln>
            <a:extLst/>
          </p:spPr>
          <p:txBody>
            <a:bodyPr vert="horz" wrap="square" lIns="91299" tIns="45649" rIns="91299" bIns="45649" numCol="1" anchor="t" anchorCtr="0" compatLnSpc="1">
              <a:prstTxWarp prst="textNoShape">
                <a:avLst/>
              </a:prstTxWarp>
            </a:bodyPr>
            <a:lstStyle/>
            <a:p>
              <a:endParaRPr lang="en-US" sz="1600">
                <a:latin typeface="Raleway" panose="020B0503030101060003" pitchFamily="34" charset="0"/>
                <a:ea typeface="Lato" panose="020F0502020204030203" pitchFamily="34" charset="0"/>
                <a:cs typeface="Lato" panose="020F0502020204030203" pitchFamily="34" charset="0"/>
              </a:endParaRPr>
            </a:p>
          </p:txBody>
        </p:sp>
        <p:sp>
          <p:nvSpPr>
            <p:cNvPr id="21" name="Freeform 11"/>
            <p:cNvSpPr>
              <a:spLocks/>
            </p:cNvSpPr>
            <p:nvPr/>
          </p:nvSpPr>
          <p:spPr bwMode="auto">
            <a:xfrm>
              <a:off x="6645722" y="5970404"/>
              <a:ext cx="3013557" cy="2775840"/>
            </a:xfrm>
            <a:custGeom>
              <a:avLst/>
              <a:gdLst>
                <a:gd name="T0" fmla="*/ 0 w 995"/>
                <a:gd name="T1" fmla="*/ 0 h 918"/>
                <a:gd name="T2" fmla="*/ 0 w 995"/>
                <a:gd name="T3" fmla="*/ 277 h 918"/>
                <a:gd name="T4" fmla="*/ 7 w 995"/>
                <a:gd name="T5" fmla="*/ 277 h 918"/>
                <a:gd name="T6" fmla="*/ 855 w 995"/>
                <a:gd name="T7" fmla="*/ 918 h 918"/>
                <a:gd name="T8" fmla="*/ 995 w 995"/>
                <a:gd name="T9" fmla="*/ 563 h 918"/>
                <a:gd name="T10" fmla="*/ 0 w 995"/>
                <a:gd name="T11" fmla="*/ 0 h 918"/>
              </a:gdLst>
              <a:ahLst/>
              <a:cxnLst>
                <a:cxn ang="0">
                  <a:pos x="T0" y="T1"/>
                </a:cxn>
                <a:cxn ang="0">
                  <a:pos x="T2" y="T3"/>
                </a:cxn>
                <a:cxn ang="0">
                  <a:pos x="T4" y="T5"/>
                </a:cxn>
                <a:cxn ang="0">
                  <a:pos x="T6" y="T7"/>
                </a:cxn>
                <a:cxn ang="0">
                  <a:pos x="T8" y="T9"/>
                </a:cxn>
                <a:cxn ang="0">
                  <a:pos x="T10" y="T11"/>
                </a:cxn>
              </a:cxnLst>
              <a:rect l="0" t="0" r="r" b="b"/>
              <a:pathLst>
                <a:path w="995" h="918">
                  <a:moveTo>
                    <a:pt x="0" y="0"/>
                  </a:moveTo>
                  <a:cubicBezTo>
                    <a:pt x="0" y="277"/>
                    <a:pt x="0" y="277"/>
                    <a:pt x="0" y="277"/>
                  </a:cubicBezTo>
                  <a:cubicBezTo>
                    <a:pt x="2" y="277"/>
                    <a:pt x="5" y="277"/>
                    <a:pt x="7" y="277"/>
                  </a:cubicBezTo>
                  <a:cubicBezTo>
                    <a:pt x="411" y="277"/>
                    <a:pt x="751" y="548"/>
                    <a:pt x="855" y="918"/>
                  </a:cubicBezTo>
                  <a:cubicBezTo>
                    <a:pt x="882" y="790"/>
                    <a:pt x="930" y="671"/>
                    <a:pt x="995" y="563"/>
                  </a:cubicBezTo>
                  <a:cubicBezTo>
                    <a:pt x="792" y="226"/>
                    <a:pt x="422" y="0"/>
                    <a:pt x="0" y="0"/>
                  </a:cubicBezTo>
                </a:path>
              </a:pathLst>
            </a:custGeom>
            <a:gradFill>
              <a:gsLst>
                <a:gs pos="0">
                  <a:schemeClr val="accent4"/>
                </a:gs>
                <a:gs pos="100000">
                  <a:schemeClr val="accent4">
                    <a:lumMod val="75000"/>
                  </a:schemeClr>
                </a:gs>
              </a:gsLst>
              <a:lin ang="5400000" scaled="1"/>
            </a:gradFill>
            <a:ln>
              <a:noFill/>
            </a:ln>
            <a:extLst/>
          </p:spPr>
          <p:txBody>
            <a:bodyPr vert="horz" wrap="square" lIns="91299" tIns="45649" rIns="91299" bIns="45649" numCol="1" anchor="t" anchorCtr="0" compatLnSpc="1">
              <a:prstTxWarp prst="textNoShape">
                <a:avLst/>
              </a:prstTxWarp>
            </a:bodyPr>
            <a:lstStyle/>
            <a:p>
              <a:endParaRPr lang="en-US" sz="1600">
                <a:latin typeface="Raleway" panose="020B0503030101060003" pitchFamily="34" charset="0"/>
                <a:ea typeface="Lato" panose="020F0502020204030203" pitchFamily="34" charset="0"/>
                <a:cs typeface="Lato" panose="020F0502020204030203" pitchFamily="34" charset="0"/>
              </a:endParaRPr>
            </a:p>
          </p:txBody>
        </p:sp>
        <p:sp>
          <p:nvSpPr>
            <p:cNvPr id="22" name="Freeform 12"/>
            <p:cNvSpPr>
              <a:spLocks/>
            </p:cNvSpPr>
            <p:nvPr/>
          </p:nvSpPr>
          <p:spPr bwMode="auto">
            <a:xfrm>
              <a:off x="7376208" y="3291138"/>
              <a:ext cx="2778315" cy="3011080"/>
            </a:xfrm>
            <a:custGeom>
              <a:avLst/>
              <a:gdLst>
                <a:gd name="T0" fmla="*/ 0 w 918"/>
                <a:gd name="T1" fmla="*/ 856 h 995"/>
                <a:gd name="T2" fmla="*/ 355 w 918"/>
                <a:gd name="T3" fmla="*/ 995 h 995"/>
                <a:gd name="T4" fmla="*/ 918 w 918"/>
                <a:gd name="T5" fmla="*/ 0 h 995"/>
                <a:gd name="T6" fmla="*/ 640 w 918"/>
                <a:gd name="T7" fmla="*/ 0 h 995"/>
                <a:gd name="T8" fmla="*/ 640 w 918"/>
                <a:gd name="T9" fmla="*/ 8 h 995"/>
                <a:gd name="T10" fmla="*/ 0 w 918"/>
                <a:gd name="T11" fmla="*/ 856 h 995"/>
              </a:gdLst>
              <a:ahLst/>
              <a:cxnLst>
                <a:cxn ang="0">
                  <a:pos x="T0" y="T1"/>
                </a:cxn>
                <a:cxn ang="0">
                  <a:pos x="T2" y="T3"/>
                </a:cxn>
                <a:cxn ang="0">
                  <a:pos x="T4" y="T5"/>
                </a:cxn>
                <a:cxn ang="0">
                  <a:pos x="T6" y="T7"/>
                </a:cxn>
                <a:cxn ang="0">
                  <a:pos x="T8" y="T9"/>
                </a:cxn>
                <a:cxn ang="0">
                  <a:pos x="T10" y="T11"/>
                </a:cxn>
              </a:cxnLst>
              <a:rect l="0" t="0" r="r" b="b"/>
              <a:pathLst>
                <a:path w="918" h="995">
                  <a:moveTo>
                    <a:pt x="0" y="856"/>
                  </a:moveTo>
                  <a:cubicBezTo>
                    <a:pt x="127" y="883"/>
                    <a:pt x="246" y="931"/>
                    <a:pt x="355" y="995"/>
                  </a:cubicBezTo>
                  <a:cubicBezTo>
                    <a:pt x="692" y="792"/>
                    <a:pt x="917" y="422"/>
                    <a:pt x="918" y="0"/>
                  </a:cubicBezTo>
                  <a:cubicBezTo>
                    <a:pt x="640" y="0"/>
                    <a:pt x="640" y="0"/>
                    <a:pt x="640" y="0"/>
                  </a:cubicBezTo>
                  <a:cubicBezTo>
                    <a:pt x="640" y="3"/>
                    <a:pt x="640" y="5"/>
                    <a:pt x="640" y="8"/>
                  </a:cubicBezTo>
                  <a:cubicBezTo>
                    <a:pt x="640" y="411"/>
                    <a:pt x="370" y="751"/>
                    <a:pt x="0" y="856"/>
                  </a:cubicBezTo>
                  <a:close/>
                </a:path>
              </a:pathLst>
            </a:custGeom>
            <a:gradFill>
              <a:gsLst>
                <a:gs pos="0">
                  <a:schemeClr val="tx2"/>
                </a:gs>
                <a:gs pos="100000">
                  <a:schemeClr val="tx2">
                    <a:lumMod val="75000"/>
                  </a:schemeClr>
                </a:gs>
              </a:gsLst>
              <a:lin ang="5400000" scaled="1"/>
            </a:gradFill>
            <a:ln>
              <a:noFill/>
            </a:ln>
            <a:extLst/>
          </p:spPr>
          <p:txBody>
            <a:bodyPr vert="horz" wrap="square" lIns="91299" tIns="45649" rIns="91299" bIns="45649" numCol="1" anchor="t" anchorCtr="0" compatLnSpc="1">
              <a:prstTxWarp prst="textNoShape">
                <a:avLst/>
              </a:prstTxWarp>
            </a:bodyPr>
            <a:lstStyle/>
            <a:p>
              <a:endParaRPr lang="en-US" sz="1600">
                <a:latin typeface="Raleway" panose="020B0503030101060003" pitchFamily="34" charset="0"/>
                <a:ea typeface="Lato" panose="020F0502020204030203" pitchFamily="34" charset="0"/>
                <a:cs typeface="Lato" panose="020F0502020204030203" pitchFamily="34" charset="0"/>
              </a:endParaRPr>
            </a:p>
          </p:txBody>
        </p:sp>
        <p:sp>
          <p:nvSpPr>
            <p:cNvPr id="23" name="Freeform 7"/>
            <p:cNvSpPr>
              <a:spLocks/>
            </p:cNvSpPr>
            <p:nvPr/>
          </p:nvSpPr>
          <p:spPr bwMode="auto">
            <a:xfrm>
              <a:off x="6546674" y="3192089"/>
              <a:ext cx="1800211" cy="1802686"/>
            </a:xfrm>
            <a:custGeom>
              <a:avLst/>
              <a:gdLst>
                <a:gd name="T0" fmla="*/ 467 w 595"/>
                <a:gd name="T1" fmla="*/ 94 h 596"/>
                <a:gd name="T2" fmla="*/ 502 w 595"/>
                <a:gd name="T3" fmla="*/ 467 h 596"/>
                <a:gd name="T4" fmla="*/ 129 w 595"/>
                <a:gd name="T5" fmla="*/ 503 h 596"/>
                <a:gd name="T6" fmla="*/ 93 w 595"/>
                <a:gd name="T7" fmla="*/ 129 h 596"/>
                <a:gd name="T8" fmla="*/ 467 w 595"/>
                <a:gd name="T9" fmla="*/ 94 h 596"/>
              </a:gdLst>
              <a:ahLst/>
              <a:cxnLst>
                <a:cxn ang="0">
                  <a:pos x="T0" y="T1"/>
                </a:cxn>
                <a:cxn ang="0">
                  <a:pos x="T2" y="T3"/>
                </a:cxn>
                <a:cxn ang="0">
                  <a:pos x="T4" y="T5"/>
                </a:cxn>
                <a:cxn ang="0">
                  <a:pos x="T6" y="T7"/>
                </a:cxn>
                <a:cxn ang="0">
                  <a:pos x="T8" y="T9"/>
                </a:cxn>
              </a:cxnLst>
              <a:rect l="0" t="0" r="r" b="b"/>
              <a:pathLst>
                <a:path w="595" h="596">
                  <a:moveTo>
                    <a:pt x="467" y="94"/>
                  </a:moveTo>
                  <a:cubicBezTo>
                    <a:pt x="580" y="187"/>
                    <a:pt x="595" y="354"/>
                    <a:pt x="502" y="467"/>
                  </a:cubicBezTo>
                  <a:cubicBezTo>
                    <a:pt x="409" y="580"/>
                    <a:pt x="242" y="596"/>
                    <a:pt x="129" y="503"/>
                  </a:cubicBezTo>
                  <a:cubicBezTo>
                    <a:pt x="16" y="409"/>
                    <a:pt x="0" y="242"/>
                    <a:pt x="93" y="129"/>
                  </a:cubicBezTo>
                  <a:cubicBezTo>
                    <a:pt x="187" y="16"/>
                    <a:pt x="354" y="0"/>
                    <a:pt x="467" y="94"/>
                  </a:cubicBezTo>
                  <a:close/>
                </a:path>
              </a:pathLst>
            </a:custGeom>
            <a:gradFill>
              <a:gsLst>
                <a:gs pos="0">
                  <a:schemeClr val="tx2"/>
                </a:gs>
                <a:gs pos="100000">
                  <a:schemeClr val="tx2">
                    <a:lumMod val="75000"/>
                  </a:schemeClr>
                </a:gs>
              </a:gsLst>
              <a:lin ang="5400000" scaled="1"/>
            </a:gradFill>
            <a:ln>
              <a:noFill/>
            </a:ln>
            <a:extLst/>
          </p:spPr>
          <p:txBody>
            <a:bodyPr vert="horz" wrap="square" lIns="91299" tIns="45649" rIns="91299" bIns="45649" numCol="1" anchor="t" anchorCtr="0" compatLnSpc="1">
              <a:prstTxWarp prst="textNoShape">
                <a:avLst/>
              </a:prstTxWarp>
            </a:bodyPr>
            <a:lstStyle/>
            <a:p>
              <a:endParaRPr lang="en-US" sz="1600">
                <a:latin typeface="Raleway" panose="020B0503030101060003" pitchFamily="34" charset="0"/>
                <a:ea typeface="Lato" panose="020F0502020204030203" pitchFamily="34" charset="0"/>
                <a:cs typeface="Lato" panose="020F0502020204030203" pitchFamily="34" charset="0"/>
              </a:endParaRPr>
            </a:p>
          </p:txBody>
        </p:sp>
        <p:sp>
          <p:nvSpPr>
            <p:cNvPr id="24" name="Freeform 8"/>
            <p:cNvSpPr>
              <a:spLocks/>
            </p:cNvSpPr>
            <p:nvPr/>
          </p:nvSpPr>
          <p:spPr bwMode="auto">
            <a:xfrm>
              <a:off x="11130153" y="3192089"/>
              <a:ext cx="1800211" cy="1802686"/>
            </a:xfrm>
            <a:custGeom>
              <a:avLst/>
              <a:gdLst>
                <a:gd name="T0" fmla="*/ 466 w 595"/>
                <a:gd name="T1" fmla="*/ 94 h 596"/>
                <a:gd name="T2" fmla="*/ 502 w 595"/>
                <a:gd name="T3" fmla="*/ 467 h 596"/>
                <a:gd name="T4" fmla="*/ 128 w 595"/>
                <a:gd name="T5" fmla="*/ 503 h 596"/>
                <a:gd name="T6" fmla="*/ 93 w 595"/>
                <a:gd name="T7" fmla="*/ 129 h 596"/>
                <a:gd name="T8" fmla="*/ 466 w 595"/>
                <a:gd name="T9" fmla="*/ 94 h 596"/>
              </a:gdLst>
              <a:ahLst/>
              <a:cxnLst>
                <a:cxn ang="0">
                  <a:pos x="T0" y="T1"/>
                </a:cxn>
                <a:cxn ang="0">
                  <a:pos x="T2" y="T3"/>
                </a:cxn>
                <a:cxn ang="0">
                  <a:pos x="T4" y="T5"/>
                </a:cxn>
                <a:cxn ang="0">
                  <a:pos x="T6" y="T7"/>
                </a:cxn>
                <a:cxn ang="0">
                  <a:pos x="T8" y="T9"/>
                </a:cxn>
              </a:cxnLst>
              <a:rect l="0" t="0" r="r" b="b"/>
              <a:pathLst>
                <a:path w="595" h="596">
                  <a:moveTo>
                    <a:pt x="466" y="94"/>
                  </a:moveTo>
                  <a:cubicBezTo>
                    <a:pt x="579" y="187"/>
                    <a:pt x="595" y="354"/>
                    <a:pt x="502" y="467"/>
                  </a:cubicBezTo>
                  <a:cubicBezTo>
                    <a:pt x="408" y="580"/>
                    <a:pt x="241" y="596"/>
                    <a:pt x="128" y="503"/>
                  </a:cubicBezTo>
                  <a:cubicBezTo>
                    <a:pt x="16" y="409"/>
                    <a:pt x="0" y="242"/>
                    <a:pt x="93" y="129"/>
                  </a:cubicBezTo>
                  <a:cubicBezTo>
                    <a:pt x="186" y="16"/>
                    <a:pt x="353" y="0"/>
                    <a:pt x="466" y="94"/>
                  </a:cubicBezTo>
                  <a:close/>
                </a:path>
              </a:pathLst>
            </a:custGeom>
            <a:solidFill>
              <a:schemeClr val="tx1">
                <a:lumMod val="75000"/>
                <a:lumOff val="25000"/>
              </a:schemeClr>
            </a:solidFill>
            <a:ln>
              <a:noFill/>
            </a:ln>
            <a:extLst/>
          </p:spPr>
          <p:txBody>
            <a:bodyPr vert="horz" wrap="square" lIns="91299" tIns="45649" rIns="91299" bIns="45649" numCol="1" anchor="t" anchorCtr="0" compatLnSpc="1">
              <a:prstTxWarp prst="textNoShape">
                <a:avLst/>
              </a:prstTxWarp>
            </a:bodyPr>
            <a:lstStyle/>
            <a:p>
              <a:endParaRPr lang="en-US" sz="1600">
                <a:latin typeface="Raleway" panose="020B0503030101060003" pitchFamily="34" charset="0"/>
                <a:ea typeface="Lato" panose="020F0502020204030203" pitchFamily="34" charset="0"/>
                <a:cs typeface="Lato" panose="020F0502020204030203" pitchFamily="34" charset="0"/>
              </a:endParaRPr>
            </a:p>
          </p:txBody>
        </p:sp>
        <p:sp>
          <p:nvSpPr>
            <p:cNvPr id="25" name="Freeform 6"/>
            <p:cNvSpPr>
              <a:spLocks/>
            </p:cNvSpPr>
            <p:nvPr/>
          </p:nvSpPr>
          <p:spPr bwMode="auto">
            <a:xfrm>
              <a:off x="11107867" y="7872139"/>
              <a:ext cx="1800211" cy="1604589"/>
            </a:xfrm>
            <a:custGeom>
              <a:avLst/>
              <a:gdLst>
                <a:gd name="T0" fmla="*/ 298 w 595"/>
                <a:gd name="T1" fmla="*/ 0 h 530"/>
                <a:gd name="T2" fmla="*/ 93 w 595"/>
                <a:gd name="T3" fmla="*/ 96 h 530"/>
                <a:gd name="T4" fmla="*/ 129 w 595"/>
                <a:gd name="T5" fmla="*/ 469 h 530"/>
                <a:gd name="T6" fmla="*/ 297 w 595"/>
                <a:gd name="T7" fmla="*/ 530 h 530"/>
                <a:gd name="T8" fmla="*/ 502 w 595"/>
                <a:gd name="T9" fmla="*/ 434 h 530"/>
                <a:gd name="T10" fmla="*/ 466 w 595"/>
                <a:gd name="T11" fmla="*/ 60 h 530"/>
                <a:gd name="T12" fmla="*/ 298 w 595"/>
                <a:gd name="T13" fmla="*/ 0 h 530"/>
              </a:gdLst>
              <a:ahLst/>
              <a:cxnLst>
                <a:cxn ang="0">
                  <a:pos x="T0" y="T1"/>
                </a:cxn>
                <a:cxn ang="0">
                  <a:pos x="T2" y="T3"/>
                </a:cxn>
                <a:cxn ang="0">
                  <a:pos x="T4" y="T5"/>
                </a:cxn>
                <a:cxn ang="0">
                  <a:pos x="T6" y="T7"/>
                </a:cxn>
                <a:cxn ang="0">
                  <a:pos x="T8" y="T9"/>
                </a:cxn>
                <a:cxn ang="0">
                  <a:pos x="T10" y="T11"/>
                </a:cxn>
                <a:cxn ang="0">
                  <a:pos x="T12" y="T13"/>
                </a:cxn>
              </a:cxnLst>
              <a:rect l="0" t="0" r="r" b="b"/>
              <a:pathLst>
                <a:path w="595" h="530">
                  <a:moveTo>
                    <a:pt x="298" y="0"/>
                  </a:moveTo>
                  <a:cubicBezTo>
                    <a:pt x="221" y="0"/>
                    <a:pt x="145" y="32"/>
                    <a:pt x="93" y="96"/>
                  </a:cubicBezTo>
                  <a:cubicBezTo>
                    <a:pt x="0" y="209"/>
                    <a:pt x="16" y="376"/>
                    <a:pt x="129" y="469"/>
                  </a:cubicBezTo>
                  <a:cubicBezTo>
                    <a:pt x="178" y="510"/>
                    <a:pt x="238" y="530"/>
                    <a:pt x="297" y="530"/>
                  </a:cubicBezTo>
                  <a:cubicBezTo>
                    <a:pt x="374" y="530"/>
                    <a:pt x="449" y="497"/>
                    <a:pt x="502" y="434"/>
                  </a:cubicBezTo>
                  <a:cubicBezTo>
                    <a:pt x="595" y="321"/>
                    <a:pt x="579" y="154"/>
                    <a:pt x="466" y="60"/>
                  </a:cubicBezTo>
                  <a:cubicBezTo>
                    <a:pt x="417" y="20"/>
                    <a:pt x="357" y="0"/>
                    <a:pt x="298" y="0"/>
                  </a:cubicBezTo>
                </a:path>
              </a:pathLst>
            </a:custGeom>
            <a:gradFill>
              <a:gsLst>
                <a:gs pos="0">
                  <a:schemeClr val="accent2"/>
                </a:gs>
                <a:gs pos="100000">
                  <a:schemeClr val="accent2">
                    <a:lumMod val="75000"/>
                  </a:schemeClr>
                </a:gs>
              </a:gsLst>
              <a:lin ang="5400000" scaled="1"/>
            </a:gradFill>
            <a:ln>
              <a:noFill/>
            </a:ln>
            <a:extLst/>
          </p:spPr>
          <p:txBody>
            <a:bodyPr vert="horz" wrap="square" lIns="91299" tIns="45649" rIns="91299" bIns="45649" numCol="1" anchor="t" anchorCtr="0" compatLnSpc="1">
              <a:prstTxWarp prst="textNoShape">
                <a:avLst/>
              </a:prstTxWarp>
            </a:bodyPr>
            <a:lstStyle/>
            <a:p>
              <a:endParaRPr lang="en-US" sz="1600">
                <a:latin typeface="Raleway" panose="020B0503030101060003" pitchFamily="34" charset="0"/>
                <a:ea typeface="Lato" panose="020F0502020204030203" pitchFamily="34" charset="0"/>
                <a:cs typeface="Lato" panose="020F0502020204030203" pitchFamily="34" charset="0"/>
              </a:endParaRPr>
            </a:p>
          </p:txBody>
        </p:sp>
        <p:sp>
          <p:nvSpPr>
            <p:cNvPr id="26" name="Freeform 5"/>
            <p:cNvSpPr>
              <a:spLocks/>
            </p:cNvSpPr>
            <p:nvPr/>
          </p:nvSpPr>
          <p:spPr bwMode="auto">
            <a:xfrm>
              <a:off x="6546674" y="7872139"/>
              <a:ext cx="1800211" cy="1604589"/>
            </a:xfrm>
            <a:custGeom>
              <a:avLst/>
              <a:gdLst>
                <a:gd name="T0" fmla="*/ 298 w 595"/>
                <a:gd name="T1" fmla="*/ 0 h 530"/>
                <a:gd name="T2" fmla="*/ 93 w 595"/>
                <a:gd name="T3" fmla="*/ 96 h 530"/>
                <a:gd name="T4" fmla="*/ 129 w 595"/>
                <a:gd name="T5" fmla="*/ 469 h 530"/>
                <a:gd name="T6" fmla="*/ 298 w 595"/>
                <a:gd name="T7" fmla="*/ 530 h 530"/>
                <a:gd name="T8" fmla="*/ 502 w 595"/>
                <a:gd name="T9" fmla="*/ 434 h 530"/>
                <a:gd name="T10" fmla="*/ 467 w 595"/>
                <a:gd name="T11" fmla="*/ 60 h 530"/>
                <a:gd name="T12" fmla="*/ 298 w 595"/>
                <a:gd name="T13" fmla="*/ 0 h 530"/>
              </a:gdLst>
              <a:ahLst/>
              <a:cxnLst>
                <a:cxn ang="0">
                  <a:pos x="T0" y="T1"/>
                </a:cxn>
                <a:cxn ang="0">
                  <a:pos x="T2" y="T3"/>
                </a:cxn>
                <a:cxn ang="0">
                  <a:pos x="T4" y="T5"/>
                </a:cxn>
                <a:cxn ang="0">
                  <a:pos x="T6" y="T7"/>
                </a:cxn>
                <a:cxn ang="0">
                  <a:pos x="T8" y="T9"/>
                </a:cxn>
                <a:cxn ang="0">
                  <a:pos x="T10" y="T11"/>
                </a:cxn>
                <a:cxn ang="0">
                  <a:pos x="T12" y="T13"/>
                </a:cxn>
              </a:cxnLst>
              <a:rect l="0" t="0" r="r" b="b"/>
              <a:pathLst>
                <a:path w="595" h="530">
                  <a:moveTo>
                    <a:pt x="298" y="0"/>
                  </a:moveTo>
                  <a:cubicBezTo>
                    <a:pt x="222" y="0"/>
                    <a:pt x="146" y="32"/>
                    <a:pt x="93" y="96"/>
                  </a:cubicBezTo>
                  <a:cubicBezTo>
                    <a:pt x="0" y="209"/>
                    <a:pt x="16" y="376"/>
                    <a:pt x="129" y="469"/>
                  </a:cubicBezTo>
                  <a:cubicBezTo>
                    <a:pt x="178" y="510"/>
                    <a:pt x="238" y="530"/>
                    <a:pt x="298" y="530"/>
                  </a:cubicBezTo>
                  <a:cubicBezTo>
                    <a:pt x="374" y="530"/>
                    <a:pt x="450" y="497"/>
                    <a:pt x="502" y="434"/>
                  </a:cubicBezTo>
                  <a:cubicBezTo>
                    <a:pt x="595" y="321"/>
                    <a:pt x="580" y="154"/>
                    <a:pt x="467" y="60"/>
                  </a:cubicBezTo>
                  <a:cubicBezTo>
                    <a:pt x="417" y="20"/>
                    <a:pt x="357" y="0"/>
                    <a:pt x="298" y="0"/>
                  </a:cubicBezTo>
                </a:path>
              </a:pathLst>
            </a:custGeom>
            <a:gradFill>
              <a:gsLst>
                <a:gs pos="0">
                  <a:schemeClr val="accent4"/>
                </a:gs>
                <a:gs pos="100000">
                  <a:schemeClr val="accent4">
                    <a:lumMod val="75000"/>
                  </a:schemeClr>
                </a:gs>
              </a:gsLst>
              <a:lin ang="5400000" scaled="1"/>
            </a:gradFill>
            <a:ln>
              <a:noFill/>
            </a:ln>
            <a:extLst/>
          </p:spPr>
          <p:txBody>
            <a:bodyPr vert="horz" wrap="square" lIns="91299" tIns="45649" rIns="91299" bIns="45649" numCol="1" anchor="t" anchorCtr="0" compatLnSpc="1">
              <a:prstTxWarp prst="textNoShape">
                <a:avLst/>
              </a:prstTxWarp>
            </a:bodyPr>
            <a:lstStyle/>
            <a:p>
              <a:endParaRPr lang="en-US" sz="1600">
                <a:latin typeface="Raleway" panose="020B0503030101060003" pitchFamily="34" charset="0"/>
                <a:ea typeface="Lato" panose="020F0502020204030203" pitchFamily="34" charset="0"/>
                <a:cs typeface="Lato" panose="020F0502020204030203" pitchFamily="34" charset="0"/>
              </a:endParaRPr>
            </a:p>
          </p:txBody>
        </p:sp>
        <p:sp>
          <p:nvSpPr>
            <p:cNvPr id="27" name="Freeform 26"/>
            <p:cNvSpPr>
              <a:spLocks/>
            </p:cNvSpPr>
            <p:nvPr/>
          </p:nvSpPr>
          <p:spPr bwMode="auto">
            <a:xfrm>
              <a:off x="11817192" y="3888561"/>
              <a:ext cx="426133" cy="409742"/>
            </a:xfrm>
            <a:custGeom>
              <a:avLst/>
              <a:gdLst>
                <a:gd name="T0" fmla="*/ 681 w 684"/>
                <a:gd name="T1" fmla="*/ 321 h 653"/>
                <a:gd name="T2" fmla="*/ 370 w 684"/>
                <a:gd name="T3" fmla="*/ 30 h 653"/>
                <a:gd name="T4" fmla="*/ 370 w 684"/>
                <a:gd name="T5" fmla="*/ 0 h 653"/>
                <a:gd name="T6" fmla="*/ 314 w 684"/>
                <a:gd name="T7" fmla="*/ 0 h 653"/>
                <a:gd name="T8" fmla="*/ 314 w 684"/>
                <a:gd name="T9" fmla="*/ 30 h 653"/>
                <a:gd name="T10" fmla="*/ 4 w 684"/>
                <a:gd name="T11" fmla="*/ 321 h 653"/>
                <a:gd name="T12" fmla="*/ 11 w 684"/>
                <a:gd name="T13" fmla="*/ 322 h 653"/>
                <a:gd name="T14" fmla="*/ 114 w 684"/>
                <a:gd name="T15" fmla="*/ 257 h 653"/>
                <a:gd name="T16" fmla="*/ 220 w 684"/>
                <a:gd name="T17" fmla="*/ 328 h 653"/>
                <a:gd name="T18" fmla="*/ 237 w 684"/>
                <a:gd name="T19" fmla="*/ 328 h 653"/>
                <a:gd name="T20" fmla="*/ 314 w 684"/>
                <a:gd name="T21" fmla="*/ 261 h 653"/>
                <a:gd name="T22" fmla="*/ 314 w 684"/>
                <a:gd name="T23" fmla="*/ 536 h 653"/>
                <a:gd name="T24" fmla="*/ 253 w 684"/>
                <a:gd name="T25" fmla="*/ 597 h 653"/>
                <a:gd name="T26" fmla="*/ 236 w 684"/>
                <a:gd name="T27" fmla="*/ 597 h 653"/>
                <a:gd name="T28" fmla="*/ 175 w 684"/>
                <a:gd name="T29" fmla="*/ 536 h 653"/>
                <a:gd name="T30" fmla="*/ 119 w 684"/>
                <a:gd name="T31" fmla="*/ 536 h 653"/>
                <a:gd name="T32" fmla="*/ 236 w 684"/>
                <a:gd name="T33" fmla="*/ 653 h 653"/>
                <a:gd name="T34" fmla="*/ 253 w 684"/>
                <a:gd name="T35" fmla="*/ 653 h 653"/>
                <a:gd name="T36" fmla="*/ 370 w 684"/>
                <a:gd name="T37" fmla="*/ 536 h 653"/>
                <a:gd name="T38" fmla="*/ 370 w 684"/>
                <a:gd name="T39" fmla="*/ 261 h 653"/>
                <a:gd name="T40" fmla="*/ 448 w 684"/>
                <a:gd name="T41" fmla="*/ 328 h 653"/>
                <a:gd name="T42" fmla="*/ 465 w 684"/>
                <a:gd name="T43" fmla="*/ 328 h 653"/>
                <a:gd name="T44" fmla="*/ 570 w 684"/>
                <a:gd name="T45" fmla="*/ 257 h 653"/>
                <a:gd name="T46" fmla="*/ 673 w 684"/>
                <a:gd name="T47" fmla="*/ 322 h 653"/>
                <a:gd name="T48" fmla="*/ 681 w 684"/>
                <a:gd name="T49" fmla="*/ 321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4" h="653">
                  <a:moveTo>
                    <a:pt x="681" y="321"/>
                  </a:moveTo>
                  <a:cubicBezTo>
                    <a:pt x="658" y="165"/>
                    <a:pt x="529" y="43"/>
                    <a:pt x="370" y="30"/>
                  </a:cubicBezTo>
                  <a:lnTo>
                    <a:pt x="370" y="0"/>
                  </a:lnTo>
                  <a:lnTo>
                    <a:pt x="314" y="0"/>
                  </a:lnTo>
                  <a:lnTo>
                    <a:pt x="314" y="30"/>
                  </a:lnTo>
                  <a:cubicBezTo>
                    <a:pt x="155" y="43"/>
                    <a:pt x="27" y="165"/>
                    <a:pt x="4" y="321"/>
                  </a:cubicBezTo>
                  <a:cubicBezTo>
                    <a:pt x="0" y="345"/>
                    <a:pt x="1" y="345"/>
                    <a:pt x="11" y="322"/>
                  </a:cubicBezTo>
                  <a:cubicBezTo>
                    <a:pt x="29" y="284"/>
                    <a:pt x="69" y="257"/>
                    <a:pt x="114" y="257"/>
                  </a:cubicBezTo>
                  <a:cubicBezTo>
                    <a:pt x="162" y="257"/>
                    <a:pt x="203" y="286"/>
                    <a:pt x="220" y="328"/>
                  </a:cubicBezTo>
                  <a:cubicBezTo>
                    <a:pt x="229" y="350"/>
                    <a:pt x="227" y="350"/>
                    <a:pt x="237" y="328"/>
                  </a:cubicBezTo>
                  <a:cubicBezTo>
                    <a:pt x="250" y="295"/>
                    <a:pt x="279" y="270"/>
                    <a:pt x="314" y="261"/>
                  </a:cubicBezTo>
                  <a:lnTo>
                    <a:pt x="314" y="536"/>
                  </a:lnTo>
                  <a:cubicBezTo>
                    <a:pt x="314" y="569"/>
                    <a:pt x="287" y="597"/>
                    <a:pt x="253" y="597"/>
                  </a:cubicBezTo>
                  <a:lnTo>
                    <a:pt x="236" y="597"/>
                  </a:lnTo>
                  <a:cubicBezTo>
                    <a:pt x="202" y="597"/>
                    <a:pt x="175" y="569"/>
                    <a:pt x="175" y="536"/>
                  </a:cubicBezTo>
                  <a:lnTo>
                    <a:pt x="119" y="536"/>
                  </a:lnTo>
                  <a:cubicBezTo>
                    <a:pt x="119" y="600"/>
                    <a:pt x="171" y="653"/>
                    <a:pt x="236" y="653"/>
                  </a:cubicBezTo>
                  <a:lnTo>
                    <a:pt x="253" y="653"/>
                  </a:lnTo>
                  <a:cubicBezTo>
                    <a:pt x="318" y="653"/>
                    <a:pt x="370" y="600"/>
                    <a:pt x="370" y="536"/>
                  </a:cubicBezTo>
                  <a:lnTo>
                    <a:pt x="370" y="261"/>
                  </a:lnTo>
                  <a:cubicBezTo>
                    <a:pt x="405" y="270"/>
                    <a:pt x="434" y="295"/>
                    <a:pt x="448" y="328"/>
                  </a:cubicBezTo>
                  <a:cubicBezTo>
                    <a:pt x="457" y="350"/>
                    <a:pt x="455" y="350"/>
                    <a:pt x="465" y="328"/>
                  </a:cubicBezTo>
                  <a:cubicBezTo>
                    <a:pt x="482" y="286"/>
                    <a:pt x="523" y="257"/>
                    <a:pt x="570" y="257"/>
                  </a:cubicBezTo>
                  <a:cubicBezTo>
                    <a:pt x="616" y="257"/>
                    <a:pt x="655" y="284"/>
                    <a:pt x="673" y="322"/>
                  </a:cubicBezTo>
                  <a:cubicBezTo>
                    <a:pt x="684" y="345"/>
                    <a:pt x="684" y="345"/>
                    <a:pt x="681" y="321"/>
                  </a:cubicBezTo>
                  <a:close/>
                </a:path>
              </a:pathLst>
            </a:custGeom>
            <a:solidFill>
              <a:schemeClr val="bg1"/>
            </a:solidFill>
            <a:ln>
              <a:noFill/>
            </a:ln>
            <a:effectLst>
              <a:outerShdw blurRad="50800" dist="38100" dir="2700000" algn="tl" rotWithShape="0">
                <a:prstClr val="black">
                  <a:alpha val="40000"/>
                </a:prstClr>
              </a:outerShdw>
            </a:effectLst>
          </p:spPr>
          <p:txBody>
            <a:bodyPr vert="horz" wrap="square" lIns="91299" tIns="45649" rIns="91299" bIns="45649" numCol="1" anchor="t" anchorCtr="0" compatLnSpc="1">
              <a:prstTxWarp prst="textNoShape">
                <a:avLst/>
              </a:prstTxWarp>
            </a:bodyPr>
            <a:lstStyle/>
            <a:p>
              <a:endParaRPr lang="en-US" sz="1600">
                <a:latin typeface="Raleway" panose="020B0503030101060003" pitchFamily="34" charset="0"/>
                <a:ea typeface="Lato" panose="020F0502020204030203" pitchFamily="34" charset="0"/>
                <a:cs typeface="Lato" panose="020F0502020204030203" pitchFamily="34" charset="0"/>
              </a:endParaRPr>
            </a:p>
          </p:txBody>
        </p:sp>
        <p:sp>
          <p:nvSpPr>
            <p:cNvPr id="28" name="Freeform 27"/>
            <p:cNvSpPr>
              <a:spLocks/>
            </p:cNvSpPr>
            <p:nvPr/>
          </p:nvSpPr>
          <p:spPr bwMode="auto">
            <a:xfrm>
              <a:off x="11777188" y="8450220"/>
              <a:ext cx="531028" cy="462189"/>
            </a:xfrm>
            <a:custGeom>
              <a:avLst/>
              <a:gdLst>
                <a:gd name="T0" fmla="*/ 198 w 851"/>
                <a:gd name="T1" fmla="*/ 737 h 737"/>
                <a:gd name="T2" fmla="*/ 212 w 851"/>
                <a:gd name="T3" fmla="*/ 521 h 737"/>
                <a:gd name="T4" fmla="*/ 264 w 851"/>
                <a:gd name="T5" fmla="*/ 401 h 737"/>
                <a:gd name="T6" fmla="*/ 284 w 851"/>
                <a:gd name="T7" fmla="*/ 509 h 737"/>
                <a:gd name="T8" fmla="*/ 343 w 851"/>
                <a:gd name="T9" fmla="*/ 304 h 737"/>
                <a:gd name="T10" fmla="*/ 454 w 851"/>
                <a:gd name="T11" fmla="*/ 737 h 737"/>
                <a:gd name="T12" fmla="*/ 501 w 851"/>
                <a:gd name="T13" fmla="*/ 138 h 737"/>
                <a:gd name="T14" fmla="*/ 486 w 851"/>
                <a:gd name="T15" fmla="*/ 271 h 737"/>
                <a:gd name="T16" fmla="*/ 281 w 851"/>
                <a:gd name="T17" fmla="*/ 0 h 737"/>
                <a:gd name="T18" fmla="*/ 141 w 851"/>
                <a:gd name="T19" fmla="*/ 337 h 737"/>
                <a:gd name="T20" fmla="*/ 111 w 851"/>
                <a:gd name="T21" fmla="*/ 215 h 737"/>
                <a:gd name="T22" fmla="*/ 24 w 851"/>
                <a:gd name="T23" fmla="*/ 451 h 737"/>
                <a:gd name="T24" fmla="*/ 198 w 851"/>
                <a:gd name="T25" fmla="*/ 737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1" h="737">
                  <a:moveTo>
                    <a:pt x="198" y="737"/>
                  </a:moveTo>
                  <a:cubicBezTo>
                    <a:pt x="149" y="635"/>
                    <a:pt x="175" y="576"/>
                    <a:pt x="212" y="521"/>
                  </a:cubicBezTo>
                  <a:cubicBezTo>
                    <a:pt x="254" y="461"/>
                    <a:pt x="264" y="401"/>
                    <a:pt x="264" y="401"/>
                  </a:cubicBezTo>
                  <a:cubicBezTo>
                    <a:pt x="264" y="401"/>
                    <a:pt x="297" y="443"/>
                    <a:pt x="284" y="509"/>
                  </a:cubicBezTo>
                  <a:cubicBezTo>
                    <a:pt x="341" y="445"/>
                    <a:pt x="352" y="343"/>
                    <a:pt x="343" y="304"/>
                  </a:cubicBezTo>
                  <a:cubicBezTo>
                    <a:pt x="473" y="395"/>
                    <a:pt x="528" y="591"/>
                    <a:pt x="454" y="737"/>
                  </a:cubicBezTo>
                  <a:cubicBezTo>
                    <a:pt x="851" y="512"/>
                    <a:pt x="552" y="176"/>
                    <a:pt x="501" y="138"/>
                  </a:cubicBezTo>
                  <a:cubicBezTo>
                    <a:pt x="518" y="176"/>
                    <a:pt x="521" y="240"/>
                    <a:pt x="486" y="271"/>
                  </a:cubicBezTo>
                  <a:cubicBezTo>
                    <a:pt x="427" y="46"/>
                    <a:pt x="281" y="0"/>
                    <a:pt x="281" y="0"/>
                  </a:cubicBezTo>
                  <a:cubicBezTo>
                    <a:pt x="298" y="116"/>
                    <a:pt x="218" y="243"/>
                    <a:pt x="141" y="337"/>
                  </a:cubicBezTo>
                  <a:cubicBezTo>
                    <a:pt x="138" y="291"/>
                    <a:pt x="135" y="259"/>
                    <a:pt x="111" y="215"/>
                  </a:cubicBezTo>
                  <a:cubicBezTo>
                    <a:pt x="105" y="299"/>
                    <a:pt x="41" y="367"/>
                    <a:pt x="24" y="451"/>
                  </a:cubicBezTo>
                  <a:cubicBezTo>
                    <a:pt x="0" y="565"/>
                    <a:pt x="41" y="649"/>
                    <a:pt x="198" y="737"/>
                  </a:cubicBezTo>
                  <a:close/>
                </a:path>
              </a:pathLst>
            </a:custGeom>
            <a:solidFill>
              <a:schemeClr val="bg1"/>
            </a:solidFill>
            <a:ln>
              <a:noFill/>
            </a:ln>
            <a:effectLst>
              <a:outerShdw blurRad="50800" dist="38100" dir="2700000" algn="tl" rotWithShape="0">
                <a:prstClr val="black">
                  <a:alpha val="40000"/>
                </a:prstClr>
              </a:outerShdw>
            </a:effectLst>
          </p:spPr>
          <p:txBody>
            <a:bodyPr vert="horz" wrap="square" lIns="91299" tIns="45649" rIns="91299" bIns="45649" numCol="1" anchor="t" anchorCtr="0" compatLnSpc="1">
              <a:prstTxWarp prst="textNoShape">
                <a:avLst/>
              </a:prstTxWarp>
            </a:bodyPr>
            <a:lstStyle/>
            <a:p>
              <a:endParaRPr lang="en-US" sz="1600">
                <a:latin typeface="Raleway" panose="020B0503030101060003" pitchFamily="34" charset="0"/>
                <a:ea typeface="Lato" panose="020F0502020204030203" pitchFamily="34" charset="0"/>
                <a:cs typeface="Lato" panose="020F0502020204030203" pitchFamily="34" charset="0"/>
              </a:endParaRPr>
            </a:p>
          </p:txBody>
        </p:sp>
        <p:sp>
          <p:nvSpPr>
            <p:cNvPr id="29" name="Freeform 28"/>
            <p:cNvSpPr>
              <a:spLocks noEditPoints="1"/>
            </p:cNvSpPr>
            <p:nvPr/>
          </p:nvSpPr>
          <p:spPr bwMode="auto">
            <a:xfrm>
              <a:off x="7202799" y="8488376"/>
              <a:ext cx="487961" cy="372114"/>
            </a:xfrm>
            <a:custGeom>
              <a:avLst/>
              <a:gdLst>
                <a:gd name="T0" fmla="*/ 62 w 733"/>
                <a:gd name="T1" fmla="*/ 518 h 551"/>
                <a:gd name="T2" fmla="*/ 33 w 733"/>
                <a:gd name="T3" fmla="*/ 410 h 551"/>
                <a:gd name="T4" fmla="*/ 366 w 733"/>
                <a:gd name="T5" fmla="*/ 475 h 551"/>
                <a:gd name="T6" fmla="*/ 700 w 733"/>
                <a:gd name="T7" fmla="*/ 410 h 551"/>
                <a:gd name="T8" fmla="*/ 671 w 733"/>
                <a:gd name="T9" fmla="*/ 518 h 551"/>
                <a:gd name="T10" fmla="*/ 264 w 733"/>
                <a:gd name="T11" fmla="*/ 306 h 551"/>
                <a:gd name="T12" fmla="*/ 469 w 733"/>
                <a:gd name="T13" fmla="*/ 306 h 551"/>
                <a:gd name="T14" fmla="*/ 366 w 733"/>
                <a:gd name="T15" fmla="*/ 190 h 551"/>
                <a:gd name="T16" fmla="*/ 366 w 733"/>
                <a:gd name="T17" fmla="*/ 421 h 551"/>
                <a:gd name="T18" fmla="*/ 366 w 733"/>
                <a:gd name="T19" fmla="*/ 190 h 551"/>
                <a:gd name="T20" fmla="*/ 675 w 733"/>
                <a:gd name="T21" fmla="*/ 137 h 551"/>
                <a:gd name="T22" fmla="*/ 626 w 733"/>
                <a:gd name="T23" fmla="*/ 137 h 551"/>
                <a:gd name="T24" fmla="*/ 650 w 733"/>
                <a:gd name="T25" fmla="*/ 445 h 551"/>
                <a:gd name="T26" fmla="*/ 650 w 733"/>
                <a:gd name="T27" fmla="*/ 494 h 551"/>
                <a:gd name="T28" fmla="*/ 650 w 733"/>
                <a:gd name="T29" fmla="*/ 445 h 551"/>
                <a:gd name="T30" fmla="*/ 59 w 733"/>
                <a:gd name="T31" fmla="*/ 469 h 551"/>
                <a:gd name="T32" fmla="*/ 108 w 733"/>
                <a:gd name="T33" fmla="*/ 469 h 551"/>
                <a:gd name="T34" fmla="*/ 83 w 733"/>
                <a:gd name="T35" fmla="*/ 161 h 551"/>
                <a:gd name="T36" fmla="*/ 83 w 733"/>
                <a:gd name="T37" fmla="*/ 112 h 551"/>
                <a:gd name="T38" fmla="*/ 83 w 733"/>
                <a:gd name="T39" fmla="*/ 161 h 551"/>
                <a:gd name="T40" fmla="*/ 366 w 733"/>
                <a:gd name="T41" fmla="*/ 442 h 551"/>
                <a:gd name="T42" fmla="*/ 366 w 733"/>
                <a:gd name="T43" fmla="*/ 170 h 551"/>
                <a:gd name="T44" fmla="*/ 62 w 733"/>
                <a:gd name="T45" fmla="*/ 93 h 551"/>
                <a:gd name="T46" fmla="*/ 700 w 733"/>
                <a:gd name="T47" fmla="*/ 122 h 551"/>
                <a:gd name="T48" fmla="*/ 500 w 733"/>
                <a:gd name="T49" fmla="*/ 202 h 551"/>
                <a:gd name="T50" fmla="*/ 233 w 733"/>
                <a:gd name="T51" fmla="*/ 202 h 551"/>
                <a:gd name="T52" fmla="*/ 33 w 733"/>
                <a:gd name="T53" fmla="*/ 122 h 551"/>
                <a:gd name="T54" fmla="*/ 671 w 733"/>
                <a:gd name="T55" fmla="*/ 60 h 551"/>
                <a:gd name="T56" fmla="*/ 215 w 733"/>
                <a:gd name="T57" fmla="*/ 45 h 551"/>
                <a:gd name="T58" fmla="*/ 110 w 733"/>
                <a:gd name="T59" fmla="*/ 0 h 551"/>
                <a:gd name="T60" fmla="*/ 64 w 733"/>
                <a:gd name="T61" fmla="*/ 60 h 551"/>
                <a:gd name="T62" fmla="*/ 0 w 733"/>
                <a:gd name="T63" fmla="*/ 122 h 551"/>
                <a:gd name="T64" fmla="*/ 62 w 733"/>
                <a:gd name="T65" fmla="*/ 551 h 551"/>
                <a:gd name="T66" fmla="*/ 733 w 733"/>
                <a:gd name="T67" fmla="*/ 489 h 551"/>
                <a:gd name="T68" fmla="*/ 671 w 733"/>
                <a:gd name="T69" fmla="*/ 6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33" h="551">
                  <a:moveTo>
                    <a:pt x="671" y="518"/>
                  </a:moveTo>
                  <a:lnTo>
                    <a:pt x="62" y="518"/>
                  </a:lnTo>
                  <a:cubicBezTo>
                    <a:pt x="46" y="518"/>
                    <a:pt x="33" y="505"/>
                    <a:pt x="33" y="489"/>
                  </a:cubicBezTo>
                  <a:lnTo>
                    <a:pt x="33" y="410"/>
                  </a:lnTo>
                  <a:lnTo>
                    <a:pt x="233" y="410"/>
                  </a:lnTo>
                  <a:cubicBezTo>
                    <a:pt x="264" y="449"/>
                    <a:pt x="312" y="475"/>
                    <a:pt x="366" y="475"/>
                  </a:cubicBezTo>
                  <a:cubicBezTo>
                    <a:pt x="421" y="475"/>
                    <a:pt x="469" y="449"/>
                    <a:pt x="500" y="410"/>
                  </a:cubicBezTo>
                  <a:lnTo>
                    <a:pt x="700" y="410"/>
                  </a:lnTo>
                  <a:lnTo>
                    <a:pt x="700" y="489"/>
                  </a:lnTo>
                  <a:cubicBezTo>
                    <a:pt x="700" y="505"/>
                    <a:pt x="687" y="518"/>
                    <a:pt x="671" y="518"/>
                  </a:cubicBezTo>
                  <a:close/>
                  <a:moveTo>
                    <a:pt x="366" y="409"/>
                  </a:moveTo>
                  <a:cubicBezTo>
                    <a:pt x="310" y="409"/>
                    <a:pt x="264" y="362"/>
                    <a:pt x="264" y="306"/>
                  </a:cubicBezTo>
                  <a:cubicBezTo>
                    <a:pt x="264" y="249"/>
                    <a:pt x="310" y="203"/>
                    <a:pt x="366" y="203"/>
                  </a:cubicBezTo>
                  <a:cubicBezTo>
                    <a:pt x="423" y="203"/>
                    <a:pt x="469" y="249"/>
                    <a:pt x="469" y="306"/>
                  </a:cubicBezTo>
                  <a:cubicBezTo>
                    <a:pt x="469" y="362"/>
                    <a:pt x="423" y="409"/>
                    <a:pt x="366" y="409"/>
                  </a:cubicBezTo>
                  <a:close/>
                  <a:moveTo>
                    <a:pt x="366" y="190"/>
                  </a:moveTo>
                  <a:cubicBezTo>
                    <a:pt x="303" y="190"/>
                    <a:pt x="251" y="242"/>
                    <a:pt x="251" y="306"/>
                  </a:cubicBezTo>
                  <a:cubicBezTo>
                    <a:pt x="251" y="369"/>
                    <a:pt x="303" y="421"/>
                    <a:pt x="366" y="421"/>
                  </a:cubicBezTo>
                  <a:cubicBezTo>
                    <a:pt x="430" y="421"/>
                    <a:pt x="482" y="369"/>
                    <a:pt x="482" y="306"/>
                  </a:cubicBezTo>
                  <a:cubicBezTo>
                    <a:pt x="482" y="242"/>
                    <a:pt x="430" y="190"/>
                    <a:pt x="366" y="190"/>
                  </a:cubicBezTo>
                  <a:close/>
                  <a:moveTo>
                    <a:pt x="650" y="161"/>
                  </a:moveTo>
                  <a:cubicBezTo>
                    <a:pt x="664" y="161"/>
                    <a:pt x="675" y="150"/>
                    <a:pt x="675" y="137"/>
                  </a:cubicBezTo>
                  <a:cubicBezTo>
                    <a:pt x="675" y="123"/>
                    <a:pt x="664" y="112"/>
                    <a:pt x="650" y="112"/>
                  </a:cubicBezTo>
                  <a:cubicBezTo>
                    <a:pt x="637" y="112"/>
                    <a:pt x="626" y="123"/>
                    <a:pt x="626" y="137"/>
                  </a:cubicBezTo>
                  <a:cubicBezTo>
                    <a:pt x="626" y="150"/>
                    <a:pt x="637" y="161"/>
                    <a:pt x="650" y="161"/>
                  </a:cubicBezTo>
                  <a:close/>
                  <a:moveTo>
                    <a:pt x="650" y="445"/>
                  </a:moveTo>
                  <a:cubicBezTo>
                    <a:pt x="637" y="445"/>
                    <a:pt x="626" y="456"/>
                    <a:pt x="626" y="469"/>
                  </a:cubicBezTo>
                  <a:cubicBezTo>
                    <a:pt x="626" y="483"/>
                    <a:pt x="637" y="494"/>
                    <a:pt x="650" y="494"/>
                  </a:cubicBezTo>
                  <a:cubicBezTo>
                    <a:pt x="664" y="494"/>
                    <a:pt x="675" y="483"/>
                    <a:pt x="675" y="469"/>
                  </a:cubicBezTo>
                  <a:cubicBezTo>
                    <a:pt x="675" y="456"/>
                    <a:pt x="664" y="445"/>
                    <a:pt x="650" y="445"/>
                  </a:cubicBezTo>
                  <a:close/>
                  <a:moveTo>
                    <a:pt x="83" y="445"/>
                  </a:moveTo>
                  <a:cubicBezTo>
                    <a:pt x="70" y="445"/>
                    <a:pt x="59" y="456"/>
                    <a:pt x="59" y="469"/>
                  </a:cubicBezTo>
                  <a:cubicBezTo>
                    <a:pt x="59" y="483"/>
                    <a:pt x="70" y="494"/>
                    <a:pt x="83" y="494"/>
                  </a:cubicBezTo>
                  <a:cubicBezTo>
                    <a:pt x="97" y="494"/>
                    <a:pt x="108" y="483"/>
                    <a:pt x="108" y="469"/>
                  </a:cubicBezTo>
                  <a:cubicBezTo>
                    <a:pt x="108" y="456"/>
                    <a:pt x="97" y="445"/>
                    <a:pt x="83" y="445"/>
                  </a:cubicBezTo>
                  <a:close/>
                  <a:moveTo>
                    <a:pt x="83" y="161"/>
                  </a:moveTo>
                  <a:cubicBezTo>
                    <a:pt x="97" y="161"/>
                    <a:pt x="108" y="150"/>
                    <a:pt x="108" y="137"/>
                  </a:cubicBezTo>
                  <a:cubicBezTo>
                    <a:pt x="108" y="123"/>
                    <a:pt x="97" y="112"/>
                    <a:pt x="83" y="112"/>
                  </a:cubicBezTo>
                  <a:cubicBezTo>
                    <a:pt x="70" y="112"/>
                    <a:pt x="59" y="123"/>
                    <a:pt x="59" y="137"/>
                  </a:cubicBezTo>
                  <a:cubicBezTo>
                    <a:pt x="59" y="150"/>
                    <a:pt x="70" y="161"/>
                    <a:pt x="83" y="161"/>
                  </a:cubicBezTo>
                  <a:close/>
                  <a:moveTo>
                    <a:pt x="503" y="306"/>
                  </a:moveTo>
                  <a:cubicBezTo>
                    <a:pt x="503" y="381"/>
                    <a:pt x="442" y="442"/>
                    <a:pt x="366" y="442"/>
                  </a:cubicBezTo>
                  <a:cubicBezTo>
                    <a:pt x="291" y="442"/>
                    <a:pt x="230" y="381"/>
                    <a:pt x="230" y="306"/>
                  </a:cubicBezTo>
                  <a:cubicBezTo>
                    <a:pt x="230" y="231"/>
                    <a:pt x="291" y="170"/>
                    <a:pt x="366" y="170"/>
                  </a:cubicBezTo>
                  <a:cubicBezTo>
                    <a:pt x="442" y="170"/>
                    <a:pt x="503" y="231"/>
                    <a:pt x="503" y="306"/>
                  </a:cubicBezTo>
                  <a:close/>
                  <a:moveTo>
                    <a:pt x="62" y="93"/>
                  </a:moveTo>
                  <a:lnTo>
                    <a:pt x="671" y="93"/>
                  </a:lnTo>
                  <a:cubicBezTo>
                    <a:pt x="687" y="93"/>
                    <a:pt x="700" y="106"/>
                    <a:pt x="700" y="122"/>
                  </a:cubicBezTo>
                  <a:lnTo>
                    <a:pt x="700" y="202"/>
                  </a:lnTo>
                  <a:lnTo>
                    <a:pt x="500" y="202"/>
                  </a:lnTo>
                  <a:cubicBezTo>
                    <a:pt x="469" y="162"/>
                    <a:pt x="421" y="137"/>
                    <a:pt x="366" y="137"/>
                  </a:cubicBezTo>
                  <a:cubicBezTo>
                    <a:pt x="312" y="137"/>
                    <a:pt x="264" y="162"/>
                    <a:pt x="233" y="202"/>
                  </a:cubicBezTo>
                  <a:lnTo>
                    <a:pt x="33" y="202"/>
                  </a:lnTo>
                  <a:lnTo>
                    <a:pt x="33" y="122"/>
                  </a:lnTo>
                  <a:cubicBezTo>
                    <a:pt x="33" y="106"/>
                    <a:pt x="46" y="93"/>
                    <a:pt x="62" y="93"/>
                  </a:cubicBezTo>
                  <a:close/>
                  <a:moveTo>
                    <a:pt x="671" y="60"/>
                  </a:moveTo>
                  <a:lnTo>
                    <a:pt x="215" y="60"/>
                  </a:lnTo>
                  <a:lnTo>
                    <a:pt x="215" y="45"/>
                  </a:lnTo>
                  <a:cubicBezTo>
                    <a:pt x="215" y="20"/>
                    <a:pt x="195" y="0"/>
                    <a:pt x="170" y="0"/>
                  </a:cubicBezTo>
                  <a:lnTo>
                    <a:pt x="110" y="0"/>
                  </a:lnTo>
                  <a:cubicBezTo>
                    <a:pt x="85" y="0"/>
                    <a:pt x="64" y="20"/>
                    <a:pt x="64" y="45"/>
                  </a:cubicBezTo>
                  <a:lnTo>
                    <a:pt x="64" y="60"/>
                  </a:lnTo>
                  <a:lnTo>
                    <a:pt x="62" y="60"/>
                  </a:lnTo>
                  <a:cubicBezTo>
                    <a:pt x="28" y="60"/>
                    <a:pt x="0" y="88"/>
                    <a:pt x="0" y="122"/>
                  </a:cubicBezTo>
                  <a:lnTo>
                    <a:pt x="0" y="489"/>
                  </a:lnTo>
                  <a:cubicBezTo>
                    <a:pt x="0" y="523"/>
                    <a:pt x="28" y="551"/>
                    <a:pt x="62" y="551"/>
                  </a:cubicBezTo>
                  <a:lnTo>
                    <a:pt x="671" y="551"/>
                  </a:lnTo>
                  <a:cubicBezTo>
                    <a:pt x="705" y="551"/>
                    <a:pt x="733" y="523"/>
                    <a:pt x="733" y="489"/>
                  </a:cubicBezTo>
                  <a:lnTo>
                    <a:pt x="733" y="122"/>
                  </a:lnTo>
                  <a:cubicBezTo>
                    <a:pt x="733" y="88"/>
                    <a:pt x="705" y="60"/>
                    <a:pt x="671" y="60"/>
                  </a:cubicBezTo>
                  <a:close/>
                </a:path>
              </a:pathLst>
            </a:custGeom>
            <a:solidFill>
              <a:schemeClr val="bg1"/>
            </a:solidFill>
            <a:ln>
              <a:noFill/>
            </a:ln>
            <a:effectLst>
              <a:outerShdw blurRad="50800" dist="38100" dir="2700000" algn="tl" rotWithShape="0">
                <a:prstClr val="black">
                  <a:alpha val="40000"/>
                </a:prstClr>
              </a:outerShdw>
            </a:effectLst>
          </p:spPr>
          <p:txBody>
            <a:bodyPr vert="horz" wrap="square" lIns="91299" tIns="45649" rIns="91299" bIns="45649" numCol="1" anchor="t" anchorCtr="0" compatLnSpc="1">
              <a:prstTxWarp prst="textNoShape">
                <a:avLst/>
              </a:prstTxWarp>
            </a:bodyPr>
            <a:lstStyle/>
            <a:p>
              <a:endParaRPr lang="en-US" sz="1600">
                <a:latin typeface="Raleway" panose="020B0503030101060003" pitchFamily="34" charset="0"/>
                <a:ea typeface="Lato" panose="020F0502020204030203" pitchFamily="34" charset="0"/>
                <a:cs typeface="Lato" panose="020F0502020204030203" pitchFamily="34" charset="0"/>
              </a:endParaRPr>
            </a:p>
          </p:txBody>
        </p:sp>
        <p:sp>
          <p:nvSpPr>
            <p:cNvPr id="30" name="Freeform 234"/>
            <p:cNvSpPr>
              <a:spLocks noEditPoints="1"/>
            </p:cNvSpPr>
            <p:nvPr/>
          </p:nvSpPr>
          <p:spPr bwMode="auto">
            <a:xfrm>
              <a:off x="7192268" y="3891578"/>
              <a:ext cx="509023" cy="403709"/>
            </a:xfrm>
            <a:custGeom>
              <a:avLst/>
              <a:gdLst>
                <a:gd name="T0" fmla="*/ 178 w 765"/>
                <a:gd name="T1" fmla="*/ 338 h 599"/>
                <a:gd name="T2" fmla="*/ 72 w 765"/>
                <a:gd name="T3" fmla="*/ 338 h 599"/>
                <a:gd name="T4" fmla="*/ 209 w 765"/>
                <a:gd name="T5" fmla="*/ 452 h 599"/>
                <a:gd name="T6" fmla="*/ 595 w 765"/>
                <a:gd name="T7" fmla="*/ 465 h 599"/>
                <a:gd name="T8" fmla="*/ 209 w 765"/>
                <a:gd name="T9" fmla="*/ 452 h 599"/>
                <a:gd name="T10" fmla="*/ 595 w 765"/>
                <a:gd name="T11" fmla="*/ 473 h 599"/>
                <a:gd name="T12" fmla="*/ 209 w 765"/>
                <a:gd name="T13" fmla="*/ 486 h 599"/>
                <a:gd name="T14" fmla="*/ 15 w 765"/>
                <a:gd name="T15" fmla="*/ 272 h 599"/>
                <a:gd name="T16" fmla="*/ 97 w 765"/>
                <a:gd name="T17" fmla="*/ 190 h 599"/>
                <a:gd name="T18" fmla="*/ 182 w 765"/>
                <a:gd name="T19" fmla="*/ 26 h 599"/>
                <a:gd name="T20" fmla="*/ 602 w 765"/>
                <a:gd name="T21" fmla="*/ 59 h 599"/>
                <a:gd name="T22" fmla="*/ 763 w 765"/>
                <a:gd name="T23" fmla="*/ 262 h 599"/>
                <a:gd name="T24" fmla="*/ 713 w 765"/>
                <a:gd name="T25" fmla="*/ 489 h 599"/>
                <a:gd name="T26" fmla="*/ 691 w 765"/>
                <a:gd name="T27" fmla="*/ 599 h 599"/>
                <a:gd name="T28" fmla="*/ 627 w 765"/>
                <a:gd name="T29" fmla="*/ 578 h 599"/>
                <a:gd name="T30" fmla="*/ 606 w 765"/>
                <a:gd name="T31" fmla="*/ 514 h 599"/>
                <a:gd name="T32" fmla="*/ 147 w 765"/>
                <a:gd name="T33" fmla="*/ 512 h 599"/>
                <a:gd name="T34" fmla="*/ 125 w 765"/>
                <a:gd name="T35" fmla="*/ 599 h 599"/>
                <a:gd name="T36" fmla="*/ 62 w 765"/>
                <a:gd name="T37" fmla="*/ 578 h 599"/>
                <a:gd name="T38" fmla="*/ 62 w 765"/>
                <a:gd name="T39" fmla="*/ 487 h 599"/>
                <a:gd name="T40" fmla="*/ 92 w 765"/>
                <a:gd name="T41" fmla="*/ 157 h 599"/>
                <a:gd name="T42" fmla="*/ 19 w 765"/>
                <a:gd name="T43" fmla="*/ 157 h 599"/>
                <a:gd name="T44" fmla="*/ 92 w 765"/>
                <a:gd name="T45" fmla="*/ 157 h 599"/>
                <a:gd name="T46" fmla="*/ 696 w 765"/>
                <a:gd name="T47" fmla="*/ 194 h 599"/>
                <a:gd name="T48" fmla="*/ 696 w 765"/>
                <a:gd name="T49" fmla="*/ 120 h 599"/>
                <a:gd name="T50" fmla="*/ 131 w 765"/>
                <a:gd name="T51" fmla="*/ 177 h 599"/>
                <a:gd name="T52" fmla="*/ 196 w 765"/>
                <a:gd name="T53" fmla="*/ 52 h 599"/>
                <a:gd name="T54" fmla="*/ 575 w 765"/>
                <a:gd name="T55" fmla="*/ 65 h 599"/>
                <a:gd name="T56" fmla="*/ 608 w 765"/>
                <a:gd name="T57" fmla="*/ 188 h 599"/>
                <a:gd name="T58" fmla="*/ 131 w 765"/>
                <a:gd name="T59" fmla="*/ 177 h 599"/>
                <a:gd name="T60" fmla="*/ 714 w 765"/>
                <a:gd name="T61" fmla="*/ 338 h 599"/>
                <a:gd name="T62" fmla="*/ 609 w 765"/>
                <a:gd name="T63" fmla="*/ 338 h 599"/>
                <a:gd name="T64" fmla="*/ 565 w 765"/>
                <a:gd name="T65" fmla="*/ 360 h 599"/>
                <a:gd name="T66" fmla="*/ 249 w 765"/>
                <a:gd name="T67" fmla="*/ 381 h 599"/>
                <a:gd name="T68" fmla="*/ 228 w 765"/>
                <a:gd name="T69" fmla="*/ 308 h 599"/>
                <a:gd name="T70" fmla="*/ 543 w 765"/>
                <a:gd name="T71" fmla="*/ 287 h 599"/>
                <a:gd name="T72" fmla="*/ 565 w 765"/>
                <a:gd name="T73" fmla="*/ 36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5" h="599">
                  <a:moveTo>
                    <a:pt x="125" y="285"/>
                  </a:moveTo>
                  <a:cubicBezTo>
                    <a:pt x="154" y="285"/>
                    <a:pt x="178" y="309"/>
                    <a:pt x="178" y="338"/>
                  </a:cubicBezTo>
                  <a:cubicBezTo>
                    <a:pt x="178" y="367"/>
                    <a:pt x="154" y="390"/>
                    <a:pt x="125" y="390"/>
                  </a:cubicBezTo>
                  <a:cubicBezTo>
                    <a:pt x="96" y="390"/>
                    <a:pt x="72" y="367"/>
                    <a:pt x="72" y="338"/>
                  </a:cubicBezTo>
                  <a:cubicBezTo>
                    <a:pt x="72" y="309"/>
                    <a:pt x="96" y="285"/>
                    <a:pt x="125" y="285"/>
                  </a:cubicBezTo>
                  <a:close/>
                  <a:moveTo>
                    <a:pt x="209" y="452"/>
                  </a:moveTo>
                  <a:lnTo>
                    <a:pt x="595" y="452"/>
                  </a:lnTo>
                  <a:lnTo>
                    <a:pt x="595" y="465"/>
                  </a:lnTo>
                  <a:lnTo>
                    <a:pt x="209" y="465"/>
                  </a:lnTo>
                  <a:lnTo>
                    <a:pt x="209" y="452"/>
                  </a:lnTo>
                  <a:close/>
                  <a:moveTo>
                    <a:pt x="209" y="473"/>
                  </a:moveTo>
                  <a:lnTo>
                    <a:pt x="595" y="473"/>
                  </a:lnTo>
                  <a:lnTo>
                    <a:pt x="595" y="486"/>
                  </a:lnTo>
                  <a:lnTo>
                    <a:pt x="209" y="486"/>
                  </a:lnTo>
                  <a:lnTo>
                    <a:pt x="209" y="473"/>
                  </a:lnTo>
                  <a:close/>
                  <a:moveTo>
                    <a:pt x="15" y="272"/>
                  </a:moveTo>
                  <a:cubicBezTo>
                    <a:pt x="16" y="266"/>
                    <a:pt x="18" y="258"/>
                    <a:pt x="20" y="254"/>
                  </a:cubicBezTo>
                  <a:cubicBezTo>
                    <a:pt x="25" y="244"/>
                    <a:pt x="35" y="219"/>
                    <a:pt x="97" y="190"/>
                  </a:cubicBezTo>
                  <a:lnTo>
                    <a:pt x="151" y="47"/>
                  </a:lnTo>
                  <a:cubicBezTo>
                    <a:pt x="151" y="47"/>
                    <a:pt x="155" y="30"/>
                    <a:pt x="182" y="26"/>
                  </a:cubicBezTo>
                  <a:cubicBezTo>
                    <a:pt x="182" y="26"/>
                    <a:pt x="412" y="0"/>
                    <a:pt x="572" y="32"/>
                  </a:cubicBezTo>
                  <a:cubicBezTo>
                    <a:pt x="572" y="32"/>
                    <a:pt x="591" y="35"/>
                    <a:pt x="602" y="59"/>
                  </a:cubicBezTo>
                  <a:lnTo>
                    <a:pt x="654" y="192"/>
                  </a:lnTo>
                  <a:cubicBezTo>
                    <a:pt x="654" y="192"/>
                    <a:pt x="743" y="210"/>
                    <a:pt x="763" y="262"/>
                  </a:cubicBezTo>
                  <a:cubicBezTo>
                    <a:pt x="764" y="265"/>
                    <a:pt x="765" y="280"/>
                    <a:pt x="765" y="280"/>
                  </a:cubicBezTo>
                  <a:cubicBezTo>
                    <a:pt x="760" y="324"/>
                    <a:pt x="756" y="450"/>
                    <a:pt x="713" y="489"/>
                  </a:cubicBezTo>
                  <a:lnTo>
                    <a:pt x="713" y="578"/>
                  </a:lnTo>
                  <a:cubicBezTo>
                    <a:pt x="713" y="590"/>
                    <a:pt x="703" y="599"/>
                    <a:pt x="691" y="599"/>
                  </a:cubicBezTo>
                  <a:lnTo>
                    <a:pt x="649" y="599"/>
                  </a:lnTo>
                  <a:cubicBezTo>
                    <a:pt x="637" y="599"/>
                    <a:pt x="627" y="590"/>
                    <a:pt x="627" y="578"/>
                  </a:cubicBezTo>
                  <a:lnTo>
                    <a:pt x="627" y="515"/>
                  </a:lnTo>
                  <a:cubicBezTo>
                    <a:pt x="621" y="515"/>
                    <a:pt x="614" y="515"/>
                    <a:pt x="606" y="514"/>
                  </a:cubicBezTo>
                  <a:lnTo>
                    <a:pt x="178" y="514"/>
                  </a:lnTo>
                  <a:cubicBezTo>
                    <a:pt x="178" y="514"/>
                    <a:pt x="164" y="514"/>
                    <a:pt x="147" y="512"/>
                  </a:cubicBezTo>
                  <a:lnTo>
                    <a:pt x="147" y="578"/>
                  </a:lnTo>
                  <a:cubicBezTo>
                    <a:pt x="147" y="590"/>
                    <a:pt x="137" y="599"/>
                    <a:pt x="125" y="599"/>
                  </a:cubicBezTo>
                  <a:lnTo>
                    <a:pt x="83" y="599"/>
                  </a:lnTo>
                  <a:cubicBezTo>
                    <a:pt x="71" y="599"/>
                    <a:pt x="62" y="590"/>
                    <a:pt x="62" y="578"/>
                  </a:cubicBezTo>
                  <a:lnTo>
                    <a:pt x="62" y="488"/>
                  </a:lnTo>
                  <a:lnTo>
                    <a:pt x="62" y="487"/>
                  </a:lnTo>
                  <a:cubicBezTo>
                    <a:pt x="14" y="430"/>
                    <a:pt x="0" y="344"/>
                    <a:pt x="15" y="272"/>
                  </a:cubicBezTo>
                  <a:close/>
                  <a:moveTo>
                    <a:pt x="92" y="157"/>
                  </a:moveTo>
                  <a:cubicBezTo>
                    <a:pt x="92" y="177"/>
                    <a:pt x="76" y="194"/>
                    <a:pt x="55" y="194"/>
                  </a:cubicBezTo>
                  <a:cubicBezTo>
                    <a:pt x="35" y="194"/>
                    <a:pt x="19" y="177"/>
                    <a:pt x="19" y="157"/>
                  </a:cubicBezTo>
                  <a:cubicBezTo>
                    <a:pt x="19" y="137"/>
                    <a:pt x="35" y="120"/>
                    <a:pt x="55" y="120"/>
                  </a:cubicBezTo>
                  <a:cubicBezTo>
                    <a:pt x="76" y="120"/>
                    <a:pt x="92" y="137"/>
                    <a:pt x="92" y="157"/>
                  </a:cubicBezTo>
                  <a:close/>
                  <a:moveTo>
                    <a:pt x="733" y="157"/>
                  </a:moveTo>
                  <a:cubicBezTo>
                    <a:pt x="733" y="177"/>
                    <a:pt x="716" y="194"/>
                    <a:pt x="696" y="194"/>
                  </a:cubicBezTo>
                  <a:cubicBezTo>
                    <a:pt x="676" y="194"/>
                    <a:pt x="659" y="177"/>
                    <a:pt x="659" y="157"/>
                  </a:cubicBezTo>
                  <a:cubicBezTo>
                    <a:pt x="659" y="137"/>
                    <a:pt x="676" y="120"/>
                    <a:pt x="696" y="120"/>
                  </a:cubicBezTo>
                  <a:cubicBezTo>
                    <a:pt x="716" y="120"/>
                    <a:pt x="733" y="137"/>
                    <a:pt x="733" y="157"/>
                  </a:cubicBezTo>
                  <a:close/>
                  <a:moveTo>
                    <a:pt x="131" y="177"/>
                  </a:moveTo>
                  <a:lnTo>
                    <a:pt x="177" y="64"/>
                  </a:lnTo>
                  <a:cubicBezTo>
                    <a:pt x="179" y="55"/>
                    <a:pt x="196" y="52"/>
                    <a:pt x="196" y="52"/>
                  </a:cubicBezTo>
                  <a:cubicBezTo>
                    <a:pt x="346" y="28"/>
                    <a:pt x="545" y="51"/>
                    <a:pt x="545" y="51"/>
                  </a:cubicBezTo>
                  <a:cubicBezTo>
                    <a:pt x="569" y="52"/>
                    <a:pt x="575" y="65"/>
                    <a:pt x="575" y="65"/>
                  </a:cubicBezTo>
                  <a:lnTo>
                    <a:pt x="622" y="179"/>
                  </a:lnTo>
                  <a:cubicBezTo>
                    <a:pt x="629" y="193"/>
                    <a:pt x="608" y="188"/>
                    <a:pt x="608" y="188"/>
                  </a:cubicBezTo>
                  <a:cubicBezTo>
                    <a:pt x="462" y="171"/>
                    <a:pt x="138" y="184"/>
                    <a:pt x="138" y="184"/>
                  </a:cubicBezTo>
                  <a:cubicBezTo>
                    <a:pt x="126" y="185"/>
                    <a:pt x="131" y="177"/>
                    <a:pt x="131" y="177"/>
                  </a:cubicBezTo>
                  <a:close/>
                  <a:moveTo>
                    <a:pt x="662" y="285"/>
                  </a:moveTo>
                  <a:cubicBezTo>
                    <a:pt x="691" y="285"/>
                    <a:pt x="714" y="309"/>
                    <a:pt x="714" y="338"/>
                  </a:cubicBezTo>
                  <a:cubicBezTo>
                    <a:pt x="714" y="367"/>
                    <a:pt x="691" y="390"/>
                    <a:pt x="662" y="390"/>
                  </a:cubicBezTo>
                  <a:cubicBezTo>
                    <a:pt x="633" y="390"/>
                    <a:pt x="609" y="367"/>
                    <a:pt x="609" y="338"/>
                  </a:cubicBezTo>
                  <a:cubicBezTo>
                    <a:pt x="609" y="309"/>
                    <a:pt x="633" y="285"/>
                    <a:pt x="662" y="285"/>
                  </a:cubicBezTo>
                  <a:close/>
                  <a:moveTo>
                    <a:pt x="565" y="360"/>
                  </a:moveTo>
                  <a:cubicBezTo>
                    <a:pt x="565" y="371"/>
                    <a:pt x="555" y="381"/>
                    <a:pt x="543" y="381"/>
                  </a:cubicBezTo>
                  <a:lnTo>
                    <a:pt x="249" y="381"/>
                  </a:lnTo>
                  <a:cubicBezTo>
                    <a:pt x="238" y="381"/>
                    <a:pt x="228" y="371"/>
                    <a:pt x="228" y="360"/>
                  </a:cubicBezTo>
                  <a:lnTo>
                    <a:pt x="228" y="308"/>
                  </a:lnTo>
                  <a:cubicBezTo>
                    <a:pt x="228" y="296"/>
                    <a:pt x="238" y="287"/>
                    <a:pt x="249" y="287"/>
                  </a:cubicBezTo>
                  <a:lnTo>
                    <a:pt x="543" y="287"/>
                  </a:lnTo>
                  <a:cubicBezTo>
                    <a:pt x="555" y="287"/>
                    <a:pt x="565" y="296"/>
                    <a:pt x="565" y="308"/>
                  </a:cubicBezTo>
                  <a:lnTo>
                    <a:pt x="565" y="360"/>
                  </a:lnTo>
                  <a:close/>
                </a:path>
              </a:pathLst>
            </a:custGeom>
            <a:solidFill>
              <a:schemeClr val="bg1"/>
            </a:solidFill>
            <a:ln>
              <a:noFill/>
            </a:ln>
            <a:effectLst>
              <a:outerShdw blurRad="50800" dist="38100" dir="2700000" algn="tl" rotWithShape="0">
                <a:prstClr val="black">
                  <a:alpha val="40000"/>
                </a:prstClr>
              </a:outerShdw>
            </a:effectLst>
          </p:spPr>
          <p:txBody>
            <a:bodyPr vert="horz" wrap="square" lIns="91299" tIns="45649" rIns="91299" bIns="45649" numCol="1" anchor="t" anchorCtr="0" compatLnSpc="1">
              <a:prstTxWarp prst="textNoShape">
                <a:avLst/>
              </a:prstTxWarp>
            </a:bodyPr>
            <a:lstStyle/>
            <a:p>
              <a:endParaRPr lang="en-US" sz="1600">
                <a:latin typeface="Raleway" panose="020B0503030101060003" pitchFamily="34" charset="0"/>
                <a:ea typeface="Lato" panose="020F0502020204030203" pitchFamily="34" charset="0"/>
                <a:cs typeface="Lato" panose="020F0502020204030203" pitchFamily="34" charset="0"/>
              </a:endParaRPr>
            </a:p>
          </p:txBody>
        </p:sp>
      </p:grpSp>
    </p:spTree>
    <p:extLst>
      <p:ext uri="{BB962C8B-B14F-4D97-AF65-F5344CB8AC3E}">
        <p14:creationId xmlns:p14="http://schemas.microsoft.com/office/powerpoint/2010/main" val="524296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ross 4">
            <a:extLst>
              <a:ext uri="{FF2B5EF4-FFF2-40B4-BE49-F238E27FC236}">
                <a16:creationId xmlns:a16="http://schemas.microsoft.com/office/drawing/2014/main" id="{341A5075-0736-4AA5-82F2-FD54A1A81CBB}"/>
              </a:ext>
            </a:extLst>
          </p:cNvPr>
          <p:cNvSpPr/>
          <p:nvPr/>
        </p:nvSpPr>
        <p:spPr>
          <a:xfrm rot="2700000">
            <a:off x="11140215" y="34931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EE756D3C-21D2-4040-9810-01F1EB04FA08}"/>
              </a:ext>
            </a:extLst>
          </p:cNvPr>
          <p:cNvSpPr txBox="1"/>
          <p:nvPr/>
        </p:nvSpPr>
        <p:spPr>
          <a:xfrm>
            <a:off x="4461455" y="445819"/>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GRAPHIC</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grpSp>
        <p:nvGrpSpPr>
          <p:cNvPr id="4" name="Group 3"/>
          <p:cNvGrpSpPr/>
          <p:nvPr/>
        </p:nvGrpSpPr>
        <p:grpSpPr>
          <a:xfrm>
            <a:off x="4897170" y="2335762"/>
            <a:ext cx="2397659" cy="4054708"/>
            <a:chOff x="4985136" y="2335762"/>
            <a:chExt cx="2397659" cy="4054708"/>
          </a:xfrm>
        </p:grpSpPr>
        <p:sp>
          <p:nvSpPr>
            <p:cNvPr id="7" name="Freeform 5"/>
            <p:cNvSpPr>
              <a:spLocks/>
            </p:cNvSpPr>
            <p:nvPr/>
          </p:nvSpPr>
          <p:spPr bwMode="auto">
            <a:xfrm>
              <a:off x="5695109" y="5336832"/>
              <a:ext cx="1016341" cy="1053638"/>
            </a:xfrm>
            <a:custGeom>
              <a:avLst/>
              <a:gdLst>
                <a:gd name="T0" fmla="*/ 420 w 439"/>
                <a:gd name="T1" fmla="*/ 78 h 456"/>
                <a:gd name="T2" fmla="*/ 434 w 439"/>
                <a:gd name="T3" fmla="*/ 54 h 456"/>
                <a:gd name="T4" fmla="*/ 434 w 439"/>
                <a:gd name="T5" fmla="*/ 1 h 456"/>
                <a:gd name="T6" fmla="*/ 423 w 439"/>
                <a:gd name="T7" fmla="*/ 0 h 456"/>
                <a:gd name="T8" fmla="*/ 15 w 439"/>
                <a:gd name="T9" fmla="*/ 0 h 456"/>
                <a:gd name="T10" fmla="*/ 4 w 439"/>
                <a:gd name="T11" fmla="*/ 1 h 456"/>
                <a:gd name="T12" fmla="*/ 4 w 439"/>
                <a:gd name="T13" fmla="*/ 54 h 456"/>
                <a:gd name="T14" fmla="*/ 19 w 439"/>
                <a:gd name="T15" fmla="*/ 78 h 456"/>
                <a:gd name="T16" fmla="*/ 22 w 439"/>
                <a:gd name="T17" fmla="*/ 80 h 456"/>
                <a:gd name="T18" fmla="*/ 22 w 439"/>
                <a:gd name="T19" fmla="*/ 80 h 456"/>
                <a:gd name="T20" fmla="*/ 313 w 439"/>
                <a:gd name="T21" fmla="*/ 109 h 456"/>
                <a:gd name="T22" fmla="*/ 17 w 439"/>
                <a:gd name="T23" fmla="*/ 107 h 456"/>
                <a:gd name="T24" fmla="*/ 22 w 439"/>
                <a:gd name="T25" fmla="*/ 141 h 456"/>
                <a:gd name="T26" fmla="*/ 19 w 439"/>
                <a:gd name="T27" fmla="*/ 163 h 456"/>
                <a:gd name="T28" fmla="*/ 21 w 439"/>
                <a:gd name="T29" fmla="*/ 199 h 456"/>
                <a:gd name="T30" fmla="*/ 321 w 439"/>
                <a:gd name="T31" fmla="*/ 215 h 456"/>
                <a:gd name="T32" fmla="*/ 21 w 439"/>
                <a:gd name="T33" fmla="*/ 222 h 456"/>
                <a:gd name="T34" fmla="*/ 21 w 439"/>
                <a:gd name="T35" fmla="*/ 222 h 456"/>
                <a:gd name="T36" fmla="*/ 21 w 439"/>
                <a:gd name="T37" fmla="*/ 222 h 456"/>
                <a:gd name="T38" fmla="*/ 13 w 439"/>
                <a:gd name="T39" fmla="*/ 254 h 456"/>
                <a:gd name="T40" fmla="*/ 26 w 439"/>
                <a:gd name="T41" fmla="*/ 265 h 456"/>
                <a:gd name="T42" fmla="*/ 21 w 439"/>
                <a:gd name="T43" fmla="*/ 281 h 456"/>
                <a:gd name="T44" fmla="*/ 26 w 439"/>
                <a:gd name="T45" fmla="*/ 312 h 456"/>
                <a:gd name="T46" fmla="*/ 133 w 439"/>
                <a:gd name="T47" fmla="*/ 430 h 456"/>
                <a:gd name="T48" fmla="*/ 158 w 439"/>
                <a:gd name="T49" fmla="*/ 455 h 456"/>
                <a:gd name="T50" fmla="*/ 207 w 439"/>
                <a:gd name="T51" fmla="*/ 455 h 456"/>
                <a:gd name="T52" fmla="*/ 232 w 439"/>
                <a:gd name="T53" fmla="*/ 456 h 456"/>
                <a:gd name="T54" fmla="*/ 263 w 439"/>
                <a:gd name="T55" fmla="*/ 455 h 456"/>
                <a:gd name="T56" fmla="*/ 263 w 439"/>
                <a:gd name="T57" fmla="*/ 455 h 456"/>
                <a:gd name="T58" fmla="*/ 280 w 439"/>
                <a:gd name="T59" fmla="*/ 455 h 456"/>
                <a:gd name="T60" fmla="*/ 305 w 439"/>
                <a:gd name="T61" fmla="*/ 430 h 456"/>
                <a:gd name="T62" fmla="*/ 413 w 439"/>
                <a:gd name="T63" fmla="*/ 312 h 456"/>
                <a:gd name="T64" fmla="*/ 418 w 439"/>
                <a:gd name="T65" fmla="*/ 281 h 456"/>
                <a:gd name="T66" fmla="*/ 413 w 439"/>
                <a:gd name="T67" fmla="*/ 265 h 456"/>
                <a:gd name="T68" fmla="*/ 425 w 439"/>
                <a:gd name="T69" fmla="*/ 254 h 456"/>
                <a:gd name="T70" fmla="*/ 418 w 439"/>
                <a:gd name="T71" fmla="*/ 222 h 456"/>
                <a:gd name="T72" fmla="*/ 418 w 439"/>
                <a:gd name="T73" fmla="*/ 199 h 456"/>
                <a:gd name="T74" fmla="*/ 419 w 439"/>
                <a:gd name="T75" fmla="*/ 163 h 456"/>
                <a:gd name="T76" fmla="*/ 206 w 439"/>
                <a:gd name="T77" fmla="*/ 161 h 456"/>
                <a:gd name="T78" fmla="*/ 411 w 439"/>
                <a:gd name="T79" fmla="*/ 144 h 456"/>
                <a:gd name="T80" fmla="*/ 411 w 439"/>
                <a:gd name="T81" fmla="*/ 144 h 456"/>
                <a:gd name="T82" fmla="*/ 417 w 439"/>
                <a:gd name="T83" fmla="*/ 141 h 456"/>
                <a:gd name="T84" fmla="*/ 421 w 439"/>
                <a:gd name="T85" fmla="*/ 107 h 456"/>
                <a:gd name="T86" fmla="*/ 420 w 439"/>
                <a:gd name="T87" fmla="*/ 78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9" h="456">
                  <a:moveTo>
                    <a:pt x="420" y="78"/>
                  </a:moveTo>
                  <a:cubicBezTo>
                    <a:pt x="432" y="70"/>
                    <a:pt x="433" y="66"/>
                    <a:pt x="434" y="54"/>
                  </a:cubicBezTo>
                  <a:cubicBezTo>
                    <a:pt x="435" y="41"/>
                    <a:pt x="434" y="1"/>
                    <a:pt x="434" y="1"/>
                  </a:cubicBezTo>
                  <a:cubicBezTo>
                    <a:pt x="423" y="0"/>
                    <a:pt x="423" y="0"/>
                    <a:pt x="423" y="0"/>
                  </a:cubicBezTo>
                  <a:cubicBezTo>
                    <a:pt x="15" y="0"/>
                    <a:pt x="15" y="0"/>
                    <a:pt x="15" y="0"/>
                  </a:cubicBezTo>
                  <a:cubicBezTo>
                    <a:pt x="4" y="1"/>
                    <a:pt x="4" y="1"/>
                    <a:pt x="4" y="1"/>
                  </a:cubicBezTo>
                  <a:cubicBezTo>
                    <a:pt x="4" y="1"/>
                    <a:pt x="4" y="41"/>
                    <a:pt x="4" y="54"/>
                  </a:cubicBezTo>
                  <a:cubicBezTo>
                    <a:pt x="5" y="66"/>
                    <a:pt x="7" y="70"/>
                    <a:pt x="19" y="78"/>
                  </a:cubicBezTo>
                  <a:cubicBezTo>
                    <a:pt x="20" y="78"/>
                    <a:pt x="21" y="79"/>
                    <a:pt x="22" y="80"/>
                  </a:cubicBezTo>
                  <a:cubicBezTo>
                    <a:pt x="22" y="80"/>
                    <a:pt x="22" y="80"/>
                    <a:pt x="22" y="80"/>
                  </a:cubicBezTo>
                  <a:cubicBezTo>
                    <a:pt x="22" y="80"/>
                    <a:pt x="255" y="108"/>
                    <a:pt x="313" y="109"/>
                  </a:cubicBezTo>
                  <a:cubicBezTo>
                    <a:pt x="313" y="109"/>
                    <a:pt x="80" y="117"/>
                    <a:pt x="17" y="107"/>
                  </a:cubicBezTo>
                  <a:cubicBezTo>
                    <a:pt x="4" y="118"/>
                    <a:pt x="15" y="138"/>
                    <a:pt x="22" y="141"/>
                  </a:cubicBezTo>
                  <a:cubicBezTo>
                    <a:pt x="28" y="144"/>
                    <a:pt x="39" y="151"/>
                    <a:pt x="19" y="163"/>
                  </a:cubicBezTo>
                  <a:cubicBezTo>
                    <a:pt x="0" y="175"/>
                    <a:pt x="15" y="195"/>
                    <a:pt x="21" y="199"/>
                  </a:cubicBezTo>
                  <a:cubicBezTo>
                    <a:pt x="21" y="199"/>
                    <a:pt x="252" y="226"/>
                    <a:pt x="321" y="215"/>
                  </a:cubicBezTo>
                  <a:cubicBezTo>
                    <a:pt x="321" y="215"/>
                    <a:pt x="180" y="239"/>
                    <a:pt x="21" y="222"/>
                  </a:cubicBezTo>
                  <a:cubicBezTo>
                    <a:pt x="21" y="222"/>
                    <a:pt x="21" y="222"/>
                    <a:pt x="21" y="222"/>
                  </a:cubicBezTo>
                  <a:cubicBezTo>
                    <a:pt x="21" y="222"/>
                    <a:pt x="21" y="222"/>
                    <a:pt x="21" y="222"/>
                  </a:cubicBezTo>
                  <a:cubicBezTo>
                    <a:pt x="13" y="229"/>
                    <a:pt x="6" y="245"/>
                    <a:pt x="13" y="254"/>
                  </a:cubicBezTo>
                  <a:cubicBezTo>
                    <a:pt x="16" y="259"/>
                    <a:pt x="24" y="259"/>
                    <a:pt x="26" y="265"/>
                  </a:cubicBezTo>
                  <a:cubicBezTo>
                    <a:pt x="28" y="271"/>
                    <a:pt x="25" y="277"/>
                    <a:pt x="21" y="281"/>
                  </a:cubicBezTo>
                  <a:cubicBezTo>
                    <a:pt x="11" y="292"/>
                    <a:pt x="6" y="296"/>
                    <a:pt x="26" y="312"/>
                  </a:cubicBezTo>
                  <a:cubicBezTo>
                    <a:pt x="45" y="329"/>
                    <a:pt x="131" y="405"/>
                    <a:pt x="133" y="430"/>
                  </a:cubicBezTo>
                  <a:cubicBezTo>
                    <a:pt x="136" y="455"/>
                    <a:pt x="158" y="455"/>
                    <a:pt x="158" y="455"/>
                  </a:cubicBezTo>
                  <a:cubicBezTo>
                    <a:pt x="158" y="455"/>
                    <a:pt x="176" y="456"/>
                    <a:pt x="207" y="455"/>
                  </a:cubicBezTo>
                  <a:cubicBezTo>
                    <a:pt x="207" y="455"/>
                    <a:pt x="232" y="455"/>
                    <a:pt x="232" y="456"/>
                  </a:cubicBezTo>
                  <a:cubicBezTo>
                    <a:pt x="244" y="456"/>
                    <a:pt x="255" y="456"/>
                    <a:pt x="263" y="455"/>
                  </a:cubicBezTo>
                  <a:cubicBezTo>
                    <a:pt x="263" y="455"/>
                    <a:pt x="263" y="455"/>
                    <a:pt x="263" y="455"/>
                  </a:cubicBezTo>
                  <a:cubicBezTo>
                    <a:pt x="274" y="455"/>
                    <a:pt x="280" y="455"/>
                    <a:pt x="280" y="455"/>
                  </a:cubicBezTo>
                  <a:cubicBezTo>
                    <a:pt x="280" y="455"/>
                    <a:pt x="303" y="455"/>
                    <a:pt x="305" y="430"/>
                  </a:cubicBezTo>
                  <a:cubicBezTo>
                    <a:pt x="308" y="405"/>
                    <a:pt x="393" y="329"/>
                    <a:pt x="413" y="312"/>
                  </a:cubicBezTo>
                  <a:cubicBezTo>
                    <a:pt x="433" y="296"/>
                    <a:pt x="427" y="292"/>
                    <a:pt x="418" y="281"/>
                  </a:cubicBezTo>
                  <a:cubicBezTo>
                    <a:pt x="413" y="277"/>
                    <a:pt x="411" y="271"/>
                    <a:pt x="413" y="265"/>
                  </a:cubicBezTo>
                  <a:cubicBezTo>
                    <a:pt x="416" y="259"/>
                    <a:pt x="422" y="259"/>
                    <a:pt x="425" y="254"/>
                  </a:cubicBezTo>
                  <a:cubicBezTo>
                    <a:pt x="432" y="244"/>
                    <a:pt x="426" y="229"/>
                    <a:pt x="418" y="222"/>
                  </a:cubicBezTo>
                  <a:cubicBezTo>
                    <a:pt x="399" y="208"/>
                    <a:pt x="411" y="203"/>
                    <a:pt x="418" y="199"/>
                  </a:cubicBezTo>
                  <a:cubicBezTo>
                    <a:pt x="424" y="195"/>
                    <a:pt x="439" y="175"/>
                    <a:pt x="419" y="163"/>
                  </a:cubicBezTo>
                  <a:cubicBezTo>
                    <a:pt x="262" y="172"/>
                    <a:pt x="206" y="161"/>
                    <a:pt x="206" y="161"/>
                  </a:cubicBezTo>
                  <a:cubicBezTo>
                    <a:pt x="292" y="159"/>
                    <a:pt x="411" y="144"/>
                    <a:pt x="411" y="144"/>
                  </a:cubicBezTo>
                  <a:cubicBezTo>
                    <a:pt x="411" y="144"/>
                    <a:pt x="411" y="144"/>
                    <a:pt x="411" y="144"/>
                  </a:cubicBezTo>
                  <a:cubicBezTo>
                    <a:pt x="413" y="143"/>
                    <a:pt x="415" y="142"/>
                    <a:pt x="417" y="141"/>
                  </a:cubicBezTo>
                  <a:cubicBezTo>
                    <a:pt x="423" y="138"/>
                    <a:pt x="435" y="118"/>
                    <a:pt x="421" y="107"/>
                  </a:cubicBezTo>
                  <a:cubicBezTo>
                    <a:pt x="408" y="96"/>
                    <a:pt x="408" y="85"/>
                    <a:pt x="420" y="78"/>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Raleway" panose="020B0503030101060003" pitchFamily="34" charset="0"/>
                <a:ea typeface="Lato" panose="020F0502020204030203" pitchFamily="34" charset="0"/>
                <a:cs typeface="Lato" panose="020F0502020204030203" pitchFamily="34" charset="0"/>
              </a:endParaRPr>
            </a:p>
          </p:txBody>
        </p:sp>
        <p:sp>
          <p:nvSpPr>
            <p:cNvPr id="8" name="Freeform 6"/>
            <p:cNvSpPr>
              <a:spLocks/>
            </p:cNvSpPr>
            <p:nvPr/>
          </p:nvSpPr>
          <p:spPr bwMode="auto">
            <a:xfrm>
              <a:off x="6214602" y="2337094"/>
              <a:ext cx="1168193" cy="1510525"/>
            </a:xfrm>
            <a:custGeom>
              <a:avLst/>
              <a:gdLst>
                <a:gd name="T0" fmla="*/ 471 w 505"/>
                <a:gd name="T1" fmla="*/ 653 h 653"/>
                <a:gd name="T2" fmla="*/ 473 w 505"/>
                <a:gd name="T3" fmla="*/ 392 h 653"/>
                <a:gd name="T4" fmla="*/ 352 w 505"/>
                <a:gd name="T5" fmla="*/ 167 h 653"/>
                <a:gd name="T6" fmla="*/ 0 w 505"/>
                <a:gd name="T7" fmla="*/ 0 h 653"/>
                <a:gd name="T8" fmla="*/ 0 w 505"/>
                <a:gd name="T9" fmla="*/ 653 h 653"/>
                <a:gd name="T10" fmla="*/ 471 w 505"/>
                <a:gd name="T11" fmla="*/ 653 h 653"/>
              </a:gdLst>
              <a:ahLst/>
              <a:cxnLst>
                <a:cxn ang="0">
                  <a:pos x="T0" y="T1"/>
                </a:cxn>
                <a:cxn ang="0">
                  <a:pos x="T2" y="T3"/>
                </a:cxn>
                <a:cxn ang="0">
                  <a:pos x="T4" y="T5"/>
                </a:cxn>
                <a:cxn ang="0">
                  <a:pos x="T6" y="T7"/>
                </a:cxn>
                <a:cxn ang="0">
                  <a:pos x="T8" y="T9"/>
                </a:cxn>
                <a:cxn ang="0">
                  <a:pos x="T10" y="T11"/>
                </a:cxn>
              </a:cxnLst>
              <a:rect l="0" t="0" r="r" b="b"/>
              <a:pathLst>
                <a:path w="505" h="653">
                  <a:moveTo>
                    <a:pt x="471" y="653"/>
                  </a:moveTo>
                  <a:cubicBezTo>
                    <a:pt x="505" y="519"/>
                    <a:pt x="473" y="392"/>
                    <a:pt x="473" y="392"/>
                  </a:cubicBezTo>
                  <a:cubicBezTo>
                    <a:pt x="449" y="310"/>
                    <a:pt x="410" y="231"/>
                    <a:pt x="352" y="167"/>
                  </a:cubicBezTo>
                  <a:cubicBezTo>
                    <a:pt x="263" y="69"/>
                    <a:pt x="132" y="5"/>
                    <a:pt x="0" y="0"/>
                  </a:cubicBezTo>
                  <a:cubicBezTo>
                    <a:pt x="0" y="653"/>
                    <a:pt x="0" y="653"/>
                    <a:pt x="0" y="653"/>
                  </a:cubicBezTo>
                  <a:lnTo>
                    <a:pt x="471" y="653"/>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Raleway" panose="020B0503030101060003" pitchFamily="34" charset="0"/>
                <a:ea typeface="Lato" panose="020F0502020204030203" pitchFamily="34" charset="0"/>
                <a:cs typeface="Lato" panose="020F0502020204030203" pitchFamily="34" charset="0"/>
              </a:endParaRPr>
            </a:p>
          </p:txBody>
        </p:sp>
        <p:sp>
          <p:nvSpPr>
            <p:cNvPr id="9" name="Freeform 7"/>
            <p:cNvSpPr>
              <a:spLocks/>
            </p:cNvSpPr>
            <p:nvPr/>
          </p:nvSpPr>
          <p:spPr bwMode="auto">
            <a:xfrm>
              <a:off x="4985136" y="2335762"/>
              <a:ext cx="1229467" cy="1511857"/>
            </a:xfrm>
            <a:custGeom>
              <a:avLst/>
              <a:gdLst>
                <a:gd name="T0" fmla="*/ 531 w 531"/>
                <a:gd name="T1" fmla="*/ 1 h 654"/>
                <a:gd name="T2" fmla="*/ 518 w 531"/>
                <a:gd name="T3" fmla="*/ 0 h 654"/>
                <a:gd name="T4" fmla="*/ 518 w 531"/>
                <a:gd name="T5" fmla="*/ 0 h 654"/>
                <a:gd name="T6" fmla="*/ 518 w 531"/>
                <a:gd name="T7" fmla="*/ 0 h 654"/>
                <a:gd name="T8" fmla="*/ 518 w 531"/>
                <a:gd name="T9" fmla="*/ 0 h 654"/>
                <a:gd name="T10" fmla="*/ 518 w 531"/>
                <a:gd name="T11" fmla="*/ 0 h 654"/>
                <a:gd name="T12" fmla="*/ 518 w 531"/>
                <a:gd name="T13" fmla="*/ 0 h 654"/>
                <a:gd name="T14" fmla="*/ 518 w 531"/>
                <a:gd name="T15" fmla="*/ 0 h 654"/>
                <a:gd name="T16" fmla="*/ 153 w 531"/>
                <a:gd name="T17" fmla="*/ 168 h 654"/>
                <a:gd name="T18" fmla="*/ 32 w 531"/>
                <a:gd name="T19" fmla="*/ 393 h 654"/>
                <a:gd name="T20" fmla="*/ 34 w 531"/>
                <a:gd name="T21" fmla="*/ 654 h 654"/>
                <a:gd name="T22" fmla="*/ 531 w 531"/>
                <a:gd name="T23" fmla="*/ 654 h 654"/>
                <a:gd name="T24" fmla="*/ 531 w 531"/>
                <a:gd name="T25" fmla="*/ 1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1" h="654">
                  <a:moveTo>
                    <a:pt x="531" y="1"/>
                  </a:moveTo>
                  <a:cubicBezTo>
                    <a:pt x="527" y="1"/>
                    <a:pt x="523" y="1"/>
                    <a:pt x="518" y="0"/>
                  </a:cubicBezTo>
                  <a:cubicBezTo>
                    <a:pt x="518" y="0"/>
                    <a:pt x="518" y="0"/>
                    <a:pt x="518" y="0"/>
                  </a:cubicBezTo>
                  <a:cubicBezTo>
                    <a:pt x="518" y="0"/>
                    <a:pt x="518" y="0"/>
                    <a:pt x="518" y="0"/>
                  </a:cubicBezTo>
                  <a:cubicBezTo>
                    <a:pt x="518" y="0"/>
                    <a:pt x="518" y="0"/>
                    <a:pt x="518" y="0"/>
                  </a:cubicBezTo>
                  <a:cubicBezTo>
                    <a:pt x="518" y="0"/>
                    <a:pt x="518" y="0"/>
                    <a:pt x="518" y="0"/>
                  </a:cubicBezTo>
                  <a:cubicBezTo>
                    <a:pt x="518" y="0"/>
                    <a:pt x="518" y="0"/>
                    <a:pt x="518" y="0"/>
                  </a:cubicBezTo>
                  <a:cubicBezTo>
                    <a:pt x="518" y="0"/>
                    <a:pt x="518" y="0"/>
                    <a:pt x="518" y="0"/>
                  </a:cubicBezTo>
                  <a:cubicBezTo>
                    <a:pt x="381" y="2"/>
                    <a:pt x="244" y="67"/>
                    <a:pt x="153" y="168"/>
                  </a:cubicBezTo>
                  <a:cubicBezTo>
                    <a:pt x="95" y="232"/>
                    <a:pt x="56" y="311"/>
                    <a:pt x="32" y="393"/>
                  </a:cubicBezTo>
                  <a:cubicBezTo>
                    <a:pt x="32" y="393"/>
                    <a:pt x="0" y="520"/>
                    <a:pt x="34" y="654"/>
                  </a:cubicBezTo>
                  <a:cubicBezTo>
                    <a:pt x="531" y="654"/>
                    <a:pt x="531" y="654"/>
                    <a:pt x="531" y="654"/>
                  </a:cubicBezTo>
                  <a:lnTo>
                    <a:pt x="531" y="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Raleway" panose="020B0503030101060003" pitchFamily="34" charset="0"/>
                <a:ea typeface="Lato" panose="020F0502020204030203" pitchFamily="34" charset="0"/>
                <a:cs typeface="Lato" panose="020F0502020204030203" pitchFamily="34" charset="0"/>
              </a:endParaRPr>
            </a:p>
          </p:txBody>
        </p:sp>
        <p:sp>
          <p:nvSpPr>
            <p:cNvPr id="10" name="Freeform 8"/>
            <p:cNvSpPr>
              <a:spLocks/>
            </p:cNvSpPr>
            <p:nvPr/>
          </p:nvSpPr>
          <p:spPr bwMode="auto">
            <a:xfrm>
              <a:off x="6214602" y="3847619"/>
              <a:ext cx="1089603" cy="1542494"/>
            </a:xfrm>
            <a:custGeom>
              <a:avLst/>
              <a:gdLst>
                <a:gd name="T0" fmla="*/ 0 w 471"/>
                <a:gd name="T1" fmla="*/ 0 h 667"/>
                <a:gd name="T2" fmla="*/ 0 w 471"/>
                <a:gd name="T3" fmla="*/ 667 h 667"/>
                <a:gd name="T4" fmla="*/ 205 w 471"/>
                <a:gd name="T5" fmla="*/ 650 h 667"/>
                <a:gd name="T6" fmla="*/ 265 w 471"/>
                <a:gd name="T7" fmla="*/ 454 h 667"/>
                <a:gd name="T8" fmla="*/ 438 w 471"/>
                <a:gd name="T9" fmla="*/ 87 h 667"/>
                <a:gd name="T10" fmla="*/ 471 w 471"/>
                <a:gd name="T11" fmla="*/ 0 h 667"/>
                <a:gd name="T12" fmla="*/ 0 w 471"/>
                <a:gd name="T13" fmla="*/ 0 h 667"/>
              </a:gdLst>
              <a:ahLst/>
              <a:cxnLst>
                <a:cxn ang="0">
                  <a:pos x="T0" y="T1"/>
                </a:cxn>
                <a:cxn ang="0">
                  <a:pos x="T2" y="T3"/>
                </a:cxn>
                <a:cxn ang="0">
                  <a:pos x="T4" y="T5"/>
                </a:cxn>
                <a:cxn ang="0">
                  <a:pos x="T6" y="T7"/>
                </a:cxn>
                <a:cxn ang="0">
                  <a:pos x="T8" y="T9"/>
                </a:cxn>
                <a:cxn ang="0">
                  <a:pos x="T10" y="T11"/>
                </a:cxn>
                <a:cxn ang="0">
                  <a:pos x="T12" y="T13"/>
                </a:cxn>
              </a:cxnLst>
              <a:rect l="0" t="0" r="r" b="b"/>
              <a:pathLst>
                <a:path w="471" h="667">
                  <a:moveTo>
                    <a:pt x="0" y="0"/>
                  </a:moveTo>
                  <a:cubicBezTo>
                    <a:pt x="0" y="667"/>
                    <a:pt x="0" y="667"/>
                    <a:pt x="0" y="667"/>
                  </a:cubicBezTo>
                  <a:cubicBezTo>
                    <a:pt x="95" y="667"/>
                    <a:pt x="188" y="662"/>
                    <a:pt x="205" y="650"/>
                  </a:cubicBezTo>
                  <a:cubicBezTo>
                    <a:pt x="239" y="624"/>
                    <a:pt x="243" y="602"/>
                    <a:pt x="265" y="454"/>
                  </a:cubicBezTo>
                  <a:cubicBezTo>
                    <a:pt x="287" y="305"/>
                    <a:pt x="356" y="248"/>
                    <a:pt x="438" y="87"/>
                  </a:cubicBezTo>
                  <a:cubicBezTo>
                    <a:pt x="453" y="59"/>
                    <a:pt x="463" y="29"/>
                    <a:pt x="471" y="0"/>
                  </a:cubicBezTo>
                  <a:lnTo>
                    <a:pt x="0" y="0"/>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Raleway" panose="020B0503030101060003" pitchFamily="34" charset="0"/>
                <a:ea typeface="Lato" panose="020F0502020204030203" pitchFamily="34" charset="0"/>
                <a:cs typeface="Lato" panose="020F0502020204030203" pitchFamily="34" charset="0"/>
              </a:endParaRPr>
            </a:p>
          </p:txBody>
        </p:sp>
        <p:sp>
          <p:nvSpPr>
            <p:cNvPr id="11" name="Freeform 9"/>
            <p:cNvSpPr>
              <a:spLocks/>
            </p:cNvSpPr>
            <p:nvPr/>
          </p:nvSpPr>
          <p:spPr bwMode="auto">
            <a:xfrm>
              <a:off x="5063726" y="3847619"/>
              <a:ext cx="1150876" cy="1543826"/>
            </a:xfrm>
            <a:custGeom>
              <a:avLst/>
              <a:gdLst>
                <a:gd name="T0" fmla="*/ 0 w 497"/>
                <a:gd name="T1" fmla="*/ 0 h 668"/>
                <a:gd name="T2" fmla="*/ 33 w 497"/>
                <a:gd name="T3" fmla="*/ 87 h 668"/>
                <a:gd name="T4" fmla="*/ 206 w 497"/>
                <a:gd name="T5" fmla="*/ 454 h 668"/>
                <a:gd name="T6" fmla="*/ 266 w 497"/>
                <a:gd name="T7" fmla="*/ 650 h 668"/>
                <a:gd name="T8" fmla="*/ 484 w 497"/>
                <a:gd name="T9" fmla="*/ 667 h 668"/>
                <a:gd name="T10" fmla="*/ 497 w 497"/>
                <a:gd name="T11" fmla="*/ 667 h 668"/>
                <a:gd name="T12" fmla="*/ 497 w 497"/>
                <a:gd name="T13" fmla="*/ 0 h 668"/>
                <a:gd name="T14" fmla="*/ 0 w 497"/>
                <a:gd name="T15" fmla="*/ 0 h 6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7" h="668">
                  <a:moveTo>
                    <a:pt x="0" y="0"/>
                  </a:moveTo>
                  <a:cubicBezTo>
                    <a:pt x="8" y="29"/>
                    <a:pt x="18" y="59"/>
                    <a:pt x="33" y="87"/>
                  </a:cubicBezTo>
                  <a:cubicBezTo>
                    <a:pt x="115" y="248"/>
                    <a:pt x="184" y="305"/>
                    <a:pt x="206" y="454"/>
                  </a:cubicBezTo>
                  <a:cubicBezTo>
                    <a:pt x="228" y="602"/>
                    <a:pt x="232" y="624"/>
                    <a:pt x="266" y="650"/>
                  </a:cubicBezTo>
                  <a:cubicBezTo>
                    <a:pt x="284" y="662"/>
                    <a:pt x="384" y="668"/>
                    <a:pt x="484" y="667"/>
                  </a:cubicBezTo>
                  <a:cubicBezTo>
                    <a:pt x="488" y="667"/>
                    <a:pt x="493" y="667"/>
                    <a:pt x="497" y="667"/>
                  </a:cubicBezTo>
                  <a:cubicBezTo>
                    <a:pt x="497" y="0"/>
                    <a:pt x="497" y="0"/>
                    <a:pt x="497" y="0"/>
                  </a:cubicBez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Raleway" panose="020B0503030101060003" pitchFamily="34" charset="0"/>
                <a:ea typeface="Lato" panose="020F0502020204030203" pitchFamily="34" charset="0"/>
                <a:cs typeface="Lato" panose="020F0502020204030203" pitchFamily="34" charset="0"/>
              </a:endParaRPr>
            </a:p>
          </p:txBody>
        </p:sp>
        <p:sp>
          <p:nvSpPr>
            <p:cNvPr id="12" name="Oval 11"/>
            <p:cNvSpPr>
              <a:spLocks noChangeArrowheads="1"/>
            </p:cNvSpPr>
            <p:nvPr/>
          </p:nvSpPr>
          <p:spPr bwMode="auto">
            <a:xfrm>
              <a:off x="5483965" y="3673782"/>
              <a:ext cx="388954" cy="388954"/>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Raleway" panose="020B0503030101060003" pitchFamily="34" charset="0"/>
                <a:ea typeface="Lato" panose="020F0502020204030203" pitchFamily="34" charset="0"/>
                <a:cs typeface="Lato" panose="020F0502020204030203" pitchFamily="34" charset="0"/>
              </a:endParaRPr>
            </a:p>
          </p:txBody>
        </p:sp>
        <p:sp>
          <p:nvSpPr>
            <p:cNvPr id="13" name="Oval 12"/>
            <p:cNvSpPr>
              <a:spLocks noChangeArrowheads="1"/>
            </p:cNvSpPr>
            <p:nvPr/>
          </p:nvSpPr>
          <p:spPr bwMode="auto">
            <a:xfrm>
              <a:off x="6092055" y="2920525"/>
              <a:ext cx="388954" cy="387622"/>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Raleway" panose="020B0503030101060003" pitchFamily="34" charset="0"/>
                <a:ea typeface="Lato" panose="020F0502020204030203" pitchFamily="34" charset="0"/>
                <a:cs typeface="Lato" panose="020F0502020204030203" pitchFamily="34" charset="0"/>
              </a:endParaRPr>
            </a:p>
          </p:txBody>
        </p:sp>
        <p:sp>
          <p:nvSpPr>
            <p:cNvPr id="14" name="Oval 13"/>
            <p:cNvSpPr>
              <a:spLocks noChangeArrowheads="1"/>
            </p:cNvSpPr>
            <p:nvPr/>
          </p:nvSpPr>
          <p:spPr bwMode="auto">
            <a:xfrm>
              <a:off x="6547610" y="3743721"/>
              <a:ext cx="388954" cy="387622"/>
            </a:xfrm>
            <a:prstGeom prst="ellipse">
              <a:avLst/>
            </a:pr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Raleway" panose="020B0503030101060003" pitchFamily="34" charset="0"/>
                <a:ea typeface="Lato" panose="020F0502020204030203" pitchFamily="34" charset="0"/>
                <a:cs typeface="Lato" panose="020F0502020204030203" pitchFamily="34" charset="0"/>
              </a:endParaRPr>
            </a:p>
          </p:txBody>
        </p:sp>
        <p:sp>
          <p:nvSpPr>
            <p:cNvPr id="15" name="Oval 14"/>
            <p:cNvSpPr>
              <a:spLocks noChangeArrowheads="1"/>
            </p:cNvSpPr>
            <p:nvPr/>
          </p:nvSpPr>
          <p:spPr bwMode="auto">
            <a:xfrm>
              <a:off x="5941536" y="4505643"/>
              <a:ext cx="388954" cy="388954"/>
            </a:xfrm>
            <a:prstGeom prst="ellipse">
              <a:avLst/>
            </a:pr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Raleway" panose="020B0503030101060003" pitchFamily="34" charset="0"/>
                <a:ea typeface="Lato" panose="020F0502020204030203" pitchFamily="34" charset="0"/>
                <a:cs typeface="Lato" panose="020F0502020204030203" pitchFamily="34" charset="0"/>
              </a:endParaRPr>
            </a:p>
          </p:txBody>
        </p:sp>
        <p:sp>
          <p:nvSpPr>
            <p:cNvPr id="16" name="Rectangle 15"/>
            <p:cNvSpPr>
              <a:spLocks noChangeArrowheads="1"/>
            </p:cNvSpPr>
            <p:nvPr/>
          </p:nvSpPr>
          <p:spPr bwMode="auto">
            <a:xfrm>
              <a:off x="5256694" y="3024423"/>
              <a:ext cx="6806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u="none" strike="noStrike" kern="1200" cap="none" spc="0" normalizeH="0" baseline="0" noProof="0">
                  <a:ln>
                    <a:noFill/>
                  </a:ln>
                  <a:solidFill>
                    <a:srgbClr val="FFFFFF"/>
                  </a:solidFill>
                  <a:effectLst/>
                  <a:uLnTx/>
                  <a:uFillTx/>
                  <a:latin typeface="Raleway" panose="020B0503030101060003" pitchFamily="34" charset="0"/>
                  <a:ea typeface="Lato" panose="020F0502020204030203" pitchFamily="34" charset="0"/>
                  <a:cs typeface="Lato" panose="020F0502020204030203" pitchFamily="34" charset="0"/>
                </a:rPr>
                <a:t>A</a:t>
              </a:r>
              <a:endParaRPr kumimoji="0" lang="en-US" altLang="en-US" sz="1050" u="none" strike="noStrike" kern="1200" cap="none" spc="0" normalizeH="0" baseline="0" noProof="0">
                <a:ln>
                  <a:noFill/>
                </a:ln>
                <a:solidFill>
                  <a:srgbClr val="000000"/>
                </a:solidFill>
                <a:effectLst/>
                <a:uLnTx/>
                <a:uFillTx/>
                <a:latin typeface="Raleway" panose="020B0503030101060003" pitchFamily="34" charset="0"/>
                <a:ea typeface="Lato" panose="020F0502020204030203" pitchFamily="34" charset="0"/>
                <a:cs typeface="Lato" panose="020F0502020204030203" pitchFamily="34" charset="0"/>
              </a:endParaRPr>
            </a:p>
          </p:txBody>
        </p:sp>
        <p:sp>
          <p:nvSpPr>
            <p:cNvPr id="17" name="Rectangle 16"/>
            <p:cNvSpPr>
              <a:spLocks noChangeArrowheads="1"/>
            </p:cNvSpPr>
            <p:nvPr/>
          </p:nvSpPr>
          <p:spPr bwMode="auto">
            <a:xfrm>
              <a:off x="6450196" y="3012435"/>
              <a:ext cx="6806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u="none" strike="noStrike" kern="1200" cap="none" spc="0" normalizeH="0" baseline="0" noProof="0">
                  <a:ln>
                    <a:noFill/>
                  </a:ln>
                  <a:solidFill>
                    <a:srgbClr val="FFFFFF"/>
                  </a:solidFill>
                  <a:effectLst/>
                  <a:uLnTx/>
                  <a:uFillTx/>
                  <a:latin typeface="Raleway" panose="020B0503030101060003" pitchFamily="34" charset="0"/>
                  <a:ea typeface="Lato" panose="020F0502020204030203" pitchFamily="34" charset="0"/>
                  <a:cs typeface="Lato" panose="020F0502020204030203" pitchFamily="34" charset="0"/>
                </a:rPr>
                <a:t>B</a:t>
              </a:r>
              <a:endParaRPr kumimoji="0" lang="en-US" altLang="en-US" sz="1050" u="none" strike="noStrike" kern="1200" cap="none" spc="0" normalizeH="0" baseline="0" noProof="0">
                <a:ln>
                  <a:noFill/>
                </a:ln>
                <a:solidFill>
                  <a:srgbClr val="000000"/>
                </a:solidFill>
                <a:effectLst/>
                <a:uLnTx/>
                <a:uFillTx/>
                <a:latin typeface="Raleway" panose="020B0503030101060003" pitchFamily="34" charset="0"/>
                <a:ea typeface="Lato" panose="020F0502020204030203" pitchFamily="34" charset="0"/>
                <a:cs typeface="Lato" panose="020F0502020204030203" pitchFamily="34" charset="0"/>
              </a:endParaRPr>
            </a:p>
          </p:txBody>
        </p:sp>
        <p:sp>
          <p:nvSpPr>
            <p:cNvPr id="18" name="Rectangle 17"/>
            <p:cNvSpPr>
              <a:spLocks noChangeArrowheads="1"/>
            </p:cNvSpPr>
            <p:nvPr/>
          </p:nvSpPr>
          <p:spPr bwMode="auto">
            <a:xfrm>
              <a:off x="5364465" y="4249534"/>
              <a:ext cx="6806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u="none" strike="noStrike" kern="1200" cap="none" spc="0" normalizeH="0" baseline="0" noProof="0">
                  <a:ln>
                    <a:noFill/>
                  </a:ln>
                  <a:solidFill>
                    <a:srgbClr val="FFFFFF"/>
                  </a:solidFill>
                  <a:effectLst/>
                  <a:uLnTx/>
                  <a:uFillTx/>
                  <a:latin typeface="Raleway" panose="020B0503030101060003" pitchFamily="34" charset="0"/>
                  <a:ea typeface="Lato" panose="020F0502020204030203" pitchFamily="34" charset="0"/>
                  <a:cs typeface="Lato" panose="020F0502020204030203" pitchFamily="34" charset="0"/>
                </a:rPr>
                <a:t>D</a:t>
              </a:r>
              <a:endParaRPr kumimoji="0" lang="en-US" altLang="en-US" sz="1050" u="none" strike="noStrike" kern="1200" cap="none" spc="0" normalizeH="0" baseline="0" noProof="0">
                <a:ln>
                  <a:noFill/>
                </a:ln>
                <a:solidFill>
                  <a:srgbClr val="000000"/>
                </a:solidFill>
                <a:effectLst/>
                <a:uLnTx/>
                <a:uFillTx/>
                <a:latin typeface="Raleway" panose="020B0503030101060003" pitchFamily="34" charset="0"/>
                <a:ea typeface="Lato" panose="020F0502020204030203" pitchFamily="34" charset="0"/>
                <a:cs typeface="Lato" panose="020F0502020204030203" pitchFamily="34" charset="0"/>
              </a:endParaRPr>
            </a:p>
          </p:txBody>
        </p:sp>
        <p:sp>
          <p:nvSpPr>
            <p:cNvPr id="19" name="Rectangle 18"/>
            <p:cNvSpPr>
              <a:spLocks noChangeArrowheads="1"/>
            </p:cNvSpPr>
            <p:nvPr/>
          </p:nvSpPr>
          <p:spPr bwMode="auto">
            <a:xfrm>
              <a:off x="6193191" y="4277853"/>
              <a:ext cx="7920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en-US" sz="2000">
                  <a:solidFill>
                    <a:srgbClr val="FFFFFF"/>
                  </a:solidFill>
                  <a:latin typeface="Raleway" panose="020B0503030101060003" pitchFamily="34" charset="0"/>
                  <a:ea typeface="Lato" panose="020F0502020204030203" pitchFamily="34" charset="0"/>
                  <a:cs typeface="Lato" panose="020F0502020204030203" pitchFamily="34" charset="0"/>
                </a:rPr>
                <a:t>C</a:t>
              </a:r>
              <a:endParaRPr kumimoji="0" lang="en-US" altLang="en-US" sz="1050" u="none" strike="noStrike" kern="1200" cap="none" spc="0" normalizeH="0" baseline="0" noProof="0">
                <a:ln>
                  <a:noFill/>
                </a:ln>
                <a:solidFill>
                  <a:srgbClr val="000000"/>
                </a:solidFill>
                <a:effectLst/>
                <a:uLnTx/>
                <a:uFillTx/>
                <a:latin typeface="Raleway" panose="020B0503030101060003" pitchFamily="34" charset="0"/>
                <a:ea typeface="Lato" panose="020F0502020204030203" pitchFamily="34" charset="0"/>
                <a:cs typeface="Lato" panose="020F0502020204030203" pitchFamily="34" charset="0"/>
              </a:endParaRPr>
            </a:p>
          </p:txBody>
        </p:sp>
      </p:grpSp>
      <p:sp>
        <p:nvSpPr>
          <p:cNvPr id="20" name="TextBox 19"/>
          <p:cNvSpPr txBox="1"/>
          <p:nvPr/>
        </p:nvSpPr>
        <p:spPr>
          <a:xfrm>
            <a:off x="7934891" y="2682721"/>
            <a:ext cx="1300997" cy="276999"/>
          </a:xfrm>
          <a:prstGeom prst="rect">
            <a:avLst/>
          </a:prstGeom>
          <a:noFill/>
        </p:spPr>
        <p:txBody>
          <a:bodyPr wrap="none" rtlCol="0">
            <a:spAutoFit/>
          </a:bodyPr>
          <a:lstStyle/>
          <a:p>
            <a:r>
              <a:rPr lang="en-US" sz="1200" spc="30">
                <a:latin typeface="Raleway" panose="020B0503030101060003" pitchFamily="34" charset="0"/>
                <a:ea typeface="Lato" panose="020F0502020204030203" pitchFamily="34" charset="0"/>
                <a:cs typeface="Lato" panose="020F0502020204030203" pitchFamily="34" charset="0"/>
              </a:rPr>
              <a:t>Write your title</a:t>
            </a:r>
          </a:p>
        </p:txBody>
      </p:sp>
      <p:sp>
        <p:nvSpPr>
          <p:cNvPr id="21" name="TextBox 20"/>
          <p:cNvSpPr txBox="1"/>
          <p:nvPr/>
        </p:nvSpPr>
        <p:spPr>
          <a:xfrm>
            <a:off x="7934891" y="2988391"/>
            <a:ext cx="2210862" cy="544765"/>
          </a:xfrm>
          <a:prstGeom prst="rect">
            <a:avLst/>
          </a:prstGeom>
          <a:noFill/>
        </p:spPr>
        <p:txBody>
          <a:bodyPr wrap="none" rtlCol="0">
            <a:spAutoFit/>
          </a:bodyPr>
          <a:lstStyle/>
          <a:p>
            <a:pPr>
              <a:lnSpc>
                <a:spcPct val="140000"/>
              </a:lnSpc>
            </a:pPr>
            <a:r>
              <a:rPr lang="en-US" sz="1050">
                <a:solidFill>
                  <a:schemeClr val="tx2"/>
                </a:solidFill>
                <a:latin typeface="Raleway" panose="020B0503030101060003" pitchFamily="34" charset="0"/>
                <a:ea typeface="Lato" panose="020F0502020204030203" pitchFamily="34" charset="0"/>
                <a:cs typeface="Lato" panose="020F0502020204030203" pitchFamily="34" charset="0"/>
              </a:rPr>
              <a:t>Lorem ipsum dolor, consectetur </a:t>
            </a:r>
          </a:p>
          <a:p>
            <a:pPr>
              <a:lnSpc>
                <a:spcPct val="140000"/>
              </a:lnSpc>
            </a:pPr>
            <a:r>
              <a:rPr lang="en-US" sz="1050">
                <a:solidFill>
                  <a:schemeClr val="tx2"/>
                </a:solidFill>
                <a:latin typeface="Raleway" panose="020B0503030101060003" pitchFamily="34" charset="0"/>
                <a:ea typeface="Lato" panose="020F0502020204030203" pitchFamily="34" charset="0"/>
                <a:cs typeface="Lato" panose="020F0502020204030203" pitchFamily="34" charset="0"/>
              </a:rPr>
              <a:t>adipiscing elit roin cursu.</a:t>
            </a:r>
          </a:p>
        </p:txBody>
      </p:sp>
      <p:sp>
        <p:nvSpPr>
          <p:cNvPr id="22" name="TextBox 21"/>
          <p:cNvSpPr txBox="1"/>
          <p:nvPr/>
        </p:nvSpPr>
        <p:spPr>
          <a:xfrm>
            <a:off x="7934891" y="4229258"/>
            <a:ext cx="1300997" cy="276999"/>
          </a:xfrm>
          <a:prstGeom prst="rect">
            <a:avLst/>
          </a:prstGeom>
          <a:noFill/>
        </p:spPr>
        <p:txBody>
          <a:bodyPr wrap="none" rtlCol="0">
            <a:spAutoFit/>
          </a:bodyPr>
          <a:lstStyle/>
          <a:p>
            <a:r>
              <a:rPr lang="en-US" sz="1200" spc="30">
                <a:latin typeface="Raleway" panose="020B0503030101060003" pitchFamily="34" charset="0"/>
                <a:ea typeface="Lato" panose="020F0502020204030203" pitchFamily="34" charset="0"/>
                <a:cs typeface="Lato" panose="020F0502020204030203" pitchFamily="34" charset="0"/>
              </a:rPr>
              <a:t>Write your title</a:t>
            </a:r>
          </a:p>
        </p:txBody>
      </p:sp>
      <p:sp>
        <p:nvSpPr>
          <p:cNvPr id="23" name="TextBox 22"/>
          <p:cNvSpPr txBox="1"/>
          <p:nvPr/>
        </p:nvSpPr>
        <p:spPr>
          <a:xfrm>
            <a:off x="7934891" y="4534928"/>
            <a:ext cx="2210862" cy="544765"/>
          </a:xfrm>
          <a:prstGeom prst="rect">
            <a:avLst/>
          </a:prstGeom>
          <a:noFill/>
        </p:spPr>
        <p:txBody>
          <a:bodyPr wrap="none" rtlCol="0">
            <a:spAutoFit/>
          </a:bodyPr>
          <a:lstStyle/>
          <a:p>
            <a:pPr>
              <a:lnSpc>
                <a:spcPct val="140000"/>
              </a:lnSpc>
            </a:pPr>
            <a:r>
              <a:rPr lang="en-US" sz="1050">
                <a:solidFill>
                  <a:schemeClr val="tx2"/>
                </a:solidFill>
                <a:latin typeface="Raleway" panose="020B0503030101060003" pitchFamily="34" charset="0"/>
                <a:ea typeface="Lato" panose="020F0502020204030203" pitchFamily="34" charset="0"/>
                <a:cs typeface="Lato" panose="020F0502020204030203" pitchFamily="34" charset="0"/>
              </a:rPr>
              <a:t>Lorem ipsum dolor, consectetur </a:t>
            </a:r>
          </a:p>
          <a:p>
            <a:pPr>
              <a:lnSpc>
                <a:spcPct val="140000"/>
              </a:lnSpc>
            </a:pPr>
            <a:r>
              <a:rPr lang="en-US" sz="1050">
                <a:solidFill>
                  <a:schemeClr val="tx2"/>
                </a:solidFill>
                <a:latin typeface="Raleway" panose="020B0503030101060003" pitchFamily="34" charset="0"/>
                <a:ea typeface="Lato" panose="020F0502020204030203" pitchFamily="34" charset="0"/>
                <a:cs typeface="Lato" panose="020F0502020204030203" pitchFamily="34" charset="0"/>
              </a:rPr>
              <a:t>adipiscing elit roin cursu.</a:t>
            </a:r>
          </a:p>
        </p:txBody>
      </p:sp>
      <p:sp>
        <p:nvSpPr>
          <p:cNvPr id="24" name="TextBox 23"/>
          <p:cNvSpPr txBox="1"/>
          <p:nvPr/>
        </p:nvSpPr>
        <p:spPr>
          <a:xfrm>
            <a:off x="2956112" y="2682721"/>
            <a:ext cx="1300997" cy="276999"/>
          </a:xfrm>
          <a:prstGeom prst="rect">
            <a:avLst/>
          </a:prstGeom>
          <a:noFill/>
        </p:spPr>
        <p:txBody>
          <a:bodyPr wrap="none" rtlCol="0">
            <a:spAutoFit/>
          </a:bodyPr>
          <a:lstStyle/>
          <a:p>
            <a:pPr algn="r"/>
            <a:r>
              <a:rPr lang="en-US" sz="1200" spc="30">
                <a:latin typeface="Raleway" panose="020B0503030101060003" pitchFamily="34" charset="0"/>
                <a:ea typeface="Lato" panose="020F0502020204030203" pitchFamily="34" charset="0"/>
                <a:cs typeface="Lato" panose="020F0502020204030203" pitchFamily="34" charset="0"/>
              </a:rPr>
              <a:t>Write your title</a:t>
            </a:r>
          </a:p>
        </p:txBody>
      </p:sp>
      <p:sp>
        <p:nvSpPr>
          <p:cNvPr id="25" name="TextBox 24"/>
          <p:cNvSpPr txBox="1"/>
          <p:nvPr/>
        </p:nvSpPr>
        <p:spPr>
          <a:xfrm>
            <a:off x="2079911" y="2988391"/>
            <a:ext cx="2177198" cy="544765"/>
          </a:xfrm>
          <a:prstGeom prst="rect">
            <a:avLst/>
          </a:prstGeom>
          <a:noFill/>
        </p:spPr>
        <p:txBody>
          <a:bodyPr wrap="none" rtlCol="0">
            <a:spAutoFit/>
          </a:bodyPr>
          <a:lstStyle/>
          <a:p>
            <a:pPr algn="r">
              <a:lnSpc>
                <a:spcPct val="140000"/>
              </a:lnSpc>
            </a:pPr>
            <a:r>
              <a:rPr lang="en-US" sz="1050">
                <a:solidFill>
                  <a:schemeClr val="tx2"/>
                </a:solidFill>
                <a:latin typeface="Raleway" panose="020B0503030101060003" pitchFamily="34" charset="0"/>
                <a:ea typeface="Lato" panose="020F0502020204030203" pitchFamily="34" charset="0"/>
                <a:cs typeface="Lato" panose="020F0502020204030203" pitchFamily="34" charset="0"/>
              </a:rPr>
              <a:t>Lorem ipsum dolor, consectetur</a:t>
            </a:r>
          </a:p>
          <a:p>
            <a:pPr algn="r">
              <a:lnSpc>
                <a:spcPct val="140000"/>
              </a:lnSpc>
            </a:pPr>
            <a:r>
              <a:rPr lang="en-US" sz="1050">
                <a:solidFill>
                  <a:schemeClr val="tx2"/>
                </a:solidFill>
                <a:latin typeface="Raleway" panose="020B0503030101060003" pitchFamily="34" charset="0"/>
                <a:ea typeface="Lato" panose="020F0502020204030203" pitchFamily="34" charset="0"/>
                <a:cs typeface="Lato" panose="020F0502020204030203" pitchFamily="34" charset="0"/>
              </a:rPr>
              <a:t>adipiscing elit roin cursu</a:t>
            </a:r>
          </a:p>
        </p:txBody>
      </p:sp>
      <p:sp>
        <p:nvSpPr>
          <p:cNvPr id="26" name="TextBox 25"/>
          <p:cNvSpPr txBox="1"/>
          <p:nvPr/>
        </p:nvSpPr>
        <p:spPr>
          <a:xfrm>
            <a:off x="2956112" y="4229258"/>
            <a:ext cx="1300997" cy="276999"/>
          </a:xfrm>
          <a:prstGeom prst="rect">
            <a:avLst/>
          </a:prstGeom>
          <a:noFill/>
        </p:spPr>
        <p:txBody>
          <a:bodyPr wrap="none" rtlCol="0">
            <a:spAutoFit/>
          </a:bodyPr>
          <a:lstStyle/>
          <a:p>
            <a:pPr algn="r"/>
            <a:r>
              <a:rPr lang="en-US" sz="1200" spc="30">
                <a:latin typeface="Raleway" panose="020B0503030101060003" pitchFamily="34" charset="0"/>
                <a:ea typeface="Lato" panose="020F0502020204030203" pitchFamily="34" charset="0"/>
                <a:cs typeface="Lato" panose="020F0502020204030203" pitchFamily="34" charset="0"/>
              </a:rPr>
              <a:t>Write your title</a:t>
            </a:r>
          </a:p>
        </p:txBody>
      </p:sp>
      <p:sp>
        <p:nvSpPr>
          <p:cNvPr id="27" name="TextBox 26"/>
          <p:cNvSpPr txBox="1"/>
          <p:nvPr/>
        </p:nvSpPr>
        <p:spPr>
          <a:xfrm>
            <a:off x="2079911" y="4534928"/>
            <a:ext cx="2177198" cy="544765"/>
          </a:xfrm>
          <a:prstGeom prst="rect">
            <a:avLst/>
          </a:prstGeom>
          <a:noFill/>
        </p:spPr>
        <p:txBody>
          <a:bodyPr wrap="none" rtlCol="0">
            <a:spAutoFit/>
          </a:bodyPr>
          <a:lstStyle/>
          <a:p>
            <a:pPr algn="r">
              <a:lnSpc>
                <a:spcPct val="140000"/>
              </a:lnSpc>
            </a:pPr>
            <a:r>
              <a:rPr lang="en-US" sz="1050">
                <a:solidFill>
                  <a:schemeClr val="tx2"/>
                </a:solidFill>
                <a:latin typeface="Raleway" panose="020B0503030101060003" pitchFamily="34" charset="0"/>
                <a:ea typeface="Lato" panose="020F0502020204030203" pitchFamily="34" charset="0"/>
                <a:cs typeface="Lato" panose="020F0502020204030203" pitchFamily="34" charset="0"/>
              </a:rPr>
              <a:t>Lorem ipsum dolor, consectetur</a:t>
            </a:r>
          </a:p>
          <a:p>
            <a:pPr algn="r">
              <a:lnSpc>
                <a:spcPct val="140000"/>
              </a:lnSpc>
            </a:pPr>
            <a:r>
              <a:rPr lang="en-US" sz="1050">
                <a:solidFill>
                  <a:schemeClr val="tx2"/>
                </a:solidFill>
                <a:latin typeface="Raleway" panose="020B0503030101060003" pitchFamily="34" charset="0"/>
                <a:ea typeface="Lato" panose="020F0502020204030203" pitchFamily="34" charset="0"/>
                <a:cs typeface="Lato" panose="020F0502020204030203" pitchFamily="34" charset="0"/>
              </a:rPr>
              <a:t>adipiscing elit roin cursu</a:t>
            </a:r>
          </a:p>
        </p:txBody>
      </p:sp>
    </p:spTree>
    <p:extLst>
      <p:ext uri="{BB962C8B-B14F-4D97-AF65-F5344CB8AC3E}">
        <p14:creationId xmlns:p14="http://schemas.microsoft.com/office/powerpoint/2010/main" val="1907657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ross 4">
            <a:extLst>
              <a:ext uri="{FF2B5EF4-FFF2-40B4-BE49-F238E27FC236}">
                <a16:creationId xmlns:a16="http://schemas.microsoft.com/office/drawing/2014/main" id="{341A5075-0736-4AA5-82F2-FD54A1A81CBB}"/>
              </a:ext>
            </a:extLst>
          </p:cNvPr>
          <p:cNvSpPr/>
          <p:nvPr/>
        </p:nvSpPr>
        <p:spPr>
          <a:xfrm rot="2700000">
            <a:off x="11140215" y="34931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EE756D3C-21D2-4040-9810-01F1EB04FA08}"/>
              </a:ext>
            </a:extLst>
          </p:cNvPr>
          <p:cNvSpPr txBox="1"/>
          <p:nvPr/>
        </p:nvSpPr>
        <p:spPr>
          <a:xfrm>
            <a:off x="4461455" y="445819"/>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GRAPHIC</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grpSp>
        <p:nvGrpSpPr>
          <p:cNvPr id="4" name="Group 3"/>
          <p:cNvGrpSpPr/>
          <p:nvPr/>
        </p:nvGrpSpPr>
        <p:grpSpPr>
          <a:xfrm>
            <a:off x="4370917" y="2052084"/>
            <a:ext cx="3450166" cy="3451075"/>
            <a:chOff x="6978386" y="3283335"/>
            <a:chExt cx="5520266" cy="5521720"/>
          </a:xfrm>
        </p:grpSpPr>
        <p:sp>
          <p:nvSpPr>
            <p:cNvPr id="7" name="Freeform 6"/>
            <p:cNvSpPr>
              <a:spLocks/>
            </p:cNvSpPr>
            <p:nvPr/>
          </p:nvSpPr>
          <p:spPr bwMode="auto">
            <a:xfrm>
              <a:off x="11313292" y="7571700"/>
              <a:ext cx="680501" cy="681875"/>
            </a:xfrm>
            <a:custGeom>
              <a:avLst/>
              <a:gdLst>
                <a:gd name="T0" fmla="*/ 97 w 106"/>
                <a:gd name="T1" fmla="*/ 105 h 106"/>
                <a:gd name="T2" fmla="*/ 104 w 106"/>
                <a:gd name="T3" fmla="*/ 98 h 106"/>
                <a:gd name="T4" fmla="*/ 95 w 106"/>
                <a:gd name="T5" fmla="*/ 62 h 106"/>
                <a:gd name="T6" fmla="*/ 90 w 106"/>
                <a:gd name="T7" fmla="*/ 43 h 106"/>
                <a:gd name="T8" fmla="*/ 80 w 106"/>
                <a:gd name="T9" fmla="*/ 6 h 106"/>
                <a:gd name="T10" fmla="*/ 70 w 106"/>
                <a:gd name="T11" fmla="*/ 4 h 106"/>
                <a:gd name="T12" fmla="*/ 44 w 106"/>
                <a:gd name="T13" fmla="*/ 30 h 106"/>
                <a:gd name="T14" fmla="*/ 30 w 106"/>
                <a:gd name="T15" fmla="*/ 44 h 106"/>
                <a:gd name="T16" fmla="*/ 4 w 106"/>
                <a:gd name="T17" fmla="*/ 71 h 106"/>
                <a:gd name="T18" fmla="*/ 6 w 106"/>
                <a:gd name="T19" fmla="*/ 80 h 106"/>
                <a:gd name="T20" fmla="*/ 42 w 106"/>
                <a:gd name="T21" fmla="*/ 90 h 106"/>
                <a:gd name="T22" fmla="*/ 61 w 106"/>
                <a:gd name="T23" fmla="*/ 95 h 106"/>
                <a:gd name="T24" fmla="*/ 97 w 106"/>
                <a:gd name="T25" fmla="*/ 10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06">
                  <a:moveTo>
                    <a:pt x="97" y="105"/>
                  </a:moveTo>
                  <a:cubicBezTo>
                    <a:pt x="103" y="106"/>
                    <a:pt x="106" y="103"/>
                    <a:pt x="104" y="98"/>
                  </a:cubicBezTo>
                  <a:cubicBezTo>
                    <a:pt x="95" y="62"/>
                    <a:pt x="95" y="62"/>
                    <a:pt x="95" y="62"/>
                  </a:cubicBezTo>
                  <a:cubicBezTo>
                    <a:pt x="93" y="56"/>
                    <a:pt x="91" y="48"/>
                    <a:pt x="90" y="43"/>
                  </a:cubicBezTo>
                  <a:cubicBezTo>
                    <a:pt x="80" y="6"/>
                    <a:pt x="80" y="6"/>
                    <a:pt x="80" y="6"/>
                  </a:cubicBezTo>
                  <a:cubicBezTo>
                    <a:pt x="78" y="1"/>
                    <a:pt x="74" y="0"/>
                    <a:pt x="70" y="4"/>
                  </a:cubicBezTo>
                  <a:cubicBezTo>
                    <a:pt x="44" y="30"/>
                    <a:pt x="44" y="30"/>
                    <a:pt x="44" y="30"/>
                  </a:cubicBezTo>
                  <a:cubicBezTo>
                    <a:pt x="40" y="34"/>
                    <a:pt x="34" y="40"/>
                    <a:pt x="30" y="44"/>
                  </a:cubicBezTo>
                  <a:cubicBezTo>
                    <a:pt x="4" y="71"/>
                    <a:pt x="4" y="71"/>
                    <a:pt x="4" y="71"/>
                  </a:cubicBezTo>
                  <a:cubicBezTo>
                    <a:pt x="0" y="75"/>
                    <a:pt x="1" y="79"/>
                    <a:pt x="6" y="80"/>
                  </a:cubicBezTo>
                  <a:cubicBezTo>
                    <a:pt x="42" y="90"/>
                    <a:pt x="42" y="90"/>
                    <a:pt x="42" y="90"/>
                  </a:cubicBezTo>
                  <a:cubicBezTo>
                    <a:pt x="47" y="91"/>
                    <a:pt x="56" y="94"/>
                    <a:pt x="61" y="95"/>
                  </a:cubicBezTo>
                  <a:lnTo>
                    <a:pt x="97" y="105"/>
                  </a:lnTo>
                  <a:close/>
                </a:path>
              </a:pathLst>
            </a:custGeom>
            <a:solidFill>
              <a:schemeClr val="tx1">
                <a:lumMod val="75000"/>
                <a:lumOff val="25000"/>
              </a:schemeClr>
            </a:solidFill>
            <a:ln>
              <a:noFill/>
            </a:ln>
            <a:extLst/>
          </p:spPr>
          <p:txBody>
            <a:bodyPr vert="horz" wrap="square" lIns="91299" tIns="45649" rIns="91299" bIns="45649" numCol="1" anchor="t" anchorCtr="0" compatLnSpc="1">
              <a:prstTxWarp prst="textNoShape">
                <a:avLst/>
              </a:prstTxWarp>
            </a:bodyPr>
            <a:lstStyle/>
            <a:p>
              <a:endParaRPr lang="id-ID" sz="1600">
                <a:latin typeface="Raleway" panose="020B0503030101060003" pitchFamily="34" charset="0"/>
              </a:endParaRPr>
            </a:p>
          </p:txBody>
        </p:sp>
        <p:sp>
          <p:nvSpPr>
            <p:cNvPr id="8" name="Freeform 7"/>
            <p:cNvSpPr>
              <a:spLocks/>
            </p:cNvSpPr>
            <p:nvPr/>
          </p:nvSpPr>
          <p:spPr bwMode="auto">
            <a:xfrm>
              <a:off x="9739247" y="3283335"/>
              <a:ext cx="2759405" cy="3188517"/>
            </a:xfrm>
            <a:custGeom>
              <a:avLst/>
              <a:gdLst>
                <a:gd name="T0" fmla="*/ 0 w 406"/>
                <a:gd name="T1" fmla="*/ 127 h 469"/>
                <a:gd name="T2" fmla="*/ 0 w 406"/>
                <a:gd name="T3" fmla="*/ 152 h 469"/>
                <a:gd name="T4" fmla="*/ 254 w 406"/>
                <a:gd name="T5" fmla="*/ 406 h 469"/>
                <a:gd name="T6" fmla="*/ 279 w 406"/>
                <a:gd name="T7" fmla="*/ 406 h 469"/>
                <a:gd name="T8" fmla="*/ 343 w 406"/>
                <a:gd name="T9" fmla="*/ 469 h 469"/>
                <a:gd name="T10" fmla="*/ 406 w 406"/>
                <a:gd name="T11" fmla="*/ 406 h 469"/>
                <a:gd name="T12" fmla="*/ 0 w 406"/>
                <a:gd name="T13" fmla="*/ 0 h 469"/>
                <a:gd name="T14" fmla="*/ 64 w 406"/>
                <a:gd name="T15" fmla="*/ 63 h 469"/>
                <a:gd name="T16" fmla="*/ 0 w 406"/>
                <a:gd name="T17" fmla="*/ 12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 h="469">
                  <a:moveTo>
                    <a:pt x="0" y="127"/>
                  </a:moveTo>
                  <a:cubicBezTo>
                    <a:pt x="0" y="152"/>
                    <a:pt x="0" y="152"/>
                    <a:pt x="0" y="152"/>
                  </a:cubicBezTo>
                  <a:cubicBezTo>
                    <a:pt x="140" y="152"/>
                    <a:pt x="254" y="266"/>
                    <a:pt x="254" y="406"/>
                  </a:cubicBezTo>
                  <a:cubicBezTo>
                    <a:pt x="279" y="406"/>
                    <a:pt x="279" y="406"/>
                    <a:pt x="279" y="406"/>
                  </a:cubicBezTo>
                  <a:cubicBezTo>
                    <a:pt x="343" y="469"/>
                    <a:pt x="343" y="469"/>
                    <a:pt x="343" y="469"/>
                  </a:cubicBezTo>
                  <a:cubicBezTo>
                    <a:pt x="406" y="406"/>
                    <a:pt x="406" y="406"/>
                    <a:pt x="406" y="406"/>
                  </a:cubicBezTo>
                  <a:cubicBezTo>
                    <a:pt x="406" y="182"/>
                    <a:pt x="225" y="0"/>
                    <a:pt x="0" y="0"/>
                  </a:cubicBezTo>
                  <a:cubicBezTo>
                    <a:pt x="64" y="63"/>
                    <a:pt x="64" y="63"/>
                    <a:pt x="64" y="63"/>
                  </a:cubicBezTo>
                  <a:lnTo>
                    <a:pt x="0" y="127"/>
                  </a:lnTo>
                  <a:close/>
                </a:path>
              </a:pathLst>
            </a:custGeom>
            <a:solidFill>
              <a:schemeClr val="accent2"/>
            </a:solidFill>
            <a:ln>
              <a:noFill/>
            </a:ln>
            <a:extLst/>
          </p:spPr>
          <p:txBody>
            <a:bodyPr vert="horz" wrap="square" lIns="91299" tIns="45649" rIns="91299" bIns="45649" numCol="1" anchor="t" anchorCtr="0" compatLnSpc="1">
              <a:prstTxWarp prst="textNoShape">
                <a:avLst/>
              </a:prstTxWarp>
            </a:bodyPr>
            <a:lstStyle/>
            <a:p>
              <a:endParaRPr lang="id-ID" sz="1600">
                <a:latin typeface="Raleway" panose="020B0503030101060003" pitchFamily="34" charset="0"/>
              </a:endParaRPr>
            </a:p>
          </p:txBody>
        </p:sp>
        <p:sp>
          <p:nvSpPr>
            <p:cNvPr id="9" name="Freeform 8"/>
            <p:cNvSpPr>
              <a:spLocks/>
            </p:cNvSpPr>
            <p:nvPr/>
          </p:nvSpPr>
          <p:spPr bwMode="auto">
            <a:xfrm>
              <a:off x="6978386" y="5616538"/>
              <a:ext cx="2760860" cy="3188517"/>
            </a:xfrm>
            <a:custGeom>
              <a:avLst/>
              <a:gdLst>
                <a:gd name="T0" fmla="*/ 406 w 406"/>
                <a:gd name="T1" fmla="*/ 342 h 469"/>
                <a:gd name="T2" fmla="*/ 406 w 406"/>
                <a:gd name="T3" fmla="*/ 317 h 469"/>
                <a:gd name="T4" fmla="*/ 153 w 406"/>
                <a:gd name="T5" fmla="*/ 63 h 469"/>
                <a:gd name="T6" fmla="*/ 127 w 406"/>
                <a:gd name="T7" fmla="*/ 63 h 469"/>
                <a:gd name="T8" fmla="*/ 64 w 406"/>
                <a:gd name="T9" fmla="*/ 0 h 469"/>
                <a:gd name="T10" fmla="*/ 0 w 406"/>
                <a:gd name="T11" fmla="*/ 63 h 469"/>
                <a:gd name="T12" fmla="*/ 406 w 406"/>
                <a:gd name="T13" fmla="*/ 469 h 469"/>
                <a:gd name="T14" fmla="*/ 343 w 406"/>
                <a:gd name="T15" fmla="*/ 405 h 469"/>
                <a:gd name="T16" fmla="*/ 406 w 406"/>
                <a:gd name="T17" fmla="*/ 342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 h="469">
                  <a:moveTo>
                    <a:pt x="406" y="342"/>
                  </a:moveTo>
                  <a:cubicBezTo>
                    <a:pt x="406" y="317"/>
                    <a:pt x="406" y="317"/>
                    <a:pt x="406" y="317"/>
                  </a:cubicBezTo>
                  <a:cubicBezTo>
                    <a:pt x="266" y="317"/>
                    <a:pt x="153" y="203"/>
                    <a:pt x="153" y="63"/>
                  </a:cubicBezTo>
                  <a:cubicBezTo>
                    <a:pt x="127" y="63"/>
                    <a:pt x="127" y="63"/>
                    <a:pt x="127" y="63"/>
                  </a:cubicBezTo>
                  <a:cubicBezTo>
                    <a:pt x="64" y="0"/>
                    <a:pt x="64" y="0"/>
                    <a:pt x="64" y="0"/>
                  </a:cubicBezTo>
                  <a:cubicBezTo>
                    <a:pt x="0" y="63"/>
                    <a:pt x="0" y="63"/>
                    <a:pt x="0" y="63"/>
                  </a:cubicBezTo>
                  <a:cubicBezTo>
                    <a:pt x="0" y="287"/>
                    <a:pt x="182" y="469"/>
                    <a:pt x="406" y="469"/>
                  </a:cubicBezTo>
                  <a:cubicBezTo>
                    <a:pt x="343" y="405"/>
                    <a:pt x="343" y="405"/>
                    <a:pt x="343" y="405"/>
                  </a:cubicBezTo>
                  <a:lnTo>
                    <a:pt x="406" y="342"/>
                  </a:lnTo>
                  <a:close/>
                </a:path>
              </a:pathLst>
            </a:custGeom>
            <a:solidFill>
              <a:schemeClr val="accent4"/>
            </a:solidFill>
            <a:ln>
              <a:noFill/>
            </a:ln>
            <a:extLst/>
          </p:spPr>
          <p:txBody>
            <a:bodyPr vert="horz" wrap="square" lIns="91299" tIns="45649" rIns="91299" bIns="45649" numCol="1" anchor="t" anchorCtr="0" compatLnSpc="1">
              <a:prstTxWarp prst="textNoShape">
                <a:avLst/>
              </a:prstTxWarp>
            </a:bodyPr>
            <a:lstStyle/>
            <a:p>
              <a:endParaRPr lang="id-ID" sz="1600">
                <a:latin typeface="Raleway" panose="020B0503030101060003" pitchFamily="34" charset="0"/>
              </a:endParaRPr>
            </a:p>
          </p:txBody>
        </p:sp>
        <p:sp>
          <p:nvSpPr>
            <p:cNvPr id="10" name="Freeform 9"/>
            <p:cNvSpPr>
              <a:spLocks/>
            </p:cNvSpPr>
            <p:nvPr/>
          </p:nvSpPr>
          <p:spPr bwMode="auto">
            <a:xfrm>
              <a:off x="6978386" y="3283335"/>
              <a:ext cx="3195790" cy="2760860"/>
            </a:xfrm>
            <a:custGeom>
              <a:avLst/>
              <a:gdLst>
                <a:gd name="T0" fmla="*/ 127 w 470"/>
                <a:gd name="T1" fmla="*/ 406 h 406"/>
                <a:gd name="T2" fmla="*/ 153 w 470"/>
                <a:gd name="T3" fmla="*/ 406 h 406"/>
                <a:gd name="T4" fmla="*/ 406 w 470"/>
                <a:gd name="T5" fmla="*/ 152 h 406"/>
                <a:gd name="T6" fmla="*/ 406 w 470"/>
                <a:gd name="T7" fmla="*/ 127 h 406"/>
                <a:gd name="T8" fmla="*/ 470 w 470"/>
                <a:gd name="T9" fmla="*/ 63 h 406"/>
                <a:gd name="T10" fmla="*/ 406 w 470"/>
                <a:gd name="T11" fmla="*/ 0 h 406"/>
                <a:gd name="T12" fmla="*/ 0 w 470"/>
                <a:gd name="T13" fmla="*/ 406 h 406"/>
                <a:gd name="T14" fmla="*/ 64 w 470"/>
                <a:gd name="T15" fmla="*/ 343 h 406"/>
                <a:gd name="T16" fmla="*/ 127 w 470"/>
                <a:gd name="T17"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0" h="406">
                  <a:moveTo>
                    <a:pt x="127" y="406"/>
                  </a:moveTo>
                  <a:cubicBezTo>
                    <a:pt x="153" y="406"/>
                    <a:pt x="153" y="406"/>
                    <a:pt x="153" y="406"/>
                  </a:cubicBezTo>
                  <a:cubicBezTo>
                    <a:pt x="153" y="266"/>
                    <a:pt x="266" y="152"/>
                    <a:pt x="406" y="152"/>
                  </a:cubicBezTo>
                  <a:cubicBezTo>
                    <a:pt x="406" y="127"/>
                    <a:pt x="406" y="127"/>
                    <a:pt x="406" y="127"/>
                  </a:cubicBezTo>
                  <a:cubicBezTo>
                    <a:pt x="470" y="63"/>
                    <a:pt x="470" y="63"/>
                    <a:pt x="470" y="63"/>
                  </a:cubicBezTo>
                  <a:cubicBezTo>
                    <a:pt x="406" y="0"/>
                    <a:pt x="406" y="0"/>
                    <a:pt x="406" y="0"/>
                  </a:cubicBezTo>
                  <a:cubicBezTo>
                    <a:pt x="182" y="0"/>
                    <a:pt x="0" y="182"/>
                    <a:pt x="0" y="406"/>
                  </a:cubicBezTo>
                  <a:cubicBezTo>
                    <a:pt x="64" y="343"/>
                    <a:pt x="64" y="343"/>
                    <a:pt x="64" y="343"/>
                  </a:cubicBezTo>
                  <a:lnTo>
                    <a:pt x="127" y="406"/>
                  </a:lnTo>
                  <a:close/>
                </a:path>
              </a:pathLst>
            </a:custGeom>
            <a:solidFill>
              <a:schemeClr val="tx2"/>
            </a:solidFill>
            <a:ln>
              <a:noFill/>
            </a:ln>
            <a:extLst/>
          </p:spPr>
          <p:txBody>
            <a:bodyPr vert="horz" wrap="square" lIns="91299" tIns="45649" rIns="91299" bIns="45649" numCol="1" anchor="t" anchorCtr="0" compatLnSpc="1">
              <a:prstTxWarp prst="textNoShape">
                <a:avLst/>
              </a:prstTxWarp>
            </a:bodyPr>
            <a:lstStyle/>
            <a:p>
              <a:endParaRPr lang="id-ID" sz="1600">
                <a:latin typeface="Raleway" panose="020B0503030101060003" pitchFamily="34" charset="0"/>
              </a:endParaRPr>
            </a:p>
          </p:txBody>
        </p:sp>
        <p:sp>
          <p:nvSpPr>
            <p:cNvPr id="11" name="Freeform 10"/>
            <p:cNvSpPr>
              <a:spLocks/>
            </p:cNvSpPr>
            <p:nvPr/>
          </p:nvSpPr>
          <p:spPr bwMode="auto">
            <a:xfrm>
              <a:off x="9310135" y="6044194"/>
              <a:ext cx="3188517" cy="2760860"/>
            </a:xfrm>
            <a:custGeom>
              <a:avLst/>
              <a:gdLst>
                <a:gd name="T0" fmla="*/ 406 w 469"/>
                <a:gd name="T1" fmla="*/ 63 h 406"/>
                <a:gd name="T2" fmla="*/ 342 w 469"/>
                <a:gd name="T3" fmla="*/ 0 h 406"/>
                <a:gd name="T4" fmla="*/ 317 w 469"/>
                <a:gd name="T5" fmla="*/ 0 h 406"/>
                <a:gd name="T6" fmla="*/ 63 w 469"/>
                <a:gd name="T7" fmla="*/ 254 h 406"/>
                <a:gd name="T8" fmla="*/ 63 w 469"/>
                <a:gd name="T9" fmla="*/ 279 h 406"/>
                <a:gd name="T10" fmla="*/ 0 w 469"/>
                <a:gd name="T11" fmla="*/ 342 h 406"/>
                <a:gd name="T12" fmla="*/ 63 w 469"/>
                <a:gd name="T13" fmla="*/ 406 h 406"/>
                <a:gd name="T14" fmla="*/ 469 w 469"/>
                <a:gd name="T15" fmla="*/ 0 h 406"/>
                <a:gd name="T16" fmla="*/ 406 w 469"/>
                <a:gd name="T17" fmla="*/ 63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406">
                  <a:moveTo>
                    <a:pt x="406" y="63"/>
                  </a:moveTo>
                  <a:cubicBezTo>
                    <a:pt x="342" y="0"/>
                    <a:pt x="342" y="0"/>
                    <a:pt x="342" y="0"/>
                  </a:cubicBezTo>
                  <a:cubicBezTo>
                    <a:pt x="317" y="0"/>
                    <a:pt x="317" y="0"/>
                    <a:pt x="317" y="0"/>
                  </a:cubicBezTo>
                  <a:cubicBezTo>
                    <a:pt x="317" y="140"/>
                    <a:pt x="203" y="254"/>
                    <a:pt x="63" y="254"/>
                  </a:cubicBezTo>
                  <a:cubicBezTo>
                    <a:pt x="63" y="279"/>
                    <a:pt x="63" y="279"/>
                    <a:pt x="63" y="279"/>
                  </a:cubicBezTo>
                  <a:cubicBezTo>
                    <a:pt x="0" y="342"/>
                    <a:pt x="0" y="342"/>
                    <a:pt x="0" y="342"/>
                  </a:cubicBezTo>
                  <a:cubicBezTo>
                    <a:pt x="63" y="406"/>
                    <a:pt x="63" y="406"/>
                    <a:pt x="63" y="406"/>
                  </a:cubicBezTo>
                  <a:cubicBezTo>
                    <a:pt x="288" y="406"/>
                    <a:pt x="469" y="224"/>
                    <a:pt x="469" y="0"/>
                  </a:cubicBezTo>
                  <a:lnTo>
                    <a:pt x="406" y="63"/>
                  </a:lnTo>
                  <a:close/>
                </a:path>
              </a:pathLst>
            </a:custGeom>
            <a:solidFill>
              <a:schemeClr val="tx1">
                <a:lumMod val="75000"/>
                <a:lumOff val="25000"/>
              </a:schemeClr>
            </a:solidFill>
            <a:ln>
              <a:noFill/>
            </a:ln>
            <a:extLst/>
          </p:spPr>
          <p:txBody>
            <a:bodyPr vert="horz" wrap="square" lIns="91299" tIns="45649" rIns="91299" bIns="45649" numCol="1" anchor="t" anchorCtr="0" compatLnSpc="1">
              <a:prstTxWarp prst="textNoShape">
                <a:avLst/>
              </a:prstTxWarp>
            </a:bodyPr>
            <a:lstStyle/>
            <a:p>
              <a:endParaRPr lang="id-ID" sz="1600">
                <a:latin typeface="Raleway" panose="020B0503030101060003" pitchFamily="34" charset="0"/>
              </a:endParaRPr>
            </a:p>
          </p:txBody>
        </p:sp>
        <p:sp>
          <p:nvSpPr>
            <p:cNvPr id="12" name="Freeform 11"/>
            <p:cNvSpPr>
              <a:spLocks noEditPoints="1"/>
            </p:cNvSpPr>
            <p:nvPr/>
          </p:nvSpPr>
          <p:spPr bwMode="auto">
            <a:xfrm>
              <a:off x="7842429" y="4147378"/>
              <a:ext cx="3793637" cy="3793637"/>
            </a:xfrm>
            <a:custGeom>
              <a:avLst/>
              <a:gdLst>
                <a:gd name="T0" fmla="*/ 279 w 558"/>
                <a:gd name="T1" fmla="*/ 0 h 558"/>
                <a:gd name="T2" fmla="*/ 0 w 558"/>
                <a:gd name="T3" fmla="*/ 279 h 558"/>
                <a:gd name="T4" fmla="*/ 279 w 558"/>
                <a:gd name="T5" fmla="*/ 558 h 558"/>
                <a:gd name="T6" fmla="*/ 558 w 558"/>
                <a:gd name="T7" fmla="*/ 279 h 558"/>
                <a:gd name="T8" fmla="*/ 279 w 558"/>
                <a:gd name="T9" fmla="*/ 0 h 558"/>
                <a:gd name="T10" fmla="*/ 279 w 558"/>
                <a:gd name="T11" fmla="*/ 533 h 558"/>
                <a:gd name="T12" fmla="*/ 26 w 558"/>
                <a:gd name="T13" fmla="*/ 279 h 558"/>
                <a:gd name="T14" fmla="*/ 279 w 558"/>
                <a:gd name="T15" fmla="*/ 25 h 558"/>
                <a:gd name="T16" fmla="*/ 533 w 558"/>
                <a:gd name="T17" fmla="*/ 279 h 558"/>
                <a:gd name="T18" fmla="*/ 279 w 558"/>
                <a:gd name="T19" fmla="*/ 533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8" h="558">
                  <a:moveTo>
                    <a:pt x="279" y="0"/>
                  </a:moveTo>
                  <a:cubicBezTo>
                    <a:pt x="125" y="0"/>
                    <a:pt x="0" y="125"/>
                    <a:pt x="0" y="279"/>
                  </a:cubicBezTo>
                  <a:cubicBezTo>
                    <a:pt x="0" y="433"/>
                    <a:pt x="125" y="558"/>
                    <a:pt x="279" y="558"/>
                  </a:cubicBezTo>
                  <a:cubicBezTo>
                    <a:pt x="433" y="558"/>
                    <a:pt x="558" y="433"/>
                    <a:pt x="558" y="279"/>
                  </a:cubicBezTo>
                  <a:cubicBezTo>
                    <a:pt x="558" y="125"/>
                    <a:pt x="433" y="0"/>
                    <a:pt x="279" y="0"/>
                  </a:cubicBezTo>
                  <a:close/>
                  <a:moveTo>
                    <a:pt x="279" y="533"/>
                  </a:moveTo>
                  <a:cubicBezTo>
                    <a:pt x="139" y="533"/>
                    <a:pt x="26" y="419"/>
                    <a:pt x="26" y="279"/>
                  </a:cubicBezTo>
                  <a:cubicBezTo>
                    <a:pt x="26" y="139"/>
                    <a:pt x="139" y="25"/>
                    <a:pt x="279" y="25"/>
                  </a:cubicBezTo>
                  <a:cubicBezTo>
                    <a:pt x="419" y="25"/>
                    <a:pt x="533" y="139"/>
                    <a:pt x="533" y="279"/>
                  </a:cubicBezTo>
                  <a:cubicBezTo>
                    <a:pt x="533" y="419"/>
                    <a:pt x="419" y="533"/>
                    <a:pt x="279" y="533"/>
                  </a:cubicBezTo>
                  <a:close/>
                </a:path>
              </a:pathLst>
            </a:custGeom>
            <a:solidFill>
              <a:srgbClr val="FFFFFF">
                <a:alpha val="55000"/>
              </a:srgbClr>
            </a:solidFill>
            <a:ln>
              <a:noFill/>
            </a:ln>
            <a:extLst/>
          </p:spPr>
          <p:txBody>
            <a:bodyPr vert="horz" wrap="square" lIns="91299" tIns="45649" rIns="91299" bIns="45649" numCol="1" anchor="t" anchorCtr="0" compatLnSpc="1">
              <a:prstTxWarp prst="textNoShape">
                <a:avLst/>
              </a:prstTxWarp>
            </a:bodyPr>
            <a:lstStyle/>
            <a:p>
              <a:endParaRPr lang="id-ID" sz="1600">
                <a:latin typeface="Raleway" panose="020B0503030101060003" pitchFamily="34" charset="0"/>
              </a:endParaRPr>
            </a:p>
          </p:txBody>
        </p:sp>
        <p:sp>
          <p:nvSpPr>
            <p:cNvPr id="13" name="Freeform 12"/>
            <p:cNvSpPr>
              <a:spLocks/>
            </p:cNvSpPr>
            <p:nvPr/>
          </p:nvSpPr>
          <p:spPr bwMode="auto">
            <a:xfrm>
              <a:off x="11404782" y="3758994"/>
              <a:ext cx="720035" cy="721489"/>
            </a:xfrm>
            <a:custGeom>
              <a:avLst/>
              <a:gdLst>
                <a:gd name="T0" fmla="*/ 97 w 106"/>
                <a:gd name="T1" fmla="*/ 1 h 106"/>
                <a:gd name="T2" fmla="*/ 104 w 106"/>
                <a:gd name="T3" fmla="*/ 8 h 106"/>
                <a:gd name="T4" fmla="*/ 95 w 106"/>
                <a:gd name="T5" fmla="*/ 44 h 106"/>
                <a:gd name="T6" fmla="*/ 90 w 106"/>
                <a:gd name="T7" fmla="*/ 63 h 106"/>
                <a:gd name="T8" fmla="*/ 80 w 106"/>
                <a:gd name="T9" fmla="*/ 99 h 106"/>
                <a:gd name="T10" fmla="*/ 70 w 106"/>
                <a:gd name="T11" fmla="*/ 102 h 106"/>
                <a:gd name="T12" fmla="*/ 44 w 106"/>
                <a:gd name="T13" fmla="*/ 75 h 106"/>
                <a:gd name="T14" fmla="*/ 30 w 106"/>
                <a:gd name="T15" fmla="*/ 62 h 106"/>
                <a:gd name="T16" fmla="*/ 4 w 106"/>
                <a:gd name="T17" fmla="*/ 35 h 106"/>
                <a:gd name="T18" fmla="*/ 6 w 106"/>
                <a:gd name="T19" fmla="*/ 26 h 106"/>
                <a:gd name="T20" fmla="*/ 42 w 106"/>
                <a:gd name="T21" fmla="*/ 16 h 106"/>
                <a:gd name="T22" fmla="*/ 61 w 106"/>
                <a:gd name="T23" fmla="*/ 11 h 106"/>
                <a:gd name="T24" fmla="*/ 97 w 106"/>
                <a:gd name="T25" fmla="*/ 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06">
                  <a:moveTo>
                    <a:pt x="97" y="1"/>
                  </a:moveTo>
                  <a:cubicBezTo>
                    <a:pt x="103" y="0"/>
                    <a:pt x="106" y="3"/>
                    <a:pt x="104" y="8"/>
                  </a:cubicBezTo>
                  <a:cubicBezTo>
                    <a:pt x="95" y="44"/>
                    <a:pt x="95" y="44"/>
                    <a:pt x="95" y="44"/>
                  </a:cubicBezTo>
                  <a:cubicBezTo>
                    <a:pt x="93" y="49"/>
                    <a:pt x="91" y="58"/>
                    <a:pt x="90" y="63"/>
                  </a:cubicBezTo>
                  <a:cubicBezTo>
                    <a:pt x="80" y="99"/>
                    <a:pt x="80" y="99"/>
                    <a:pt x="80" y="99"/>
                  </a:cubicBezTo>
                  <a:cubicBezTo>
                    <a:pt x="78" y="105"/>
                    <a:pt x="74" y="106"/>
                    <a:pt x="70" y="102"/>
                  </a:cubicBezTo>
                  <a:cubicBezTo>
                    <a:pt x="44" y="75"/>
                    <a:pt x="44" y="75"/>
                    <a:pt x="44" y="75"/>
                  </a:cubicBezTo>
                  <a:cubicBezTo>
                    <a:pt x="40" y="72"/>
                    <a:pt x="34" y="65"/>
                    <a:pt x="30" y="62"/>
                  </a:cubicBezTo>
                  <a:cubicBezTo>
                    <a:pt x="4" y="35"/>
                    <a:pt x="4" y="35"/>
                    <a:pt x="4" y="35"/>
                  </a:cubicBezTo>
                  <a:cubicBezTo>
                    <a:pt x="0" y="31"/>
                    <a:pt x="1" y="27"/>
                    <a:pt x="6" y="26"/>
                  </a:cubicBezTo>
                  <a:cubicBezTo>
                    <a:pt x="42" y="16"/>
                    <a:pt x="42" y="16"/>
                    <a:pt x="42" y="16"/>
                  </a:cubicBezTo>
                  <a:cubicBezTo>
                    <a:pt x="47" y="15"/>
                    <a:pt x="56" y="12"/>
                    <a:pt x="61" y="11"/>
                  </a:cubicBezTo>
                  <a:lnTo>
                    <a:pt x="97" y="1"/>
                  </a:lnTo>
                  <a:close/>
                </a:path>
              </a:pathLst>
            </a:custGeom>
            <a:solidFill>
              <a:schemeClr val="accent2"/>
            </a:solidFill>
            <a:ln>
              <a:noFill/>
            </a:ln>
            <a:extLst/>
          </p:spPr>
          <p:txBody>
            <a:bodyPr vert="horz" wrap="square" lIns="91299" tIns="45649" rIns="91299" bIns="45649" numCol="1" anchor="t" anchorCtr="0" compatLnSpc="1">
              <a:prstTxWarp prst="textNoShape">
                <a:avLst/>
              </a:prstTxWarp>
            </a:bodyPr>
            <a:lstStyle/>
            <a:p>
              <a:endParaRPr lang="id-ID" sz="1600">
                <a:latin typeface="Raleway" panose="020B0503030101060003" pitchFamily="34" charset="0"/>
              </a:endParaRPr>
            </a:p>
          </p:txBody>
        </p:sp>
        <p:sp>
          <p:nvSpPr>
            <p:cNvPr id="14" name="Freeform 13"/>
            <p:cNvSpPr>
              <a:spLocks/>
            </p:cNvSpPr>
            <p:nvPr/>
          </p:nvSpPr>
          <p:spPr bwMode="auto">
            <a:xfrm>
              <a:off x="7400225" y="3758994"/>
              <a:ext cx="720035" cy="721489"/>
            </a:xfrm>
            <a:custGeom>
              <a:avLst/>
              <a:gdLst>
                <a:gd name="T0" fmla="*/ 8 w 106"/>
                <a:gd name="T1" fmla="*/ 1 h 106"/>
                <a:gd name="T2" fmla="*/ 1 w 106"/>
                <a:gd name="T3" fmla="*/ 8 h 106"/>
                <a:gd name="T4" fmla="*/ 11 w 106"/>
                <a:gd name="T5" fmla="*/ 44 h 106"/>
                <a:gd name="T6" fmla="*/ 16 w 106"/>
                <a:gd name="T7" fmla="*/ 63 h 106"/>
                <a:gd name="T8" fmla="*/ 25 w 106"/>
                <a:gd name="T9" fmla="*/ 99 h 106"/>
                <a:gd name="T10" fmla="*/ 35 w 106"/>
                <a:gd name="T11" fmla="*/ 102 h 106"/>
                <a:gd name="T12" fmla="*/ 61 w 106"/>
                <a:gd name="T13" fmla="*/ 75 h 106"/>
                <a:gd name="T14" fmla="*/ 75 w 106"/>
                <a:gd name="T15" fmla="*/ 62 h 106"/>
                <a:gd name="T16" fmla="*/ 102 w 106"/>
                <a:gd name="T17" fmla="*/ 35 h 106"/>
                <a:gd name="T18" fmla="*/ 99 w 106"/>
                <a:gd name="T19" fmla="*/ 26 h 106"/>
                <a:gd name="T20" fmla="*/ 63 w 106"/>
                <a:gd name="T21" fmla="*/ 16 h 106"/>
                <a:gd name="T22" fmla="*/ 44 w 106"/>
                <a:gd name="T23" fmla="*/ 11 h 106"/>
                <a:gd name="T24" fmla="*/ 8 w 106"/>
                <a:gd name="T25" fmla="*/ 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06">
                  <a:moveTo>
                    <a:pt x="8" y="1"/>
                  </a:moveTo>
                  <a:cubicBezTo>
                    <a:pt x="3" y="0"/>
                    <a:pt x="0" y="3"/>
                    <a:pt x="1" y="8"/>
                  </a:cubicBezTo>
                  <a:cubicBezTo>
                    <a:pt x="11" y="44"/>
                    <a:pt x="11" y="44"/>
                    <a:pt x="11" y="44"/>
                  </a:cubicBezTo>
                  <a:cubicBezTo>
                    <a:pt x="12" y="49"/>
                    <a:pt x="14" y="58"/>
                    <a:pt x="16" y="63"/>
                  </a:cubicBezTo>
                  <a:cubicBezTo>
                    <a:pt x="25" y="99"/>
                    <a:pt x="25" y="99"/>
                    <a:pt x="25" y="99"/>
                  </a:cubicBezTo>
                  <a:cubicBezTo>
                    <a:pt x="27" y="105"/>
                    <a:pt x="31" y="106"/>
                    <a:pt x="35" y="102"/>
                  </a:cubicBezTo>
                  <a:cubicBezTo>
                    <a:pt x="61" y="75"/>
                    <a:pt x="61" y="75"/>
                    <a:pt x="61" y="75"/>
                  </a:cubicBezTo>
                  <a:cubicBezTo>
                    <a:pt x="65" y="72"/>
                    <a:pt x="71" y="65"/>
                    <a:pt x="75" y="62"/>
                  </a:cubicBezTo>
                  <a:cubicBezTo>
                    <a:pt x="102" y="35"/>
                    <a:pt x="102" y="35"/>
                    <a:pt x="102" y="35"/>
                  </a:cubicBezTo>
                  <a:cubicBezTo>
                    <a:pt x="106" y="31"/>
                    <a:pt x="104" y="27"/>
                    <a:pt x="99" y="26"/>
                  </a:cubicBezTo>
                  <a:cubicBezTo>
                    <a:pt x="63" y="16"/>
                    <a:pt x="63" y="16"/>
                    <a:pt x="63" y="16"/>
                  </a:cubicBezTo>
                  <a:cubicBezTo>
                    <a:pt x="58" y="15"/>
                    <a:pt x="49" y="12"/>
                    <a:pt x="44" y="11"/>
                  </a:cubicBezTo>
                  <a:lnTo>
                    <a:pt x="8" y="1"/>
                  </a:lnTo>
                  <a:close/>
                </a:path>
              </a:pathLst>
            </a:custGeom>
            <a:solidFill>
              <a:schemeClr val="tx2"/>
            </a:solidFill>
            <a:ln>
              <a:noFill/>
            </a:ln>
            <a:extLst/>
          </p:spPr>
          <p:txBody>
            <a:bodyPr vert="horz" wrap="square" lIns="91299" tIns="45649" rIns="91299" bIns="45649" numCol="1" anchor="t" anchorCtr="0" compatLnSpc="1">
              <a:prstTxWarp prst="textNoShape">
                <a:avLst/>
              </a:prstTxWarp>
            </a:bodyPr>
            <a:lstStyle/>
            <a:p>
              <a:endParaRPr lang="id-ID" sz="1600">
                <a:latin typeface="Raleway" panose="020B0503030101060003" pitchFamily="34" charset="0"/>
              </a:endParaRPr>
            </a:p>
          </p:txBody>
        </p:sp>
        <p:sp>
          <p:nvSpPr>
            <p:cNvPr id="15" name="Freeform 14"/>
            <p:cNvSpPr>
              <a:spLocks/>
            </p:cNvSpPr>
            <p:nvPr/>
          </p:nvSpPr>
          <p:spPr bwMode="auto">
            <a:xfrm>
              <a:off x="7400225" y="7587540"/>
              <a:ext cx="720035" cy="721489"/>
            </a:xfrm>
            <a:custGeom>
              <a:avLst/>
              <a:gdLst>
                <a:gd name="T0" fmla="*/ 8 w 106"/>
                <a:gd name="T1" fmla="*/ 105 h 106"/>
                <a:gd name="T2" fmla="*/ 1 w 106"/>
                <a:gd name="T3" fmla="*/ 98 h 106"/>
                <a:gd name="T4" fmla="*/ 11 w 106"/>
                <a:gd name="T5" fmla="*/ 62 h 106"/>
                <a:gd name="T6" fmla="*/ 16 w 106"/>
                <a:gd name="T7" fmla="*/ 43 h 106"/>
                <a:gd name="T8" fmla="*/ 25 w 106"/>
                <a:gd name="T9" fmla="*/ 6 h 106"/>
                <a:gd name="T10" fmla="*/ 35 w 106"/>
                <a:gd name="T11" fmla="*/ 4 h 106"/>
                <a:gd name="T12" fmla="*/ 61 w 106"/>
                <a:gd name="T13" fmla="*/ 30 h 106"/>
                <a:gd name="T14" fmla="*/ 75 w 106"/>
                <a:gd name="T15" fmla="*/ 44 h 106"/>
                <a:gd name="T16" fmla="*/ 102 w 106"/>
                <a:gd name="T17" fmla="*/ 71 h 106"/>
                <a:gd name="T18" fmla="*/ 99 w 106"/>
                <a:gd name="T19" fmla="*/ 80 h 106"/>
                <a:gd name="T20" fmla="*/ 63 w 106"/>
                <a:gd name="T21" fmla="*/ 90 h 106"/>
                <a:gd name="T22" fmla="*/ 44 w 106"/>
                <a:gd name="T23" fmla="*/ 95 h 106"/>
                <a:gd name="T24" fmla="*/ 8 w 106"/>
                <a:gd name="T25" fmla="*/ 10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06">
                  <a:moveTo>
                    <a:pt x="8" y="105"/>
                  </a:moveTo>
                  <a:cubicBezTo>
                    <a:pt x="3" y="106"/>
                    <a:pt x="0" y="103"/>
                    <a:pt x="1" y="98"/>
                  </a:cubicBezTo>
                  <a:cubicBezTo>
                    <a:pt x="11" y="62"/>
                    <a:pt x="11" y="62"/>
                    <a:pt x="11" y="62"/>
                  </a:cubicBezTo>
                  <a:cubicBezTo>
                    <a:pt x="12" y="56"/>
                    <a:pt x="14" y="48"/>
                    <a:pt x="16" y="43"/>
                  </a:cubicBezTo>
                  <a:cubicBezTo>
                    <a:pt x="25" y="6"/>
                    <a:pt x="25" y="6"/>
                    <a:pt x="25" y="6"/>
                  </a:cubicBezTo>
                  <a:cubicBezTo>
                    <a:pt x="27" y="1"/>
                    <a:pt x="31" y="0"/>
                    <a:pt x="35" y="4"/>
                  </a:cubicBezTo>
                  <a:cubicBezTo>
                    <a:pt x="61" y="30"/>
                    <a:pt x="61" y="30"/>
                    <a:pt x="61" y="30"/>
                  </a:cubicBezTo>
                  <a:cubicBezTo>
                    <a:pt x="65" y="34"/>
                    <a:pt x="71" y="40"/>
                    <a:pt x="75" y="44"/>
                  </a:cubicBezTo>
                  <a:cubicBezTo>
                    <a:pt x="102" y="71"/>
                    <a:pt x="102" y="71"/>
                    <a:pt x="102" y="71"/>
                  </a:cubicBezTo>
                  <a:cubicBezTo>
                    <a:pt x="106" y="75"/>
                    <a:pt x="104" y="79"/>
                    <a:pt x="99" y="80"/>
                  </a:cubicBezTo>
                  <a:cubicBezTo>
                    <a:pt x="63" y="90"/>
                    <a:pt x="63" y="90"/>
                    <a:pt x="63" y="90"/>
                  </a:cubicBezTo>
                  <a:cubicBezTo>
                    <a:pt x="58" y="91"/>
                    <a:pt x="49" y="94"/>
                    <a:pt x="44" y="95"/>
                  </a:cubicBezTo>
                  <a:lnTo>
                    <a:pt x="8" y="105"/>
                  </a:lnTo>
                  <a:close/>
                </a:path>
              </a:pathLst>
            </a:custGeom>
            <a:solidFill>
              <a:schemeClr val="accent4"/>
            </a:solidFill>
            <a:ln>
              <a:noFill/>
            </a:ln>
            <a:extLst/>
          </p:spPr>
          <p:txBody>
            <a:bodyPr vert="horz" wrap="square" lIns="91299" tIns="45649" rIns="91299" bIns="45649" numCol="1" anchor="t" anchorCtr="0" compatLnSpc="1">
              <a:prstTxWarp prst="textNoShape">
                <a:avLst/>
              </a:prstTxWarp>
            </a:bodyPr>
            <a:lstStyle/>
            <a:p>
              <a:endParaRPr lang="id-ID" sz="1600">
                <a:latin typeface="Raleway" panose="020B0503030101060003" pitchFamily="34" charset="0"/>
              </a:endParaRPr>
            </a:p>
          </p:txBody>
        </p:sp>
      </p:grpSp>
      <p:grpSp>
        <p:nvGrpSpPr>
          <p:cNvPr id="16" name="Group 15"/>
          <p:cNvGrpSpPr/>
          <p:nvPr/>
        </p:nvGrpSpPr>
        <p:grpSpPr>
          <a:xfrm>
            <a:off x="1407499" y="1899900"/>
            <a:ext cx="2129406" cy="869734"/>
            <a:chOff x="-1110641" y="3369623"/>
            <a:chExt cx="3407049" cy="1391575"/>
          </a:xfrm>
        </p:grpSpPr>
        <p:sp>
          <p:nvSpPr>
            <p:cNvPr id="17" name="Rectangle 16"/>
            <p:cNvSpPr/>
            <p:nvPr/>
          </p:nvSpPr>
          <p:spPr>
            <a:xfrm>
              <a:off x="-1110641" y="3369623"/>
              <a:ext cx="3407049" cy="561384"/>
            </a:xfrm>
            <a:prstGeom prst="rect">
              <a:avLst/>
            </a:prstGeom>
          </p:spPr>
          <p:txBody>
            <a:bodyPr wrap="square">
              <a:spAutoFit/>
            </a:bodyPr>
            <a:lstStyle/>
            <a:p>
              <a:pPr algn="r">
                <a:lnSpc>
                  <a:spcPct val="120000"/>
                </a:lnSpc>
              </a:pPr>
              <a:r>
                <a:rPr lang="en-US" sz="1400" dirty="0">
                  <a:latin typeface="Raleway" panose="020B0503030101060003" pitchFamily="34" charset="0"/>
                  <a:cs typeface="Segoe UI" panose="020B0502040204020203" pitchFamily="34" charset="0"/>
                </a:rPr>
                <a:t>Your Title Here</a:t>
              </a:r>
            </a:p>
          </p:txBody>
        </p:sp>
        <p:sp>
          <p:nvSpPr>
            <p:cNvPr id="18" name="Rectangle 17"/>
            <p:cNvSpPr/>
            <p:nvPr/>
          </p:nvSpPr>
          <p:spPr>
            <a:xfrm>
              <a:off x="-1047908" y="3815708"/>
              <a:ext cx="3344316" cy="945490"/>
            </a:xfrm>
            <a:prstGeom prst="rect">
              <a:avLst/>
            </a:prstGeom>
          </p:spPr>
          <p:txBody>
            <a:bodyPr wrap="square">
              <a:spAutoFit/>
            </a:bodyPr>
            <a:lstStyle/>
            <a:p>
              <a:pPr algn="r">
                <a:lnSpc>
                  <a:spcPct val="120000"/>
                </a:lnSpc>
              </a:pPr>
              <a:r>
                <a:rPr lang="id-ID" sz="900" dirty="0">
                  <a:solidFill>
                    <a:schemeClr val="bg1">
                      <a:lumMod val="65000"/>
                    </a:schemeClr>
                  </a:solidFill>
                  <a:latin typeface="Raleway" panose="020B0503030101060003" pitchFamily="34" charset="0"/>
                  <a:cs typeface="Segoe UI Light" panose="020B0502040204020203" pitchFamily="34" charset="0"/>
                </a:rPr>
                <a:t>Vestibulum neque elit, Class aptent taciti sociosqu ad litora torquent per conubia nostra</a:t>
              </a:r>
              <a:r>
                <a:rPr lang="en-US" sz="900" dirty="0">
                  <a:solidFill>
                    <a:schemeClr val="bg1">
                      <a:lumMod val="65000"/>
                    </a:schemeClr>
                  </a:solidFill>
                  <a:latin typeface="Raleway" panose="020B0503030101060003" pitchFamily="34" charset="0"/>
                  <a:cs typeface="Segoe UI Light" panose="020B0502040204020203" pitchFamily="34" charset="0"/>
                </a:rPr>
                <a:t>.</a:t>
              </a:r>
            </a:p>
          </p:txBody>
        </p:sp>
      </p:grpSp>
      <p:grpSp>
        <p:nvGrpSpPr>
          <p:cNvPr id="19" name="Group 18"/>
          <p:cNvGrpSpPr/>
          <p:nvPr/>
        </p:nvGrpSpPr>
        <p:grpSpPr>
          <a:xfrm>
            <a:off x="1407499" y="4831290"/>
            <a:ext cx="2129406" cy="869734"/>
            <a:chOff x="-1110641" y="7700090"/>
            <a:chExt cx="3407049" cy="1391575"/>
          </a:xfrm>
        </p:grpSpPr>
        <p:sp>
          <p:nvSpPr>
            <p:cNvPr id="20" name="Rectangle 19"/>
            <p:cNvSpPr/>
            <p:nvPr/>
          </p:nvSpPr>
          <p:spPr>
            <a:xfrm>
              <a:off x="-1110641" y="7700090"/>
              <a:ext cx="3407049" cy="561384"/>
            </a:xfrm>
            <a:prstGeom prst="rect">
              <a:avLst/>
            </a:prstGeom>
          </p:spPr>
          <p:txBody>
            <a:bodyPr wrap="square">
              <a:spAutoFit/>
            </a:bodyPr>
            <a:lstStyle/>
            <a:p>
              <a:pPr algn="r">
                <a:lnSpc>
                  <a:spcPct val="120000"/>
                </a:lnSpc>
              </a:pPr>
              <a:r>
                <a:rPr lang="en-US" sz="1400" dirty="0">
                  <a:latin typeface="Raleway" panose="020B0503030101060003" pitchFamily="34" charset="0"/>
                  <a:cs typeface="Segoe UI" panose="020B0502040204020203" pitchFamily="34" charset="0"/>
                </a:rPr>
                <a:t>Your Title Here</a:t>
              </a:r>
            </a:p>
          </p:txBody>
        </p:sp>
        <p:sp>
          <p:nvSpPr>
            <p:cNvPr id="21" name="Rectangle 20"/>
            <p:cNvSpPr/>
            <p:nvPr/>
          </p:nvSpPr>
          <p:spPr>
            <a:xfrm>
              <a:off x="-1047908" y="8146175"/>
              <a:ext cx="3344316" cy="945490"/>
            </a:xfrm>
            <a:prstGeom prst="rect">
              <a:avLst/>
            </a:prstGeom>
          </p:spPr>
          <p:txBody>
            <a:bodyPr wrap="square">
              <a:spAutoFit/>
            </a:bodyPr>
            <a:lstStyle/>
            <a:p>
              <a:pPr algn="r">
                <a:lnSpc>
                  <a:spcPct val="120000"/>
                </a:lnSpc>
              </a:pPr>
              <a:r>
                <a:rPr lang="id-ID" sz="900" dirty="0">
                  <a:solidFill>
                    <a:schemeClr val="bg1">
                      <a:lumMod val="65000"/>
                    </a:schemeClr>
                  </a:solidFill>
                  <a:latin typeface="Raleway" panose="020B0503030101060003" pitchFamily="34" charset="0"/>
                  <a:cs typeface="Segoe UI Light" panose="020B0502040204020203" pitchFamily="34" charset="0"/>
                </a:rPr>
                <a:t>Vestibulum neque elit, Class aptent taciti sociosqu ad litora torquent per conubia nostra</a:t>
              </a:r>
              <a:r>
                <a:rPr lang="en-US" sz="900" dirty="0">
                  <a:solidFill>
                    <a:schemeClr val="bg1">
                      <a:lumMod val="65000"/>
                    </a:schemeClr>
                  </a:solidFill>
                  <a:latin typeface="Raleway" panose="020B0503030101060003" pitchFamily="34" charset="0"/>
                  <a:cs typeface="Segoe UI Light" panose="020B0502040204020203" pitchFamily="34" charset="0"/>
                </a:rPr>
                <a:t>.</a:t>
              </a:r>
            </a:p>
          </p:txBody>
        </p:sp>
      </p:grpSp>
      <p:grpSp>
        <p:nvGrpSpPr>
          <p:cNvPr id="22" name="Group 21"/>
          <p:cNvGrpSpPr/>
          <p:nvPr/>
        </p:nvGrpSpPr>
        <p:grpSpPr>
          <a:xfrm>
            <a:off x="8663151" y="1899902"/>
            <a:ext cx="2129406" cy="869734"/>
            <a:chOff x="1090766" y="688621"/>
            <a:chExt cx="2132703" cy="871080"/>
          </a:xfrm>
        </p:grpSpPr>
        <p:sp>
          <p:nvSpPr>
            <p:cNvPr id="23" name="Rectangle 22"/>
            <p:cNvSpPr/>
            <p:nvPr/>
          </p:nvSpPr>
          <p:spPr>
            <a:xfrm>
              <a:off x="1090766" y="688621"/>
              <a:ext cx="2132703" cy="351408"/>
            </a:xfrm>
            <a:prstGeom prst="rect">
              <a:avLst/>
            </a:prstGeom>
          </p:spPr>
          <p:txBody>
            <a:bodyPr wrap="square">
              <a:spAutoFit/>
            </a:bodyPr>
            <a:lstStyle/>
            <a:p>
              <a:pPr>
                <a:lnSpc>
                  <a:spcPct val="120000"/>
                </a:lnSpc>
              </a:pPr>
              <a:r>
                <a:rPr lang="en-US" sz="1400" dirty="0">
                  <a:latin typeface="Raleway" panose="020B0503030101060003" pitchFamily="34" charset="0"/>
                  <a:cs typeface="Segoe UI" panose="020B0502040204020203" pitchFamily="34" charset="0"/>
                </a:rPr>
                <a:t>Your Title Here</a:t>
              </a:r>
            </a:p>
          </p:txBody>
        </p:sp>
        <p:sp>
          <p:nvSpPr>
            <p:cNvPr id="24" name="Rectangle 23"/>
            <p:cNvSpPr/>
            <p:nvPr/>
          </p:nvSpPr>
          <p:spPr>
            <a:xfrm>
              <a:off x="1090766" y="967856"/>
              <a:ext cx="2093435" cy="591845"/>
            </a:xfrm>
            <a:prstGeom prst="rect">
              <a:avLst/>
            </a:prstGeom>
          </p:spPr>
          <p:txBody>
            <a:bodyPr wrap="square">
              <a:spAutoFit/>
            </a:bodyPr>
            <a:lstStyle/>
            <a:p>
              <a:pPr>
                <a:lnSpc>
                  <a:spcPct val="120000"/>
                </a:lnSpc>
              </a:pPr>
              <a:r>
                <a:rPr lang="id-ID" sz="900" dirty="0">
                  <a:solidFill>
                    <a:schemeClr val="bg1">
                      <a:lumMod val="65000"/>
                    </a:schemeClr>
                  </a:solidFill>
                  <a:latin typeface="Raleway" panose="020B0503030101060003" pitchFamily="34" charset="0"/>
                  <a:cs typeface="Segoe UI Light" panose="020B0502040204020203" pitchFamily="34" charset="0"/>
                </a:rPr>
                <a:t>Vestibulum neque elit, Class aptent taciti sociosqu ad litora torquent per conubia nostra</a:t>
              </a:r>
              <a:r>
                <a:rPr lang="en-US" sz="900" dirty="0">
                  <a:solidFill>
                    <a:schemeClr val="bg1">
                      <a:lumMod val="65000"/>
                    </a:schemeClr>
                  </a:solidFill>
                  <a:latin typeface="Raleway" panose="020B0503030101060003" pitchFamily="34" charset="0"/>
                  <a:cs typeface="Segoe UI Light" panose="020B0502040204020203" pitchFamily="34" charset="0"/>
                </a:rPr>
                <a:t>.</a:t>
              </a:r>
            </a:p>
          </p:txBody>
        </p:sp>
      </p:grpSp>
      <p:grpSp>
        <p:nvGrpSpPr>
          <p:cNvPr id="25" name="Group 24"/>
          <p:cNvGrpSpPr/>
          <p:nvPr/>
        </p:nvGrpSpPr>
        <p:grpSpPr>
          <a:xfrm>
            <a:off x="8663601" y="4831294"/>
            <a:ext cx="2129406" cy="869734"/>
            <a:chOff x="1090766" y="688621"/>
            <a:chExt cx="2132703" cy="871080"/>
          </a:xfrm>
        </p:grpSpPr>
        <p:sp>
          <p:nvSpPr>
            <p:cNvPr id="26" name="Rectangle 25"/>
            <p:cNvSpPr/>
            <p:nvPr/>
          </p:nvSpPr>
          <p:spPr>
            <a:xfrm>
              <a:off x="1090766" y="688621"/>
              <a:ext cx="2132703" cy="351408"/>
            </a:xfrm>
            <a:prstGeom prst="rect">
              <a:avLst/>
            </a:prstGeom>
          </p:spPr>
          <p:txBody>
            <a:bodyPr wrap="square">
              <a:spAutoFit/>
            </a:bodyPr>
            <a:lstStyle/>
            <a:p>
              <a:pPr>
                <a:lnSpc>
                  <a:spcPct val="120000"/>
                </a:lnSpc>
              </a:pPr>
              <a:r>
                <a:rPr lang="en-US" sz="1400" dirty="0">
                  <a:latin typeface="Raleway" panose="020B0503030101060003" pitchFamily="34" charset="0"/>
                  <a:cs typeface="Segoe UI" panose="020B0502040204020203" pitchFamily="34" charset="0"/>
                </a:rPr>
                <a:t>Your Title Here</a:t>
              </a:r>
            </a:p>
          </p:txBody>
        </p:sp>
        <p:sp>
          <p:nvSpPr>
            <p:cNvPr id="27" name="Rectangle 26"/>
            <p:cNvSpPr/>
            <p:nvPr/>
          </p:nvSpPr>
          <p:spPr>
            <a:xfrm>
              <a:off x="1090766" y="967856"/>
              <a:ext cx="2093435" cy="591845"/>
            </a:xfrm>
            <a:prstGeom prst="rect">
              <a:avLst/>
            </a:prstGeom>
          </p:spPr>
          <p:txBody>
            <a:bodyPr wrap="square">
              <a:spAutoFit/>
            </a:bodyPr>
            <a:lstStyle/>
            <a:p>
              <a:pPr>
                <a:lnSpc>
                  <a:spcPct val="120000"/>
                </a:lnSpc>
              </a:pPr>
              <a:r>
                <a:rPr lang="id-ID" sz="900" dirty="0">
                  <a:solidFill>
                    <a:schemeClr val="bg1">
                      <a:lumMod val="65000"/>
                    </a:schemeClr>
                  </a:solidFill>
                  <a:latin typeface="Raleway" panose="020B0503030101060003" pitchFamily="34" charset="0"/>
                  <a:cs typeface="Segoe UI Light" panose="020B0502040204020203" pitchFamily="34" charset="0"/>
                </a:rPr>
                <a:t>Vestibulum neque elit, Class aptent taciti sociosqu ad litora torquent per conubia nostra</a:t>
              </a:r>
              <a:r>
                <a:rPr lang="en-US" sz="900" dirty="0">
                  <a:solidFill>
                    <a:schemeClr val="bg1">
                      <a:lumMod val="65000"/>
                    </a:schemeClr>
                  </a:solidFill>
                  <a:latin typeface="Raleway" panose="020B0503030101060003" pitchFamily="34" charset="0"/>
                  <a:cs typeface="Segoe UI Light" panose="020B0502040204020203" pitchFamily="34" charset="0"/>
                </a:rPr>
                <a:t>.</a:t>
              </a:r>
            </a:p>
          </p:txBody>
        </p:sp>
      </p:grpSp>
    </p:spTree>
    <p:extLst>
      <p:ext uri="{BB962C8B-B14F-4D97-AF65-F5344CB8AC3E}">
        <p14:creationId xmlns:p14="http://schemas.microsoft.com/office/powerpoint/2010/main" val="2740755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ross 4">
            <a:extLst>
              <a:ext uri="{FF2B5EF4-FFF2-40B4-BE49-F238E27FC236}">
                <a16:creationId xmlns:a16="http://schemas.microsoft.com/office/drawing/2014/main" id="{341A5075-0736-4AA5-82F2-FD54A1A81CBB}"/>
              </a:ext>
            </a:extLst>
          </p:cNvPr>
          <p:cNvSpPr/>
          <p:nvPr/>
        </p:nvSpPr>
        <p:spPr>
          <a:xfrm rot="2700000">
            <a:off x="11140215" y="34931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EE756D3C-21D2-4040-9810-01F1EB04FA08}"/>
              </a:ext>
            </a:extLst>
          </p:cNvPr>
          <p:cNvSpPr txBox="1"/>
          <p:nvPr/>
        </p:nvSpPr>
        <p:spPr>
          <a:xfrm>
            <a:off x="4461455" y="445819"/>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GRAPHIC</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grpSp>
        <p:nvGrpSpPr>
          <p:cNvPr id="4" name="Group 3"/>
          <p:cNvGrpSpPr/>
          <p:nvPr/>
        </p:nvGrpSpPr>
        <p:grpSpPr>
          <a:xfrm>
            <a:off x="949929" y="2399736"/>
            <a:ext cx="2482716" cy="1803072"/>
            <a:chOff x="873303" y="2954666"/>
            <a:chExt cx="2482716" cy="1803072"/>
          </a:xfrm>
        </p:grpSpPr>
        <p:sp>
          <p:nvSpPr>
            <p:cNvPr id="7" name="TextBox 6"/>
            <p:cNvSpPr txBox="1"/>
            <p:nvPr/>
          </p:nvSpPr>
          <p:spPr>
            <a:xfrm>
              <a:off x="2055022" y="3454872"/>
              <a:ext cx="1300997" cy="276999"/>
            </a:xfrm>
            <a:prstGeom prst="rect">
              <a:avLst/>
            </a:prstGeom>
            <a:noFill/>
          </p:spPr>
          <p:txBody>
            <a:bodyPr wrap="none" rtlCol="0">
              <a:spAutoFit/>
            </a:bodyPr>
            <a:lstStyle/>
            <a:p>
              <a:pPr algn="r"/>
              <a:r>
                <a:rPr lang="en-US" sz="1200" spc="30">
                  <a:latin typeface="Raleway" panose="020B0503030101060003" pitchFamily="34" charset="0"/>
                  <a:ea typeface="Lato" panose="020F0502020204030203" pitchFamily="34" charset="0"/>
                  <a:cs typeface="Lato" panose="020F0502020204030203" pitchFamily="34" charset="0"/>
                </a:rPr>
                <a:t>Write your title</a:t>
              </a:r>
            </a:p>
          </p:txBody>
        </p:sp>
        <p:sp>
          <p:nvSpPr>
            <p:cNvPr id="8" name="TextBox 7"/>
            <p:cNvSpPr txBox="1"/>
            <p:nvPr/>
          </p:nvSpPr>
          <p:spPr>
            <a:xfrm>
              <a:off x="873303" y="3760542"/>
              <a:ext cx="2482716" cy="997196"/>
            </a:xfrm>
            <a:prstGeom prst="rect">
              <a:avLst/>
            </a:prstGeom>
            <a:noFill/>
          </p:spPr>
          <p:txBody>
            <a:bodyPr wrap="square" rtlCol="0">
              <a:spAutoFit/>
            </a:bodyPr>
            <a:lstStyle/>
            <a:p>
              <a:pPr algn="r">
                <a:lnSpc>
                  <a:spcPct val="140000"/>
                </a:lnSpc>
              </a:pPr>
              <a:r>
                <a:rPr lang="en-US" sz="1050" dirty="0">
                  <a:solidFill>
                    <a:schemeClr val="tx2"/>
                  </a:solidFill>
                  <a:latin typeface="Raleway" panose="020B0503030101060003" pitchFamily="34" charset="0"/>
                  <a:ea typeface="Lato" panose="020F0502020204030203" pitchFamily="34" charset="0"/>
                  <a:cs typeface="Lato" panose="020F0502020204030203" pitchFamily="34" charset="0"/>
                </a:rPr>
                <a:t>Lorem ipsum dolor sit </a:t>
              </a:r>
              <a:r>
                <a:rPr lang="en-US" sz="1050" dirty="0" err="1">
                  <a:solidFill>
                    <a:schemeClr val="tx2"/>
                  </a:solidFill>
                  <a:latin typeface="Raleway" panose="020B0503030101060003" pitchFamily="34" charset="0"/>
                  <a:ea typeface="Lato" panose="020F0502020204030203" pitchFamily="34" charset="0"/>
                  <a:cs typeface="Lato" panose="020F0502020204030203" pitchFamily="34" charset="0"/>
                </a:rPr>
                <a:t>amet</a:t>
              </a:r>
              <a:r>
                <a:rPr lang="en-US" sz="1050" dirty="0">
                  <a:solidFill>
                    <a:schemeClr val="tx2"/>
                  </a:solidFill>
                  <a:latin typeface="Raleway" panose="020B0503030101060003" pitchFamily="34" charset="0"/>
                  <a:ea typeface="Lato" panose="020F0502020204030203" pitchFamily="34" charset="0"/>
                  <a:cs typeface="Lato" panose="020F0502020204030203" pitchFamily="34" charset="0"/>
                </a:rPr>
                <a:t>, </a:t>
              </a:r>
              <a:r>
                <a:rPr lang="en-US" sz="1050" dirty="0" err="1">
                  <a:solidFill>
                    <a:schemeClr val="tx2"/>
                  </a:solidFill>
                  <a:latin typeface="Raleway" panose="020B0503030101060003" pitchFamily="34" charset="0"/>
                  <a:ea typeface="Lato" panose="020F0502020204030203" pitchFamily="34" charset="0"/>
                  <a:cs typeface="Lato" panose="020F0502020204030203" pitchFamily="34" charset="0"/>
                </a:rPr>
                <a:t>consectetur</a:t>
              </a:r>
              <a:r>
                <a:rPr lang="en-US" sz="1050" dirty="0">
                  <a:solidFill>
                    <a:schemeClr val="tx2"/>
                  </a:solidFill>
                  <a:latin typeface="Raleway" panose="020B0503030101060003" pitchFamily="34" charset="0"/>
                  <a:ea typeface="Lato" panose="020F0502020204030203" pitchFamily="34" charset="0"/>
                  <a:cs typeface="Lato" panose="020F0502020204030203" pitchFamily="34" charset="0"/>
                </a:rPr>
                <a:t> </a:t>
              </a:r>
              <a:r>
                <a:rPr lang="en-US" sz="1050" dirty="0" err="1">
                  <a:solidFill>
                    <a:schemeClr val="tx2"/>
                  </a:solidFill>
                  <a:latin typeface="Raleway" panose="020B0503030101060003" pitchFamily="34" charset="0"/>
                  <a:ea typeface="Lato" panose="020F0502020204030203" pitchFamily="34" charset="0"/>
                  <a:cs typeface="Lato" panose="020F0502020204030203" pitchFamily="34" charset="0"/>
                </a:rPr>
                <a:t>adipiscing</a:t>
              </a:r>
              <a:r>
                <a:rPr lang="en-US" sz="1050" dirty="0">
                  <a:solidFill>
                    <a:schemeClr val="tx2"/>
                  </a:solidFill>
                  <a:latin typeface="Raleway" panose="020B0503030101060003" pitchFamily="34" charset="0"/>
                  <a:ea typeface="Lato" panose="020F0502020204030203" pitchFamily="34" charset="0"/>
                  <a:cs typeface="Lato" panose="020F0502020204030203" pitchFamily="34" charset="0"/>
                </a:rPr>
                <a:t> </a:t>
              </a:r>
              <a:r>
                <a:rPr lang="en-US" sz="1050" dirty="0" err="1">
                  <a:solidFill>
                    <a:schemeClr val="tx2"/>
                  </a:solidFill>
                  <a:latin typeface="Raleway" panose="020B0503030101060003" pitchFamily="34" charset="0"/>
                  <a:ea typeface="Lato" panose="020F0502020204030203" pitchFamily="34" charset="0"/>
                  <a:cs typeface="Lato" panose="020F0502020204030203" pitchFamily="34" charset="0"/>
                </a:rPr>
                <a:t>ed</a:t>
              </a:r>
              <a:r>
                <a:rPr lang="en-US" sz="1050" dirty="0">
                  <a:solidFill>
                    <a:schemeClr val="tx2"/>
                  </a:solidFill>
                  <a:latin typeface="Raleway" panose="020B0503030101060003" pitchFamily="34" charset="0"/>
                  <a:ea typeface="Lato" panose="020F0502020204030203" pitchFamily="34" charset="0"/>
                  <a:cs typeface="Lato" panose="020F0502020204030203" pitchFamily="34" charset="0"/>
                </a:rPr>
                <a:t> id </a:t>
              </a:r>
              <a:r>
                <a:rPr lang="en-US" sz="1050" dirty="0" err="1">
                  <a:solidFill>
                    <a:schemeClr val="tx2"/>
                  </a:solidFill>
                  <a:latin typeface="Raleway" panose="020B0503030101060003" pitchFamily="34" charset="0"/>
                  <a:ea typeface="Lato" panose="020F0502020204030203" pitchFamily="34" charset="0"/>
                  <a:cs typeface="Lato" panose="020F0502020204030203" pitchFamily="34" charset="0"/>
                </a:rPr>
                <a:t>risus</a:t>
              </a:r>
              <a:r>
                <a:rPr lang="en-US" sz="1050" dirty="0">
                  <a:solidFill>
                    <a:schemeClr val="tx2"/>
                  </a:solidFill>
                  <a:latin typeface="Raleway" panose="020B0503030101060003" pitchFamily="34" charset="0"/>
                  <a:ea typeface="Lato" panose="020F0502020204030203" pitchFamily="34" charset="0"/>
                  <a:cs typeface="Lato" panose="020F0502020204030203" pitchFamily="34" charset="0"/>
                </a:rPr>
                <a:t> </a:t>
              </a:r>
              <a:r>
                <a:rPr lang="en-US" sz="1050" dirty="0" err="1">
                  <a:solidFill>
                    <a:schemeClr val="tx2"/>
                  </a:solidFill>
                  <a:latin typeface="Raleway" panose="020B0503030101060003" pitchFamily="34" charset="0"/>
                  <a:ea typeface="Lato" panose="020F0502020204030203" pitchFamily="34" charset="0"/>
                  <a:cs typeface="Lato" panose="020F0502020204030203" pitchFamily="34" charset="0"/>
                </a:rPr>
                <a:t>quis</a:t>
              </a:r>
              <a:r>
                <a:rPr lang="en-US" sz="1050" dirty="0">
                  <a:solidFill>
                    <a:schemeClr val="tx2"/>
                  </a:solidFill>
                  <a:latin typeface="Raleway" panose="020B0503030101060003" pitchFamily="34" charset="0"/>
                  <a:ea typeface="Lato" panose="020F0502020204030203" pitchFamily="34" charset="0"/>
                  <a:cs typeface="Lato" panose="020F0502020204030203" pitchFamily="34" charset="0"/>
                </a:rPr>
                <a:t> ex dolor sit </a:t>
              </a:r>
              <a:r>
                <a:rPr lang="en-US" sz="1050" dirty="0" err="1">
                  <a:solidFill>
                    <a:schemeClr val="tx2"/>
                  </a:solidFill>
                  <a:latin typeface="Raleway" panose="020B0503030101060003" pitchFamily="34" charset="0"/>
                  <a:ea typeface="Lato" panose="020F0502020204030203" pitchFamily="34" charset="0"/>
                  <a:cs typeface="Lato" panose="020F0502020204030203" pitchFamily="34" charset="0"/>
                </a:rPr>
                <a:t>amet</a:t>
              </a:r>
              <a:r>
                <a:rPr lang="en-US" sz="1050" dirty="0">
                  <a:solidFill>
                    <a:schemeClr val="tx2"/>
                  </a:solidFill>
                  <a:latin typeface="Raleway" panose="020B0503030101060003" pitchFamily="34" charset="0"/>
                  <a:ea typeface="Lato" panose="020F0502020204030203" pitchFamily="34" charset="0"/>
                  <a:cs typeface="Lato" panose="020F0502020204030203" pitchFamily="34" charset="0"/>
                </a:rPr>
                <a:t>, </a:t>
              </a:r>
            </a:p>
            <a:p>
              <a:pPr algn="r">
                <a:lnSpc>
                  <a:spcPct val="140000"/>
                </a:lnSpc>
              </a:pPr>
              <a:endParaRPr lang="en-US" sz="1050" dirty="0">
                <a:solidFill>
                  <a:schemeClr val="tx2"/>
                </a:solidFill>
                <a:latin typeface="Raleway" panose="020B0503030101060003" pitchFamily="34" charset="0"/>
                <a:ea typeface="Lato" panose="020F0502020204030203" pitchFamily="34" charset="0"/>
                <a:cs typeface="Lato" panose="020F0502020204030203" pitchFamily="34" charset="0"/>
              </a:endParaRPr>
            </a:p>
          </p:txBody>
        </p:sp>
        <p:sp>
          <p:nvSpPr>
            <p:cNvPr id="9" name="TextBox 8"/>
            <p:cNvSpPr txBox="1"/>
            <p:nvPr/>
          </p:nvSpPr>
          <p:spPr>
            <a:xfrm>
              <a:off x="2609340" y="2954666"/>
              <a:ext cx="746679" cy="369332"/>
            </a:xfrm>
            <a:prstGeom prst="rect">
              <a:avLst/>
            </a:prstGeom>
            <a:noFill/>
          </p:spPr>
          <p:txBody>
            <a:bodyPr wrap="none" rtlCol="0">
              <a:spAutoFit/>
            </a:bodyPr>
            <a:lstStyle/>
            <a:p>
              <a:pPr algn="r"/>
              <a:r>
                <a:rPr lang="id-ID" spc="30" dirty="0" smtClean="0">
                  <a:latin typeface="Raleway" panose="020B0503030101060003" pitchFamily="34" charset="0"/>
                  <a:ea typeface="Lato" panose="020F0502020204030203" pitchFamily="34" charset="0"/>
                  <a:cs typeface="Lato" panose="020F0502020204030203" pitchFamily="34" charset="0"/>
                </a:rPr>
                <a:t>100</a:t>
              </a:r>
              <a:r>
                <a:rPr lang="en-US" spc="30" dirty="0" smtClean="0">
                  <a:latin typeface="Raleway" panose="020B0503030101060003" pitchFamily="34" charset="0"/>
                  <a:ea typeface="Lato" panose="020F0502020204030203" pitchFamily="34" charset="0"/>
                  <a:cs typeface="Lato" panose="020F0502020204030203" pitchFamily="34" charset="0"/>
                </a:rPr>
                <a:t>%</a:t>
              </a:r>
              <a:endParaRPr lang="en-US" spc="30" dirty="0">
                <a:latin typeface="Raleway" panose="020B0503030101060003" pitchFamily="34" charset="0"/>
                <a:ea typeface="Lato" panose="020F0502020204030203" pitchFamily="34" charset="0"/>
                <a:cs typeface="Lato" panose="020F0502020204030203" pitchFamily="34" charset="0"/>
              </a:endParaRPr>
            </a:p>
          </p:txBody>
        </p:sp>
      </p:grpSp>
      <p:grpSp>
        <p:nvGrpSpPr>
          <p:cNvPr id="10" name="Group 9"/>
          <p:cNvGrpSpPr/>
          <p:nvPr/>
        </p:nvGrpSpPr>
        <p:grpSpPr>
          <a:xfrm>
            <a:off x="8757113" y="3639577"/>
            <a:ext cx="2221908" cy="1826086"/>
            <a:chOff x="8692747" y="2203103"/>
            <a:chExt cx="2221908" cy="1826086"/>
          </a:xfrm>
        </p:grpSpPr>
        <p:sp>
          <p:nvSpPr>
            <p:cNvPr id="11" name="TextBox 10"/>
            <p:cNvSpPr txBox="1"/>
            <p:nvPr/>
          </p:nvSpPr>
          <p:spPr>
            <a:xfrm>
              <a:off x="8692747" y="2726323"/>
              <a:ext cx="1300997" cy="276999"/>
            </a:xfrm>
            <a:prstGeom prst="rect">
              <a:avLst/>
            </a:prstGeom>
            <a:noFill/>
          </p:spPr>
          <p:txBody>
            <a:bodyPr wrap="none" rtlCol="0">
              <a:spAutoFit/>
            </a:bodyPr>
            <a:lstStyle/>
            <a:p>
              <a:r>
                <a:rPr lang="en-US" sz="1200" spc="30">
                  <a:latin typeface="Raleway" panose="020B0503030101060003" pitchFamily="34" charset="0"/>
                  <a:ea typeface="Lato" panose="020F0502020204030203" pitchFamily="34" charset="0"/>
                  <a:cs typeface="Lato" panose="020F0502020204030203" pitchFamily="34" charset="0"/>
                </a:rPr>
                <a:t>Write your title</a:t>
              </a:r>
            </a:p>
          </p:txBody>
        </p:sp>
        <p:sp>
          <p:nvSpPr>
            <p:cNvPr id="12" name="TextBox 11"/>
            <p:cNvSpPr txBox="1"/>
            <p:nvPr/>
          </p:nvSpPr>
          <p:spPr>
            <a:xfrm>
              <a:off x="8692748" y="3031993"/>
              <a:ext cx="2221907" cy="997196"/>
            </a:xfrm>
            <a:prstGeom prst="rect">
              <a:avLst/>
            </a:prstGeom>
            <a:noFill/>
          </p:spPr>
          <p:txBody>
            <a:bodyPr wrap="square" rtlCol="0">
              <a:spAutoFit/>
            </a:bodyPr>
            <a:lstStyle/>
            <a:p>
              <a:pPr>
                <a:lnSpc>
                  <a:spcPct val="140000"/>
                </a:lnSpc>
              </a:pPr>
              <a:r>
                <a:rPr lang="en-US" sz="1050">
                  <a:solidFill>
                    <a:schemeClr val="tx2"/>
                  </a:solidFill>
                  <a:latin typeface="Raleway" panose="020B0503030101060003" pitchFamily="34" charset="0"/>
                  <a:ea typeface="Lato" panose="020F0502020204030203" pitchFamily="34" charset="0"/>
                  <a:cs typeface="Lato" panose="020F0502020204030203" pitchFamily="34" charset="0"/>
                </a:rPr>
                <a:t>Lorem ipsum dolor sit amet, consectetur adipiscing ed id risus quis ex dolor sit amet, </a:t>
              </a:r>
            </a:p>
            <a:p>
              <a:pPr>
                <a:lnSpc>
                  <a:spcPct val="140000"/>
                </a:lnSpc>
              </a:pPr>
              <a:endParaRPr lang="en-US" sz="1050">
                <a:solidFill>
                  <a:schemeClr val="tx2"/>
                </a:solidFill>
                <a:latin typeface="Raleway" panose="020B0503030101060003" pitchFamily="34" charset="0"/>
                <a:ea typeface="Lato" panose="020F0502020204030203" pitchFamily="34" charset="0"/>
                <a:cs typeface="Lato" panose="020F0502020204030203" pitchFamily="34" charset="0"/>
              </a:endParaRPr>
            </a:p>
          </p:txBody>
        </p:sp>
        <p:sp>
          <p:nvSpPr>
            <p:cNvPr id="13" name="TextBox 12"/>
            <p:cNvSpPr txBox="1"/>
            <p:nvPr/>
          </p:nvSpPr>
          <p:spPr>
            <a:xfrm>
              <a:off x="8692747" y="2203103"/>
              <a:ext cx="609782" cy="369332"/>
            </a:xfrm>
            <a:prstGeom prst="rect">
              <a:avLst/>
            </a:prstGeom>
            <a:noFill/>
          </p:spPr>
          <p:txBody>
            <a:bodyPr wrap="none" rtlCol="0">
              <a:spAutoFit/>
            </a:bodyPr>
            <a:lstStyle/>
            <a:p>
              <a:r>
                <a:rPr lang="id-ID" spc="30"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3</a:t>
              </a:r>
              <a:r>
                <a:rPr lang="en-US" spc="30"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5</a:t>
              </a:r>
              <a:r>
                <a:rPr lang="en-US" spc="30"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a:t>
              </a:r>
            </a:p>
          </p:txBody>
        </p:sp>
      </p:grpSp>
      <p:grpSp>
        <p:nvGrpSpPr>
          <p:cNvPr id="14" name="Group 13"/>
          <p:cNvGrpSpPr/>
          <p:nvPr/>
        </p:nvGrpSpPr>
        <p:grpSpPr>
          <a:xfrm>
            <a:off x="3692215" y="2711785"/>
            <a:ext cx="2695263" cy="2712969"/>
            <a:chOff x="3692215" y="2711785"/>
            <a:chExt cx="2695263" cy="2712969"/>
          </a:xfrm>
        </p:grpSpPr>
        <p:grpSp>
          <p:nvGrpSpPr>
            <p:cNvPr id="15" name="Group 14"/>
            <p:cNvGrpSpPr/>
            <p:nvPr/>
          </p:nvGrpSpPr>
          <p:grpSpPr>
            <a:xfrm>
              <a:off x="3692215" y="2711785"/>
              <a:ext cx="2695263" cy="2712969"/>
              <a:chOff x="3348888" y="1823286"/>
              <a:chExt cx="3037397" cy="3057351"/>
            </a:xfrm>
          </p:grpSpPr>
          <p:sp>
            <p:nvSpPr>
              <p:cNvPr id="20" name="Freeform: Shape 2"/>
              <p:cNvSpPr/>
              <p:nvPr/>
            </p:nvSpPr>
            <p:spPr>
              <a:xfrm rot="2890726">
                <a:off x="3338912" y="1887173"/>
                <a:ext cx="3003440" cy="2983488"/>
              </a:xfrm>
              <a:custGeom>
                <a:avLst/>
                <a:gdLst>
                  <a:gd name="connsiteX0" fmla="*/ 0 w 3071958"/>
                  <a:gd name="connsiteY0" fmla="*/ 223427 h 3051550"/>
                  <a:gd name="connsiteX1" fmla="*/ 5457 w 3071958"/>
                  <a:gd name="connsiteY1" fmla="*/ 222835 h 3051550"/>
                  <a:gd name="connsiteX2" fmla="*/ 5460 w 3071958"/>
                  <a:gd name="connsiteY2" fmla="*/ 220334 h 3051550"/>
                  <a:gd name="connsiteX3" fmla="*/ 28507 w 3071958"/>
                  <a:gd name="connsiteY3" fmla="*/ 220334 h 3051550"/>
                  <a:gd name="connsiteX4" fmla="*/ 2059257 w 3071958"/>
                  <a:gd name="connsiteY4" fmla="*/ 0 h 3051550"/>
                  <a:gd name="connsiteX5" fmla="*/ 2119482 w 3071958"/>
                  <a:gd name="connsiteY5" fmla="*/ 935855 h 3051550"/>
                  <a:gd name="connsiteX6" fmla="*/ 1815594 w 3071958"/>
                  <a:gd name="connsiteY6" fmla="*/ 952732 h 3051550"/>
                  <a:gd name="connsiteX7" fmla="*/ 3071958 w 3071958"/>
                  <a:gd name="connsiteY7" fmla="*/ 2076888 h 3051550"/>
                  <a:gd name="connsiteX8" fmla="*/ 2199859 w 3071958"/>
                  <a:gd name="connsiteY8" fmla="*/ 3051550 h 3051550"/>
                  <a:gd name="connsiteX9" fmla="*/ 972751 w 3071958"/>
                  <a:gd name="connsiteY9" fmla="*/ 1953570 h 3051550"/>
                  <a:gd name="connsiteX10" fmla="*/ 972751 w 3071958"/>
                  <a:gd name="connsiteY10" fmla="*/ 2236153 h 3051550"/>
                  <a:gd name="connsiteX11" fmla="*/ 2769 w 3071958"/>
                  <a:gd name="connsiteY11" fmla="*/ 2284871 h 3051550"/>
                  <a:gd name="connsiteX12" fmla="*/ 5395 w 3071958"/>
                  <a:gd name="connsiteY12" fmla="*/ 270325 h 3051550"/>
                  <a:gd name="connsiteX0" fmla="*/ 0 w 3071958"/>
                  <a:gd name="connsiteY0" fmla="*/ 223427 h 3051550"/>
                  <a:gd name="connsiteX1" fmla="*/ 5457 w 3071958"/>
                  <a:gd name="connsiteY1" fmla="*/ 222835 h 3051550"/>
                  <a:gd name="connsiteX2" fmla="*/ 5460 w 3071958"/>
                  <a:gd name="connsiteY2" fmla="*/ 220334 h 3051550"/>
                  <a:gd name="connsiteX3" fmla="*/ 28507 w 3071958"/>
                  <a:gd name="connsiteY3" fmla="*/ 220334 h 3051550"/>
                  <a:gd name="connsiteX4" fmla="*/ 2059257 w 3071958"/>
                  <a:gd name="connsiteY4" fmla="*/ 0 h 3051550"/>
                  <a:gd name="connsiteX5" fmla="*/ 2119482 w 3071958"/>
                  <a:gd name="connsiteY5" fmla="*/ 935855 h 3051550"/>
                  <a:gd name="connsiteX6" fmla="*/ 1815594 w 3071958"/>
                  <a:gd name="connsiteY6" fmla="*/ 952732 h 3051550"/>
                  <a:gd name="connsiteX7" fmla="*/ 3042026 w 3071958"/>
                  <a:gd name="connsiteY7" fmla="*/ 2054279 h 3051550"/>
                  <a:gd name="connsiteX8" fmla="*/ 3071958 w 3071958"/>
                  <a:gd name="connsiteY8" fmla="*/ 2076888 h 3051550"/>
                  <a:gd name="connsiteX9" fmla="*/ 2199859 w 3071958"/>
                  <a:gd name="connsiteY9" fmla="*/ 3051550 h 3051550"/>
                  <a:gd name="connsiteX10" fmla="*/ 972751 w 3071958"/>
                  <a:gd name="connsiteY10" fmla="*/ 1953570 h 3051550"/>
                  <a:gd name="connsiteX11" fmla="*/ 972751 w 3071958"/>
                  <a:gd name="connsiteY11" fmla="*/ 2236153 h 3051550"/>
                  <a:gd name="connsiteX12" fmla="*/ 2769 w 3071958"/>
                  <a:gd name="connsiteY12" fmla="*/ 2284871 h 3051550"/>
                  <a:gd name="connsiteX13" fmla="*/ 5395 w 3071958"/>
                  <a:gd name="connsiteY13" fmla="*/ 270325 h 3051550"/>
                  <a:gd name="connsiteX14" fmla="*/ 0 w 3071958"/>
                  <a:gd name="connsiteY14" fmla="*/ 223427 h 3051550"/>
                  <a:gd name="connsiteX0" fmla="*/ 0 w 3071958"/>
                  <a:gd name="connsiteY0" fmla="*/ 223427 h 3051550"/>
                  <a:gd name="connsiteX1" fmla="*/ 5457 w 3071958"/>
                  <a:gd name="connsiteY1" fmla="*/ 222835 h 3051550"/>
                  <a:gd name="connsiteX2" fmla="*/ 5460 w 3071958"/>
                  <a:gd name="connsiteY2" fmla="*/ 220334 h 3051550"/>
                  <a:gd name="connsiteX3" fmla="*/ 28507 w 3071958"/>
                  <a:gd name="connsiteY3" fmla="*/ 220334 h 3051550"/>
                  <a:gd name="connsiteX4" fmla="*/ 2059257 w 3071958"/>
                  <a:gd name="connsiteY4" fmla="*/ 0 h 3051550"/>
                  <a:gd name="connsiteX5" fmla="*/ 2119482 w 3071958"/>
                  <a:gd name="connsiteY5" fmla="*/ 935855 h 3051550"/>
                  <a:gd name="connsiteX6" fmla="*/ 1815594 w 3071958"/>
                  <a:gd name="connsiteY6" fmla="*/ 952732 h 3051550"/>
                  <a:gd name="connsiteX7" fmla="*/ 3064456 w 3071958"/>
                  <a:gd name="connsiteY7" fmla="*/ 1998309 h 3051550"/>
                  <a:gd name="connsiteX8" fmla="*/ 3071958 w 3071958"/>
                  <a:gd name="connsiteY8" fmla="*/ 2076888 h 3051550"/>
                  <a:gd name="connsiteX9" fmla="*/ 2199859 w 3071958"/>
                  <a:gd name="connsiteY9" fmla="*/ 3051550 h 3051550"/>
                  <a:gd name="connsiteX10" fmla="*/ 972751 w 3071958"/>
                  <a:gd name="connsiteY10" fmla="*/ 1953570 h 3051550"/>
                  <a:gd name="connsiteX11" fmla="*/ 972751 w 3071958"/>
                  <a:gd name="connsiteY11" fmla="*/ 2236153 h 3051550"/>
                  <a:gd name="connsiteX12" fmla="*/ 2769 w 3071958"/>
                  <a:gd name="connsiteY12" fmla="*/ 2284871 h 3051550"/>
                  <a:gd name="connsiteX13" fmla="*/ 5395 w 3071958"/>
                  <a:gd name="connsiteY13" fmla="*/ 270325 h 3051550"/>
                  <a:gd name="connsiteX14" fmla="*/ 0 w 3071958"/>
                  <a:gd name="connsiteY14" fmla="*/ 223427 h 3051550"/>
                  <a:gd name="connsiteX0" fmla="*/ 0 w 3071958"/>
                  <a:gd name="connsiteY0" fmla="*/ 223427 h 3051550"/>
                  <a:gd name="connsiteX1" fmla="*/ 5457 w 3071958"/>
                  <a:gd name="connsiteY1" fmla="*/ 222835 h 3051550"/>
                  <a:gd name="connsiteX2" fmla="*/ 5460 w 3071958"/>
                  <a:gd name="connsiteY2" fmla="*/ 220334 h 3051550"/>
                  <a:gd name="connsiteX3" fmla="*/ 28507 w 3071958"/>
                  <a:gd name="connsiteY3" fmla="*/ 220334 h 3051550"/>
                  <a:gd name="connsiteX4" fmla="*/ 2059257 w 3071958"/>
                  <a:gd name="connsiteY4" fmla="*/ 0 h 3051550"/>
                  <a:gd name="connsiteX5" fmla="*/ 2119482 w 3071958"/>
                  <a:gd name="connsiteY5" fmla="*/ 935855 h 3051550"/>
                  <a:gd name="connsiteX6" fmla="*/ 1815594 w 3071958"/>
                  <a:gd name="connsiteY6" fmla="*/ 952732 h 3051550"/>
                  <a:gd name="connsiteX7" fmla="*/ 3064456 w 3071958"/>
                  <a:gd name="connsiteY7" fmla="*/ 1998309 h 3051550"/>
                  <a:gd name="connsiteX8" fmla="*/ 3071958 w 3071958"/>
                  <a:gd name="connsiteY8" fmla="*/ 2076888 h 3051550"/>
                  <a:gd name="connsiteX9" fmla="*/ 2199859 w 3071958"/>
                  <a:gd name="connsiteY9" fmla="*/ 3051550 h 3051550"/>
                  <a:gd name="connsiteX10" fmla="*/ 972751 w 3071958"/>
                  <a:gd name="connsiteY10" fmla="*/ 1953570 h 3051550"/>
                  <a:gd name="connsiteX11" fmla="*/ 972751 w 3071958"/>
                  <a:gd name="connsiteY11" fmla="*/ 2236153 h 3051550"/>
                  <a:gd name="connsiteX12" fmla="*/ 2769 w 3071958"/>
                  <a:gd name="connsiteY12" fmla="*/ 2284871 h 3051550"/>
                  <a:gd name="connsiteX13" fmla="*/ 5395 w 3071958"/>
                  <a:gd name="connsiteY13" fmla="*/ 270325 h 3051550"/>
                  <a:gd name="connsiteX14" fmla="*/ 0 w 3071958"/>
                  <a:gd name="connsiteY14" fmla="*/ 223427 h 3051550"/>
                  <a:gd name="connsiteX0" fmla="*/ 0 w 3071958"/>
                  <a:gd name="connsiteY0" fmla="*/ 223427 h 3051550"/>
                  <a:gd name="connsiteX1" fmla="*/ 5457 w 3071958"/>
                  <a:gd name="connsiteY1" fmla="*/ 222835 h 3051550"/>
                  <a:gd name="connsiteX2" fmla="*/ 5460 w 3071958"/>
                  <a:gd name="connsiteY2" fmla="*/ 220334 h 3051550"/>
                  <a:gd name="connsiteX3" fmla="*/ 28507 w 3071958"/>
                  <a:gd name="connsiteY3" fmla="*/ 220334 h 3051550"/>
                  <a:gd name="connsiteX4" fmla="*/ 2059257 w 3071958"/>
                  <a:gd name="connsiteY4" fmla="*/ 0 h 3051550"/>
                  <a:gd name="connsiteX5" fmla="*/ 2119482 w 3071958"/>
                  <a:gd name="connsiteY5" fmla="*/ 935855 h 3051550"/>
                  <a:gd name="connsiteX6" fmla="*/ 1815594 w 3071958"/>
                  <a:gd name="connsiteY6" fmla="*/ 952732 h 3051550"/>
                  <a:gd name="connsiteX7" fmla="*/ 3064456 w 3071958"/>
                  <a:gd name="connsiteY7" fmla="*/ 1998309 h 3051550"/>
                  <a:gd name="connsiteX8" fmla="*/ 3071958 w 3071958"/>
                  <a:gd name="connsiteY8" fmla="*/ 2076888 h 3051550"/>
                  <a:gd name="connsiteX9" fmla="*/ 2199859 w 3071958"/>
                  <a:gd name="connsiteY9" fmla="*/ 3051550 h 3051550"/>
                  <a:gd name="connsiteX10" fmla="*/ 972751 w 3071958"/>
                  <a:gd name="connsiteY10" fmla="*/ 1953570 h 3051550"/>
                  <a:gd name="connsiteX11" fmla="*/ 972751 w 3071958"/>
                  <a:gd name="connsiteY11" fmla="*/ 2236153 h 3051550"/>
                  <a:gd name="connsiteX12" fmla="*/ 2769 w 3071958"/>
                  <a:gd name="connsiteY12" fmla="*/ 2284871 h 3051550"/>
                  <a:gd name="connsiteX13" fmla="*/ 5395 w 3071958"/>
                  <a:gd name="connsiteY13" fmla="*/ 270325 h 3051550"/>
                  <a:gd name="connsiteX14" fmla="*/ 0 w 3071958"/>
                  <a:gd name="connsiteY14" fmla="*/ 223427 h 3051550"/>
                  <a:gd name="connsiteX0" fmla="*/ 0 w 3071958"/>
                  <a:gd name="connsiteY0" fmla="*/ 223427 h 3051550"/>
                  <a:gd name="connsiteX1" fmla="*/ 5457 w 3071958"/>
                  <a:gd name="connsiteY1" fmla="*/ 222835 h 3051550"/>
                  <a:gd name="connsiteX2" fmla="*/ 5460 w 3071958"/>
                  <a:gd name="connsiteY2" fmla="*/ 220334 h 3051550"/>
                  <a:gd name="connsiteX3" fmla="*/ 28507 w 3071958"/>
                  <a:gd name="connsiteY3" fmla="*/ 220334 h 3051550"/>
                  <a:gd name="connsiteX4" fmla="*/ 2059257 w 3071958"/>
                  <a:gd name="connsiteY4" fmla="*/ 0 h 3051550"/>
                  <a:gd name="connsiteX5" fmla="*/ 2119482 w 3071958"/>
                  <a:gd name="connsiteY5" fmla="*/ 935855 h 3051550"/>
                  <a:gd name="connsiteX6" fmla="*/ 1815594 w 3071958"/>
                  <a:gd name="connsiteY6" fmla="*/ 952732 h 3051550"/>
                  <a:gd name="connsiteX7" fmla="*/ 3066278 w 3071958"/>
                  <a:gd name="connsiteY7" fmla="*/ 1999939 h 3051550"/>
                  <a:gd name="connsiteX8" fmla="*/ 3071958 w 3071958"/>
                  <a:gd name="connsiteY8" fmla="*/ 2076888 h 3051550"/>
                  <a:gd name="connsiteX9" fmla="*/ 2199859 w 3071958"/>
                  <a:gd name="connsiteY9" fmla="*/ 3051550 h 3051550"/>
                  <a:gd name="connsiteX10" fmla="*/ 972751 w 3071958"/>
                  <a:gd name="connsiteY10" fmla="*/ 1953570 h 3051550"/>
                  <a:gd name="connsiteX11" fmla="*/ 972751 w 3071958"/>
                  <a:gd name="connsiteY11" fmla="*/ 2236153 h 3051550"/>
                  <a:gd name="connsiteX12" fmla="*/ 2769 w 3071958"/>
                  <a:gd name="connsiteY12" fmla="*/ 2284871 h 3051550"/>
                  <a:gd name="connsiteX13" fmla="*/ 5395 w 3071958"/>
                  <a:gd name="connsiteY13" fmla="*/ 270325 h 3051550"/>
                  <a:gd name="connsiteX14" fmla="*/ 0 w 3071958"/>
                  <a:gd name="connsiteY14" fmla="*/ 223427 h 3051550"/>
                  <a:gd name="connsiteX0" fmla="*/ 0 w 3071958"/>
                  <a:gd name="connsiteY0" fmla="*/ 223427 h 3051550"/>
                  <a:gd name="connsiteX1" fmla="*/ 5457 w 3071958"/>
                  <a:gd name="connsiteY1" fmla="*/ 222835 h 3051550"/>
                  <a:gd name="connsiteX2" fmla="*/ 5460 w 3071958"/>
                  <a:gd name="connsiteY2" fmla="*/ 220334 h 3051550"/>
                  <a:gd name="connsiteX3" fmla="*/ 28507 w 3071958"/>
                  <a:gd name="connsiteY3" fmla="*/ 220334 h 3051550"/>
                  <a:gd name="connsiteX4" fmla="*/ 2059257 w 3071958"/>
                  <a:gd name="connsiteY4" fmla="*/ 0 h 3051550"/>
                  <a:gd name="connsiteX5" fmla="*/ 2119482 w 3071958"/>
                  <a:gd name="connsiteY5" fmla="*/ 935855 h 3051550"/>
                  <a:gd name="connsiteX6" fmla="*/ 1889915 w 3071958"/>
                  <a:gd name="connsiteY6" fmla="*/ 950335 h 3051550"/>
                  <a:gd name="connsiteX7" fmla="*/ 3066278 w 3071958"/>
                  <a:gd name="connsiteY7" fmla="*/ 1999939 h 3051550"/>
                  <a:gd name="connsiteX8" fmla="*/ 3071958 w 3071958"/>
                  <a:gd name="connsiteY8" fmla="*/ 2076888 h 3051550"/>
                  <a:gd name="connsiteX9" fmla="*/ 2199859 w 3071958"/>
                  <a:gd name="connsiteY9" fmla="*/ 3051550 h 3051550"/>
                  <a:gd name="connsiteX10" fmla="*/ 972751 w 3071958"/>
                  <a:gd name="connsiteY10" fmla="*/ 1953570 h 3051550"/>
                  <a:gd name="connsiteX11" fmla="*/ 972751 w 3071958"/>
                  <a:gd name="connsiteY11" fmla="*/ 2236153 h 3051550"/>
                  <a:gd name="connsiteX12" fmla="*/ 2769 w 3071958"/>
                  <a:gd name="connsiteY12" fmla="*/ 2284871 h 3051550"/>
                  <a:gd name="connsiteX13" fmla="*/ 5395 w 3071958"/>
                  <a:gd name="connsiteY13" fmla="*/ 270325 h 3051550"/>
                  <a:gd name="connsiteX14" fmla="*/ 0 w 3071958"/>
                  <a:gd name="connsiteY14" fmla="*/ 223427 h 305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1958" h="3051550">
                    <a:moveTo>
                      <a:pt x="0" y="223427"/>
                    </a:moveTo>
                    <a:lnTo>
                      <a:pt x="5457" y="222835"/>
                    </a:lnTo>
                    <a:cubicBezTo>
                      <a:pt x="5458" y="222001"/>
                      <a:pt x="5459" y="221168"/>
                      <a:pt x="5460" y="220334"/>
                    </a:cubicBezTo>
                    <a:lnTo>
                      <a:pt x="28507" y="220334"/>
                    </a:lnTo>
                    <a:lnTo>
                      <a:pt x="2059257" y="0"/>
                    </a:lnTo>
                    <a:lnTo>
                      <a:pt x="2119482" y="935855"/>
                    </a:lnTo>
                    <a:lnTo>
                      <a:pt x="1889915" y="950335"/>
                    </a:lnTo>
                    <a:lnTo>
                      <a:pt x="3066278" y="1999939"/>
                    </a:lnTo>
                    <a:lnTo>
                      <a:pt x="3071958" y="2076888"/>
                    </a:lnTo>
                    <a:lnTo>
                      <a:pt x="2199859" y="3051550"/>
                    </a:lnTo>
                    <a:lnTo>
                      <a:pt x="972751" y="1953570"/>
                    </a:lnTo>
                    <a:lnTo>
                      <a:pt x="972751" y="2236153"/>
                    </a:lnTo>
                    <a:lnTo>
                      <a:pt x="2769" y="2284871"/>
                    </a:lnTo>
                    <a:cubicBezTo>
                      <a:pt x="3644" y="1613356"/>
                      <a:pt x="4520" y="941840"/>
                      <a:pt x="5395" y="270325"/>
                    </a:cubicBezTo>
                    <a:lnTo>
                      <a:pt x="0" y="223427"/>
                    </a:lnTo>
                    <a:close/>
                  </a:path>
                </a:pathLst>
              </a:cu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aleway" panose="020B0503030101060003" pitchFamily="34" charset="0"/>
                  <a:ea typeface="Lato" panose="020F0502020204030203" pitchFamily="34" charset="0"/>
                  <a:cs typeface="Lato" panose="020F0502020204030203" pitchFamily="34" charset="0"/>
                </a:endParaRPr>
              </a:p>
            </p:txBody>
          </p:sp>
          <p:sp>
            <p:nvSpPr>
              <p:cNvPr id="21" name="Freeform: Shape 3"/>
              <p:cNvSpPr/>
              <p:nvPr/>
            </p:nvSpPr>
            <p:spPr>
              <a:xfrm rot="2890726">
                <a:off x="3392821" y="1833262"/>
                <a:ext cx="3003440" cy="2983488"/>
              </a:xfrm>
              <a:custGeom>
                <a:avLst/>
                <a:gdLst>
                  <a:gd name="connsiteX0" fmla="*/ 0 w 3071958"/>
                  <a:gd name="connsiteY0" fmla="*/ 223427 h 3051550"/>
                  <a:gd name="connsiteX1" fmla="*/ 5457 w 3071958"/>
                  <a:gd name="connsiteY1" fmla="*/ 222835 h 3051550"/>
                  <a:gd name="connsiteX2" fmla="*/ 5460 w 3071958"/>
                  <a:gd name="connsiteY2" fmla="*/ 220334 h 3051550"/>
                  <a:gd name="connsiteX3" fmla="*/ 28507 w 3071958"/>
                  <a:gd name="connsiteY3" fmla="*/ 220334 h 3051550"/>
                  <a:gd name="connsiteX4" fmla="*/ 2059257 w 3071958"/>
                  <a:gd name="connsiteY4" fmla="*/ 0 h 3051550"/>
                  <a:gd name="connsiteX5" fmla="*/ 2119482 w 3071958"/>
                  <a:gd name="connsiteY5" fmla="*/ 935855 h 3051550"/>
                  <a:gd name="connsiteX6" fmla="*/ 1815594 w 3071958"/>
                  <a:gd name="connsiteY6" fmla="*/ 952732 h 3051550"/>
                  <a:gd name="connsiteX7" fmla="*/ 3071958 w 3071958"/>
                  <a:gd name="connsiteY7" fmla="*/ 2076888 h 3051550"/>
                  <a:gd name="connsiteX8" fmla="*/ 2199859 w 3071958"/>
                  <a:gd name="connsiteY8" fmla="*/ 3051550 h 3051550"/>
                  <a:gd name="connsiteX9" fmla="*/ 972751 w 3071958"/>
                  <a:gd name="connsiteY9" fmla="*/ 1953570 h 3051550"/>
                  <a:gd name="connsiteX10" fmla="*/ 972751 w 3071958"/>
                  <a:gd name="connsiteY10" fmla="*/ 2236153 h 3051550"/>
                  <a:gd name="connsiteX11" fmla="*/ 2769 w 3071958"/>
                  <a:gd name="connsiteY11" fmla="*/ 2284871 h 3051550"/>
                  <a:gd name="connsiteX12" fmla="*/ 5395 w 3071958"/>
                  <a:gd name="connsiteY12" fmla="*/ 270325 h 305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1958" h="3051550">
                    <a:moveTo>
                      <a:pt x="0" y="223427"/>
                    </a:moveTo>
                    <a:lnTo>
                      <a:pt x="5457" y="222835"/>
                    </a:lnTo>
                    <a:lnTo>
                      <a:pt x="5460" y="220334"/>
                    </a:lnTo>
                    <a:lnTo>
                      <a:pt x="28507" y="220334"/>
                    </a:lnTo>
                    <a:lnTo>
                      <a:pt x="2059257" y="0"/>
                    </a:lnTo>
                    <a:lnTo>
                      <a:pt x="2119482" y="935855"/>
                    </a:lnTo>
                    <a:lnTo>
                      <a:pt x="1815594" y="952732"/>
                    </a:lnTo>
                    <a:lnTo>
                      <a:pt x="3071958" y="2076888"/>
                    </a:lnTo>
                    <a:lnTo>
                      <a:pt x="2199859" y="3051550"/>
                    </a:lnTo>
                    <a:lnTo>
                      <a:pt x="972751" y="1953570"/>
                    </a:lnTo>
                    <a:lnTo>
                      <a:pt x="972751" y="2236153"/>
                    </a:lnTo>
                    <a:lnTo>
                      <a:pt x="2769" y="2284871"/>
                    </a:lnTo>
                    <a:lnTo>
                      <a:pt x="5395" y="270325"/>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aleway" panose="020B0503030101060003" pitchFamily="34" charset="0"/>
                  <a:ea typeface="Lato" panose="020F0502020204030203" pitchFamily="34" charset="0"/>
                  <a:cs typeface="Lato" panose="020F0502020204030203" pitchFamily="34" charset="0"/>
                </a:endParaRPr>
              </a:p>
            </p:txBody>
          </p:sp>
        </p:grpSp>
        <p:grpSp>
          <p:nvGrpSpPr>
            <p:cNvPr id="16" name="Group 15"/>
            <p:cNvGrpSpPr/>
            <p:nvPr/>
          </p:nvGrpSpPr>
          <p:grpSpPr>
            <a:xfrm>
              <a:off x="4699184" y="2895796"/>
              <a:ext cx="633488" cy="633488"/>
              <a:chOff x="4699184" y="2945299"/>
              <a:chExt cx="633488" cy="633488"/>
            </a:xfrm>
          </p:grpSpPr>
          <p:sp>
            <p:nvSpPr>
              <p:cNvPr id="18" name="Oval 17"/>
              <p:cNvSpPr/>
              <p:nvPr/>
            </p:nvSpPr>
            <p:spPr>
              <a:xfrm>
                <a:off x="4699184" y="2945299"/>
                <a:ext cx="633488" cy="6334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aleway" panose="020B0503030101060003" pitchFamily="34" charset="0"/>
                  <a:ea typeface="Lato" panose="020F0502020204030203" pitchFamily="34" charset="0"/>
                  <a:cs typeface="Lato" panose="020F0502020204030203" pitchFamily="34" charset="0"/>
                </a:endParaRPr>
              </a:p>
            </p:txBody>
          </p:sp>
          <p:sp>
            <p:nvSpPr>
              <p:cNvPr id="19" name="Shape 2630"/>
              <p:cNvSpPr/>
              <p:nvPr/>
            </p:nvSpPr>
            <p:spPr>
              <a:xfrm>
                <a:off x="4870650" y="3122347"/>
                <a:ext cx="279226" cy="279392"/>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chemeClr val="accent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2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Raleway" panose="020B0503030101060003" pitchFamily="34" charset="0"/>
                  <a:ea typeface="Lato" panose="020F0502020204030203" pitchFamily="34" charset="0"/>
                  <a:cs typeface="Lato" panose="020F0502020204030203" pitchFamily="34" charset="0"/>
                  <a:sym typeface="Gill Sans"/>
                </a:endParaRPr>
              </a:p>
            </p:txBody>
          </p:sp>
        </p:grpSp>
        <p:sp>
          <p:nvSpPr>
            <p:cNvPr id="17" name="TextBox 16"/>
            <p:cNvSpPr txBox="1"/>
            <p:nvPr/>
          </p:nvSpPr>
          <p:spPr>
            <a:xfrm>
              <a:off x="4718262" y="3692079"/>
              <a:ext cx="584002" cy="338554"/>
            </a:xfrm>
            <a:prstGeom prst="rect">
              <a:avLst/>
            </a:prstGeom>
            <a:noFill/>
          </p:spPr>
          <p:txBody>
            <a:bodyPr wrap="square" rtlCol="0">
              <a:spAutoFit/>
            </a:bodyPr>
            <a:lstStyle/>
            <a:p>
              <a:pPr algn="ctr"/>
              <a:r>
                <a:rPr lang="en-US" sz="1600" spc="30">
                  <a:solidFill>
                    <a:schemeClr val="bg1"/>
                  </a:solidFill>
                  <a:latin typeface="Raleway" panose="020B0503030101060003" pitchFamily="34" charset="0"/>
                  <a:ea typeface="Lato" panose="020F0502020204030203" pitchFamily="34" charset="0"/>
                  <a:cs typeface="Lato" panose="020F0502020204030203" pitchFamily="34" charset="0"/>
                </a:rPr>
                <a:t>UP </a:t>
              </a:r>
            </a:p>
          </p:txBody>
        </p:sp>
      </p:grpSp>
      <p:grpSp>
        <p:nvGrpSpPr>
          <p:cNvPr id="22" name="Group 21"/>
          <p:cNvGrpSpPr/>
          <p:nvPr/>
        </p:nvGrpSpPr>
        <p:grpSpPr>
          <a:xfrm>
            <a:off x="5802279" y="2294033"/>
            <a:ext cx="2695263" cy="2712969"/>
            <a:chOff x="5802279" y="2294033"/>
            <a:chExt cx="2695263" cy="2712969"/>
          </a:xfrm>
        </p:grpSpPr>
        <p:grpSp>
          <p:nvGrpSpPr>
            <p:cNvPr id="23" name="Group 22"/>
            <p:cNvGrpSpPr/>
            <p:nvPr/>
          </p:nvGrpSpPr>
          <p:grpSpPr>
            <a:xfrm>
              <a:off x="5802279" y="2294033"/>
              <a:ext cx="2695263" cy="2712969"/>
              <a:chOff x="5711803" y="1325549"/>
              <a:chExt cx="3037397" cy="3057351"/>
            </a:xfrm>
          </p:grpSpPr>
          <p:sp>
            <p:nvSpPr>
              <p:cNvPr id="28" name="Freeform: Shape 5"/>
              <p:cNvSpPr/>
              <p:nvPr/>
            </p:nvSpPr>
            <p:spPr>
              <a:xfrm rot="13690726">
                <a:off x="5755736" y="1335525"/>
                <a:ext cx="3003440" cy="2983488"/>
              </a:xfrm>
              <a:custGeom>
                <a:avLst/>
                <a:gdLst>
                  <a:gd name="connsiteX0" fmla="*/ 0 w 3071958"/>
                  <a:gd name="connsiteY0" fmla="*/ 223427 h 3051550"/>
                  <a:gd name="connsiteX1" fmla="*/ 5457 w 3071958"/>
                  <a:gd name="connsiteY1" fmla="*/ 222835 h 3051550"/>
                  <a:gd name="connsiteX2" fmla="*/ 5460 w 3071958"/>
                  <a:gd name="connsiteY2" fmla="*/ 220334 h 3051550"/>
                  <a:gd name="connsiteX3" fmla="*/ 28507 w 3071958"/>
                  <a:gd name="connsiteY3" fmla="*/ 220334 h 3051550"/>
                  <a:gd name="connsiteX4" fmla="*/ 2059257 w 3071958"/>
                  <a:gd name="connsiteY4" fmla="*/ 0 h 3051550"/>
                  <a:gd name="connsiteX5" fmla="*/ 2119482 w 3071958"/>
                  <a:gd name="connsiteY5" fmla="*/ 935855 h 3051550"/>
                  <a:gd name="connsiteX6" fmla="*/ 1815594 w 3071958"/>
                  <a:gd name="connsiteY6" fmla="*/ 952732 h 3051550"/>
                  <a:gd name="connsiteX7" fmla="*/ 3071958 w 3071958"/>
                  <a:gd name="connsiteY7" fmla="*/ 2076888 h 3051550"/>
                  <a:gd name="connsiteX8" fmla="*/ 2199859 w 3071958"/>
                  <a:gd name="connsiteY8" fmla="*/ 3051550 h 3051550"/>
                  <a:gd name="connsiteX9" fmla="*/ 972751 w 3071958"/>
                  <a:gd name="connsiteY9" fmla="*/ 1953570 h 3051550"/>
                  <a:gd name="connsiteX10" fmla="*/ 972751 w 3071958"/>
                  <a:gd name="connsiteY10" fmla="*/ 2236153 h 3051550"/>
                  <a:gd name="connsiteX11" fmla="*/ 2769 w 3071958"/>
                  <a:gd name="connsiteY11" fmla="*/ 2284871 h 3051550"/>
                  <a:gd name="connsiteX12" fmla="*/ 5395 w 3071958"/>
                  <a:gd name="connsiteY12" fmla="*/ 270325 h 3051550"/>
                  <a:gd name="connsiteX0" fmla="*/ 0 w 3071958"/>
                  <a:gd name="connsiteY0" fmla="*/ 223427 h 3051550"/>
                  <a:gd name="connsiteX1" fmla="*/ 5457 w 3071958"/>
                  <a:gd name="connsiteY1" fmla="*/ 222835 h 3051550"/>
                  <a:gd name="connsiteX2" fmla="*/ 5460 w 3071958"/>
                  <a:gd name="connsiteY2" fmla="*/ 220334 h 3051550"/>
                  <a:gd name="connsiteX3" fmla="*/ 28507 w 3071958"/>
                  <a:gd name="connsiteY3" fmla="*/ 220334 h 3051550"/>
                  <a:gd name="connsiteX4" fmla="*/ 2059257 w 3071958"/>
                  <a:gd name="connsiteY4" fmla="*/ 0 h 3051550"/>
                  <a:gd name="connsiteX5" fmla="*/ 2119482 w 3071958"/>
                  <a:gd name="connsiteY5" fmla="*/ 935855 h 3051550"/>
                  <a:gd name="connsiteX6" fmla="*/ 1815594 w 3071958"/>
                  <a:gd name="connsiteY6" fmla="*/ 952732 h 3051550"/>
                  <a:gd name="connsiteX7" fmla="*/ 3042026 w 3071958"/>
                  <a:gd name="connsiteY7" fmla="*/ 2054279 h 3051550"/>
                  <a:gd name="connsiteX8" fmla="*/ 3071958 w 3071958"/>
                  <a:gd name="connsiteY8" fmla="*/ 2076888 h 3051550"/>
                  <a:gd name="connsiteX9" fmla="*/ 2199859 w 3071958"/>
                  <a:gd name="connsiteY9" fmla="*/ 3051550 h 3051550"/>
                  <a:gd name="connsiteX10" fmla="*/ 972751 w 3071958"/>
                  <a:gd name="connsiteY10" fmla="*/ 1953570 h 3051550"/>
                  <a:gd name="connsiteX11" fmla="*/ 972751 w 3071958"/>
                  <a:gd name="connsiteY11" fmla="*/ 2236153 h 3051550"/>
                  <a:gd name="connsiteX12" fmla="*/ 2769 w 3071958"/>
                  <a:gd name="connsiteY12" fmla="*/ 2284871 h 3051550"/>
                  <a:gd name="connsiteX13" fmla="*/ 5395 w 3071958"/>
                  <a:gd name="connsiteY13" fmla="*/ 270325 h 3051550"/>
                  <a:gd name="connsiteX14" fmla="*/ 0 w 3071958"/>
                  <a:gd name="connsiteY14" fmla="*/ 223427 h 3051550"/>
                  <a:gd name="connsiteX0" fmla="*/ 0 w 3071958"/>
                  <a:gd name="connsiteY0" fmla="*/ 223427 h 3051550"/>
                  <a:gd name="connsiteX1" fmla="*/ 5457 w 3071958"/>
                  <a:gd name="connsiteY1" fmla="*/ 222835 h 3051550"/>
                  <a:gd name="connsiteX2" fmla="*/ 5460 w 3071958"/>
                  <a:gd name="connsiteY2" fmla="*/ 220334 h 3051550"/>
                  <a:gd name="connsiteX3" fmla="*/ 28507 w 3071958"/>
                  <a:gd name="connsiteY3" fmla="*/ 220334 h 3051550"/>
                  <a:gd name="connsiteX4" fmla="*/ 2059257 w 3071958"/>
                  <a:gd name="connsiteY4" fmla="*/ 0 h 3051550"/>
                  <a:gd name="connsiteX5" fmla="*/ 2119482 w 3071958"/>
                  <a:gd name="connsiteY5" fmla="*/ 935855 h 3051550"/>
                  <a:gd name="connsiteX6" fmla="*/ 1815594 w 3071958"/>
                  <a:gd name="connsiteY6" fmla="*/ 952732 h 3051550"/>
                  <a:gd name="connsiteX7" fmla="*/ 3064456 w 3071958"/>
                  <a:gd name="connsiteY7" fmla="*/ 1998309 h 3051550"/>
                  <a:gd name="connsiteX8" fmla="*/ 3071958 w 3071958"/>
                  <a:gd name="connsiteY8" fmla="*/ 2076888 h 3051550"/>
                  <a:gd name="connsiteX9" fmla="*/ 2199859 w 3071958"/>
                  <a:gd name="connsiteY9" fmla="*/ 3051550 h 3051550"/>
                  <a:gd name="connsiteX10" fmla="*/ 972751 w 3071958"/>
                  <a:gd name="connsiteY10" fmla="*/ 1953570 h 3051550"/>
                  <a:gd name="connsiteX11" fmla="*/ 972751 w 3071958"/>
                  <a:gd name="connsiteY11" fmla="*/ 2236153 h 3051550"/>
                  <a:gd name="connsiteX12" fmla="*/ 2769 w 3071958"/>
                  <a:gd name="connsiteY12" fmla="*/ 2284871 h 3051550"/>
                  <a:gd name="connsiteX13" fmla="*/ 5395 w 3071958"/>
                  <a:gd name="connsiteY13" fmla="*/ 270325 h 3051550"/>
                  <a:gd name="connsiteX14" fmla="*/ 0 w 3071958"/>
                  <a:gd name="connsiteY14" fmla="*/ 223427 h 3051550"/>
                  <a:gd name="connsiteX0" fmla="*/ 0 w 3071958"/>
                  <a:gd name="connsiteY0" fmla="*/ 223427 h 3051550"/>
                  <a:gd name="connsiteX1" fmla="*/ 5457 w 3071958"/>
                  <a:gd name="connsiteY1" fmla="*/ 222835 h 3051550"/>
                  <a:gd name="connsiteX2" fmla="*/ 5460 w 3071958"/>
                  <a:gd name="connsiteY2" fmla="*/ 220334 h 3051550"/>
                  <a:gd name="connsiteX3" fmla="*/ 28507 w 3071958"/>
                  <a:gd name="connsiteY3" fmla="*/ 220334 h 3051550"/>
                  <a:gd name="connsiteX4" fmla="*/ 2059257 w 3071958"/>
                  <a:gd name="connsiteY4" fmla="*/ 0 h 3051550"/>
                  <a:gd name="connsiteX5" fmla="*/ 2119482 w 3071958"/>
                  <a:gd name="connsiteY5" fmla="*/ 935855 h 3051550"/>
                  <a:gd name="connsiteX6" fmla="*/ 1815594 w 3071958"/>
                  <a:gd name="connsiteY6" fmla="*/ 952732 h 3051550"/>
                  <a:gd name="connsiteX7" fmla="*/ 3064456 w 3071958"/>
                  <a:gd name="connsiteY7" fmla="*/ 1998309 h 3051550"/>
                  <a:gd name="connsiteX8" fmla="*/ 3071958 w 3071958"/>
                  <a:gd name="connsiteY8" fmla="*/ 2076888 h 3051550"/>
                  <a:gd name="connsiteX9" fmla="*/ 2199859 w 3071958"/>
                  <a:gd name="connsiteY9" fmla="*/ 3051550 h 3051550"/>
                  <a:gd name="connsiteX10" fmla="*/ 972751 w 3071958"/>
                  <a:gd name="connsiteY10" fmla="*/ 1953570 h 3051550"/>
                  <a:gd name="connsiteX11" fmla="*/ 972751 w 3071958"/>
                  <a:gd name="connsiteY11" fmla="*/ 2236153 h 3051550"/>
                  <a:gd name="connsiteX12" fmla="*/ 2769 w 3071958"/>
                  <a:gd name="connsiteY12" fmla="*/ 2284871 h 3051550"/>
                  <a:gd name="connsiteX13" fmla="*/ 5395 w 3071958"/>
                  <a:gd name="connsiteY13" fmla="*/ 270325 h 3051550"/>
                  <a:gd name="connsiteX14" fmla="*/ 0 w 3071958"/>
                  <a:gd name="connsiteY14" fmla="*/ 223427 h 3051550"/>
                  <a:gd name="connsiteX0" fmla="*/ 0 w 3071958"/>
                  <a:gd name="connsiteY0" fmla="*/ 223427 h 3051550"/>
                  <a:gd name="connsiteX1" fmla="*/ 5457 w 3071958"/>
                  <a:gd name="connsiteY1" fmla="*/ 222835 h 3051550"/>
                  <a:gd name="connsiteX2" fmla="*/ 5460 w 3071958"/>
                  <a:gd name="connsiteY2" fmla="*/ 220334 h 3051550"/>
                  <a:gd name="connsiteX3" fmla="*/ 28507 w 3071958"/>
                  <a:gd name="connsiteY3" fmla="*/ 220334 h 3051550"/>
                  <a:gd name="connsiteX4" fmla="*/ 2059257 w 3071958"/>
                  <a:gd name="connsiteY4" fmla="*/ 0 h 3051550"/>
                  <a:gd name="connsiteX5" fmla="*/ 2119482 w 3071958"/>
                  <a:gd name="connsiteY5" fmla="*/ 935855 h 3051550"/>
                  <a:gd name="connsiteX6" fmla="*/ 1815594 w 3071958"/>
                  <a:gd name="connsiteY6" fmla="*/ 952732 h 3051550"/>
                  <a:gd name="connsiteX7" fmla="*/ 3064456 w 3071958"/>
                  <a:gd name="connsiteY7" fmla="*/ 1998309 h 3051550"/>
                  <a:gd name="connsiteX8" fmla="*/ 3071958 w 3071958"/>
                  <a:gd name="connsiteY8" fmla="*/ 2076888 h 3051550"/>
                  <a:gd name="connsiteX9" fmla="*/ 2199859 w 3071958"/>
                  <a:gd name="connsiteY9" fmla="*/ 3051550 h 3051550"/>
                  <a:gd name="connsiteX10" fmla="*/ 972751 w 3071958"/>
                  <a:gd name="connsiteY10" fmla="*/ 1953570 h 3051550"/>
                  <a:gd name="connsiteX11" fmla="*/ 972751 w 3071958"/>
                  <a:gd name="connsiteY11" fmla="*/ 2236153 h 3051550"/>
                  <a:gd name="connsiteX12" fmla="*/ 2769 w 3071958"/>
                  <a:gd name="connsiteY12" fmla="*/ 2284871 h 3051550"/>
                  <a:gd name="connsiteX13" fmla="*/ 5395 w 3071958"/>
                  <a:gd name="connsiteY13" fmla="*/ 270325 h 3051550"/>
                  <a:gd name="connsiteX14" fmla="*/ 0 w 3071958"/>
                  <a:gd name="connsiteY14" fmla="*/ 223427 h 3051550"/>
                  <a:gd name="connsiteX0" fmla="*/ 0 w 3071958"/>
                  <a:gd name="connsiteY0" fmla="*/ 223427 h 3051550"/>
                  <a:gd name="connsiteX1" fmla="*/ 5457 w 3071958"/>
                  <a:gd name="connsiteY1" fmla="*/ 222835 h 3051550"/>
                  <a:gd name="connsiteX2" fmla="*/ 5460 w 3071958"/>
                  <a:gd name="connsiteY2" fmla="*/ 220334 h 3051550"/>
                  <a:gd name="connsiteX3" fmla="*/ 28507 w 3071958"/>
                  <a:gd name="connsiteY3" fmla="*/ 220334 h 3051550"/>
                  <a:gd name="connsiteX4" fmla="*/ 2059257 w 3071958"/>
                  <a:gd name="connsiteY4" fmla="*/ 0 h 3051550"/>
                  <a:gd name="connsiteX5" fmla="*/ 2119482 w 3071958"/>
                  <a:gd name="connsiteY5" fmla="*/ 935855 h 3051550"/>
                  <a:gd name="connsiteX6" fmla="*/ 1815594 w 3071958"/>
                  <a:gd name="connsiteY6" fmla="*/ 952732 h 3051550"/>
                  <a:gd name="connsiteX7" fmla="*/ 3066278 w 3071958"/>
                  <a:gd name="connsiteY7" fmla="*/ 1999939 h 3051550"/>
                  <a:gd name="connsiteX8" fmla="*/ 3071958 w 3071958"/>
                  <a:gd name="connsiteY8" fmla="*/ 2076888 h 3051550"/>
                  <a:gd name="connsiteX9" fmla="*/ 2199859 w 3071958"/>
                  <a:gd name="connsiteY9" fmla="*/ 3051550 h 3051550"/>
                  <a:gd name="connsiteX10" fmla="*/ 972751 w 3071958"/>
                  <a:gd name="connsiteY10" fmla="*/ 1953570 h 3051550"/>
                  <a:gd name="connsiteX11" fmla="*/ 972751 w 3071958"/>
                  <a:gd name="connsiteY11" fmla="*/ 2236153 h 3051550"/>
                  <a:gd name="connsiteX12" fmla="*/ 2769 w 3071958"/>
                  <a:gd name="connsiteY12" fmla="*/ 2284871 h 3051550"/>
                  <a:gd name="connsiteX13" fmla="*/ 5395 w 3071958"/>
                  <a:gd name="connsiteY13" fmla="*/ 270325 h 3051550"/>
                  <a:gd name="connsiteX14" fmla="*/ 0 w 3071958"/>
                  <a:gd name="connsiteY14" fmla="*/ 223427 h 3051550"/>
                  <a:gd name="connsiteX0" fmla="*/ 0 w 3071958"/>
                  <a:gd name="connsiteY0" fmla="*/ 223427 h 3051550"/>
                  <a:gd name="connsiteX1" fmla="*/ 5457 w 3071958"/>
                  <a:gd name="connsiteY1" fmla="*/ 222835 h 3051550"/>
                  <a:gd name="connsiteX2" fmla="*/ 5460 w 3071958"/>
                  <a:gd name="connsiteY2" fmla="*/ 220334 h 3051550"/>
                  <a:gd name="connsiteX3" fmla="*/ 28507 w 3071958"/>
                  <a:gd name="connsiteY3" fmla="*/ 220334 h 3051550"/>
                  <a:gd name="connsiteX4" fmla="*/ 2059257 w 3071958"/>
                  <a:gd name="connsiteY4" fmla="*/ 0 h 3051550"/>
                  <a:gd name="connsiteX5" fmla="*/ 2119482 w 3071958"/>
                  <a:gd name="connsiteY5" fmla="*/ 935855 h 3051550"/>
                  <a:gd name="connsiteX6" fmla="*/ 1889915 w 3071958"/>
                  <a:gd name="connsiteY6" fmla="*/ 950335 h 3051550"/>
                  <a:gd name="connsiteX7" fmla="*/ 3066278 w 3071958"/>
                  <a:gd name="connsiteY7" fmla="*/ 1999939 h 3051550"/>
                  <a:gd name="connsiteX8" fmla="*/ 3071958 w 3071958"/>
                  <a:gd name="connsiteY8" fmla="*/ 2076888 h 3051550"/>
                  <a:gd name="connsiteX9" fmla="*/ 2199859 w 3071958"/>
                  <a:gd name="connsiteY9" fmla="*/ 3051550 h 3051550"/>
                  <a:gd name="connsiteX10" fmla="*/ 972751 w 3071958"/>
                  <a:gd name="connsiteY10" fmla="*/ 1953570 h 3051550"/>
                  <a:gd name="connsiteX11" fmla="*/ 972751 w 3071958"/>
                  <a:gd name="connsiteY11" fmla="*/ 2236153 h 3051550"/>
                  <a:gd name="connsiteX12" fmla="*/ 2769 w 3071958"/>
                  <a:gd name="connsiteY12" fmla="*/ 2284871 h 3051550"/>
                  <a:gd name="connsiteX13" fmla="*/ 5395 w 3071958"/>
                  <a:gd name="connsiteY13" fmla="*/ 270325 h 3051550"/>
                  <a:gd name="connsiteX14" fmla="*/ 0 w 3071958"/>
                  <a:gd name="connsiteY14" fmla="*/ 223427 h 305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1958" h="3051550">
                    <a:moveTo>
                      <a:pt x="0" y="223427"/>
                    </a:moveTo>
                    <a:lnTo>
                      <a:pt x="5457" y="222835"/>
                    </a:lnTo>
                    <a:cubicBezTo>
                      <a:pt x="5458" y="222001"/>
                      <a:pt x="5459" y="221168"/>
                      <a:pt x="5460" y="220334"/>
                    </a:cubicBezTo>
                    <a:lnTo>
                      <a:pt x="28507" y="220334"/>
                    </a:lnTo>
                    <a:lnTo>
                      <a:pt x="2059257" y="0"/>
                    </a:lnTo>
                    <a:lnTo>
                      <a:pt x="2119482" y="935855"/>
                    </a:lnTo>
                    <a:lnTo>
                      <a:pt x="1889915" y="950335"/>
                    </a:lnTo>
                    <a:lnTo>
                      <a:pt x="3066278" y="1999939"/>
                    </a:lnTo>
                    <a:lnTo>
                      <a:pt x="3071958" y="2076888"/>
                    </a:lnTo>
                    <a:lnTo>
                      <a:pt x="2199859" y="3051550"/>
                    </a:lnTo>
                    <a:lnTo>
                      <a:pt x="972751" y="1953570"/>
                    </a:lnTo>
                    <a:lnTo>
                      <a:pt x="972751" y="2236153"/>
                    </a:lnTo>
                    <a:lnTo>
                      <a:pt x="2769" y="2284871"/>
                    </a:lnTo>
                    <a:cubicBezTo>
                      <a:pt x="3644" y="1613356"/>
                      <a:pt x="4520" y="941840"/>
                      <a:pt x="5395" y="270325"/>
                    </a:cubicBezTo>
                    <a:lnTo>
                      <a:pt x="0" y="223427"/>
                    </a:lnTo>
                    <a:close/>
                  </a:path>
                </a:pathLst>
              </a:cu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aleway" panose="020B0503030101060003" pitchFamily="34" charset="0"/>
                  <a:ea typeface="Lato" panose="020F0502020204030203" pitchFamily="34" charset="0"/>
                  <a:cs typeface="Lato" panose="020F0502020204030203" pitchFamily="34" charset="0"/>
                </a:endParaRPr>
              </a:p>
            </p:txBody>
          </p:sp>
          <p:sp>
            <p:nvSpPr>
              <p:cNvPr id="29" name="Freeform: Shape 6"/>
              <p:cNvSpPr/>
              <p:nvPr/>
            </p:nvSpPr>
            <p:spPr>
              <a:xfrm rot="13690726">
                <a:off x="5701827" y="1389436"/>
                <a:ext cx="3003440" cy="2983488"/>
              </a:xfrm>
              <a:custGeom>
                <a:avLst/>
                <a:gdLst>
                  <a:gd name="connsiteX0" fmla="*/ 0 w 3071958"/>
                  <a:gd name="connsiteY0" fmla="*/ 223427 h 3051550"/>
                  <a:gd name="connsiteX1" fmla="*/ 5457 w 3071958"/>
                  <a:gd name="connsiteY1" fmla="*/ 222835 h 3051550"/>
                  <a:gd name="connsiteX2" fmla="*/ 5460 w 3071958"/>
                  <a:gd name="connsiteY2" fmla="*/ 220334 h 3051550"/>
                  <a:gd name="connsiteX3" fmla="*/ 28507 w 3071958"/>
                  <a:gd name="connsiteY3" fmla="*/ 220334 h 3051550"/>
                  <a:gd name="connsiteX4" fmla="*/ 2059257 w 3071958"/>
                  <a:gd name="connsiteY4" fmla="*/ 0 h 3051550"/>
                  <a:gd name="connsiteX5" fmla="*/ 2119482 w 3071958"/>
                  <a:gd name="connsiteY5" fmla="*/ 935855 h 3051550"/>
                  <a:gd name="connsiteX6" fmla="*/ 1815594 w 3071958"/>
                  <a:gd name="connsiteY6" fmla="*/ 952732 h 3051550"/>
                  <a:gd name="connsiteX7" fmla="*/ 3071958 w 3071958"/>
                  <a:gd name="connsiteY7" fmla="*/ 2076888 h 3051550"/>
                  <a:gd name="connsiteX8" fmla="*/ 2199859 w 3071958"/>
                  <a:gd name="connsiteY8" fmla="*/ 3051550 h 3051550"/>
                  <a:gd name="connsiteX9" fmla="*/ 972751 w 3071958"/>
                  <a:gd name="connsiteY9" fmla="*/ 1953570 h 3051550"/>
                  <a:gd name="connsiteX10" fmla="*/ 972751 w 3071958"/>
                  <a:gd name="connsiteY10" fmla="*/ 2236153 h 3051550"/>
                  <a:gd name="connsiteX11" fmla="*/ 2769 w 3071958"/>
                  <a:gd name="connsiteY11" fmla="*/ 2284871 h 3051550"/>
                  <a:gd name="connsiteX12" fmla="*/ 5395 w 3071958"/>
                  <a:gd name="connsiteY12" fmla="*/ 270325 h 305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1958" h="3051550">
                    <a:moveTo>
                      <a:pt x="0" y="223427"/>
                    </a:moveTo>
                    <a:lnTo>
                      <a:pt x="5457" y="222835"/>
                    </a:lnTo>
                    <a:lnTo>
                      <a:pt x="5460" y="220334"/>
                    </a:lnTo>
                    <a:lnTo>
                      <a:pt x="28507" y="220334"/>
                    </a:lnTo>
                    <a:lnTo>
                      <a:pt x="2059257" y="0"/>
                    </a:lnTo>
                    <a:lnTo>
                      <a:pt x="2119482" y="935855"/>
                    </a:lnTo>
                    <a:lnTo>
                      <a:pt x="1815594" y="952732"/>
                    </a:lnTo>
                    <a:lnTo>
                      <a:pt x="3071958" y="2076888"/>
                    </a:lnTo>
                    <a:lnTo>
                      <a:pt x="2199859" y="3051550"/>
                    </a:lnTo>
                    <a:lnTo>
                      <a:pt x="972751" y="1953570"/>
                    </a:lnTo>
                    <a:lnTo>
                      <a:pt x="972751" y="2236153"/>
                    </a:lnTo>
                    <a:lnTo>
                      <a:pt x="2769" y="2284871"/>
                    </a:lnTo>
                    <a:lnTo>
                      <a:pt x="5395" y="270325"/>
                    </a:ln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aleway" panose="020B0503030101060003" pitchFamily="34" charset="0"/>
                  <a:ea typeface="Lato" panose="020F0502020204030203" pitchFamily="34" charset="0"/>
                  <a:cs typeface="Lato" panose="020F0502020204030203" pitchFamily="34" charset="0"/>
                </a:endParaRPr>
              </a:p>
            </p:txBody>
          </p:sp>
        </p:grpSp>
        <p:grpSp>
          <p:nvGrpSpPr>
            <p:cNvPr id="24" name="Group 23"/>
            <p:cNvGrpSpPr/>
            <p:nvPr/>
          </p:nvGrpSpPr>
          <p:grpSpPr>
            <a:xfrm>
              <a:off x="6860421" y="4196035"/>
              <a:ext cx="633488" cy="633488"/>
              <a:chOff x="4100747" y="2851516"/>
              <a:chExt cx="633488" cy="633488"/>
            </a:xfrm>
          </p:grpSpPr>
          <p:sp>
            <p:nvSpPr>
              <p:cNvPr id="26" name="Oval 25"/>
              <p:cNvSpPr/>
              <p:nvPr/>
            </p:nvSpPr>
            <p:spPr>
              <a:xfrm>
                <a:off x="4100747" y="2851516"/>
                <a:ext cx="633488" cy="6334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aleway" panose="020B0503030101060003" pitchFamily="34" charset="0"/>
                  <a:ea typeface="Lato" panose="020F0502020204030203" pitchFamily="34" charset="0"/>
                  <a:cs typeface="Lato" panose="020F0502020204030203" pitchFamily="34" charset="0"/>
                </a:endParaRPr>
              </a:p>
            </p:txBody>
          </p:sp>
          <p:sp>
            <p:nvSpPr>
              <p:cNvPr id="27" name="Shape 2628"/>
              <p:cNvSpPr/>
              <p:nvPr/>
            </p:nvSpPr>
            <p:spPr>
              <a:xfrm>
                <a:off x="4273483" y="3053968"/>
                <a:ext cx="279400" cy="228583"/>
              </a:xfrm>
              <a:custGeom>
                <a:avLst/>
                <a:gdLst/>
                <a:ahLst/>
                <a:cxnLst>
                  <a:cxn ang="0">
                    <a:pos x="wd2" y="hd2"/>
                  </a:cxn>
                  <a:cxn ang="5400000">
                    <a:pos x="wd2" y="hd2"/>
                  </a:cxn>
                  <a:cxn ang="10800000">
                    <a:pos x="wd2" y="hd2"/>
                  </a:cxn>
                  <a:cxn ang="16200000">
                    <a:pos x="wd2" y="hd2"/>
                  </a:cxn>
                </a:cxnLst>
                <a:rect l="0" t="0" r="r" b="b"/>
                <a:pathLst>
                  <a:path w="21600" h="21600" extrusionOk="0">
                    <a:moveTo>
                      <a:pt x="16691" y="20400"/>
                    </a:moveTo>
                    <a:cubicBezTo>
                      <a:pt x="14522" y="20400"/>
                      <a:pt x="12764" y="18251"/>
                      <a:pt x="12764" y="15600"/>
                    </a:cubicBezTo>
                    <a:cubicBezTo>
                      <a:pt x="12764" y="12949"/>
                      <a:pt x="14522" y="10800"/>
                      <a:pt x="16691" y="10800"/>
                    </a:cubicBezTo>
                    <a:cubicBezTo>
                      <a:pt x="18860" y="10800"/>
                      <a:pt x="20618" y="12949"/>
                      <a:pt x="20618" y="15600"/>
                    </a:cubicBezTo>
                    <a:cubicBezTo>
                      <a:pt x="20618" y="18251"/>
                      <a:pt x="18860" y="20400"/>
                      <a:pt x="16691" y="20400"/>
                    </a:cubicBezTo>
                    <a:moveTo>
                      <a:pt x="12762" y="3393"/>
                    </a:moveTo>
                    <a:lnTo>
                      <a:pt x="12781" y="3388"/>
                    </a:lnTo>
                    <a:cubicBezTo>
                      <a:pt x="12870" y="2164"/>
                      <a:pt x="13702" y="1200"/>
                      <a:pt x="14727" y="1200"/>
                    </a:cubicBezTo>
                    <a:cubicBezTo>
                      <a:pt x="15521" y="1200"/>
                      <a:pt x="16202" y="1779"/>
                      <a:pt x="16511" y="2609"/>
                    </a:cubicBezTo>
                    <a:lnTo>
                      <a:pt x="16509" y="2609"/>
                    </a:lnTo>
                    <a:lnTo>
                      <a:pt x="19162" y="10421"/>
                    </a:lnTo>
                    <a:cubicBezTo>
                      <a:pt x="18436" y="9902"/>
                      <a:pt x="17593" y="9600"/>
                      <a:pt x="16691" y="9600"/>
                    </a:cubicBezTo>
                    <a:cubicBezTo>
                      <a:pt x="15082" y="9600"/>
                      <a:pt x="13658" y="10550"/>
                      <a:pt x="12763" y="12012"/>
                    </a:cubicBezTo>
                    <a:cubicBezTo>
                      <a:pt x="12763" y="12012"/>
                      <a:pt x="12762" y="3393"/>
                      <a:pt x="12762" y="3393"/>
                    </a:cubicBezTo>
                    <a:close/>
                    <a:moveTo>
                      <a:pt x="11782" y="13200"/>
                    </a:moveTo>
                    <a:lnTo>
                      <a:pt x="9818" y="13200"/>
                    </a:lnTo>
                    <a:lnTo>
                      <a:pt x="9818" y="4800"/>
                    </a:lnTo>
                    <a:lnTo>
                      <a:pt x="11782" y="4800"/>
                    </a:lnTo>
                    <a:cubicBezTo>
                      <a:pt x="11782" y="4800"/>
                      <a:pt x="11782" y="13200"/>
                      <a:pt x="11782" y="13200"/>
                    </a:cubicBezTo>
                    <a:close/>
                    <a:moveTo>
                      <a:pt x="11782" y="15600"/>
                    </a:moveTo>
                    <a:lnTo>
                      <a:pt x="9818" y="15600"/>
                    </a:lnTo>
                    <a:lnTo>
                      <a:pt x="9818" y="14400"/>
                    </a:lnTo>
                    <a:lnTo>
                      <a:pt x="11782" y="14400"/>
                    </a:lnTo>
                    <a:cubicBezTo>
                      <a:pt x="11782" y="14400"/>
                      <a:pt x="11782" y="15600"/>
                      <a:pt x="11782" y="15600"/>
                    </a:cubicBezTo>
                    <a:close/>
                    <a:moveTo>
                      <a:pt x="8837" y="12012"/>
                    </a:moveTo>
                    <a:cubicBezTo>
                      <a:pt x="7942" y="10550"/>
                      <a:pt x="6518" y="9600"/>
                      <a:pt x="4909" y="9600"/>
                    </a:cubicBezTo>
                    <a:cubicBezTo>
                      <a:pt x="4007" y="9600"/>
                      <a:pt x="3164" y="9902"/>
                      <a:pt x="2438" y="10421"/>
                    </a:cubicBezTo>
                    <a:lnTo>
                      <a:pt x="5091" y="2609"/>
                    </a:lnTo>
                    <a:lnTo>
                      <a:pt x="5089" y="2609"/>
                    </a:lnTo>
                    <a:cubicBezTo>
                      <a:pt x="5398" y="1779"/>
                      <a:pt x="6079" y="1200"/>
                      <a:pt x="6873" y="1200"/>
                    </a:cubicBezTo>
                    <a:cubicBezTo>
                      <a:pt x="7898" y="1200"/>
                      <a:pt x="8730" y="2164"/>
                      <a:pt x="8819" y="3388"/>
                    </a:cubicBezTo>
                    <a:lnTo>
                      <a:pt x="8838" y="3393"/>
                    </a:lnTo>
                    <a:cubicBezTo>
                      <a:pt x="8838" y="3393"/>
                      <a:pt x="8837" y="12012"/>
                      <a:pt x="8837" y="12012"/>
                    </a:cubicBezTo>
                    <a:close/>
                    <a:moveTo>
                      <a:pt x="4909" y="20400"/>
                    </a:moveTo>
                    <a:cubicBezTo>
                      <a:pt x="2740" y="20400"/>
                      <a:pt x="982" y="18251"/>
                      <a:pt x="982" y="15600"/>
                    </a:cubicBezTo>
                    <a:cubicBezTo>
                      <a:pt x="982" y="12949"/>
                      <a:pt x="2740" y="10800"/>
                      <a:pt x="4909" y="10800"/>
                    </a:cubicBezTo>
                    <a:cubicBezTo>
                      <a:pt x="7078" y="10800"/>
                      <a:pt x="8836" y="12949"/>
                      <a:pt x="8836" y="15600"/>
                    </a:cubicBezTo>
                    <a:cubicBezTo>
                      <a:pt x="8836" y="18251"/>
                      <a:pt x="7078" y="20400"/>
                      <a:pt x="4909" y="20400"/>
                    </a:cubicBezTo>
                    <a:moveTo>
                      <a:pt x="21102" y="12980"/>
                    </a:moveTo>
                    <a:lnTo>
                      <a:pt x="17504" y="2400"/>
                    </a:lnTo>
                    <a:lnTo>
                      <a:pt x="17493" y="2402"/>
                    </a:lnTo>
                    <a:cubicBezTo>
                      <a:pt x="17088" y="1006"/>
                      <a:pt x="16009" y="0"/>
                      <a:pt x="14727" y="0"/>
                    </a:cubicBezTo>
                    <a:cubicBezTo>
                      <a:pt x="13101" y="0"/>
                      <a:pt x="11782" y="1612"/>
                      <a:pt x="11782" y="3600"/>
                    </a:cubicBezTo>
                    <a:lnTo>
                      <a:pt x="9818" y="3600"/>
                    </a:lnTo>
                    <a:cubicBezTo>
                      <a:pt x="9818" y="1612"/>
                      <a:pt x="8499" y="0"/>
                      <a:pt x="6873" y="0"/>
                    </a:cubicBezTo>
                    <a:cubicBezTo>
                      <a:pt x="5592" y="0"/>
                      <a:pt x="4512" y="1006"/>
                      <a:pt x="4107" y="2402"/>
                    </a:cubicBezTo>
                    <a:lnTo>
                      <a:pt x="4096" y="2400"/>
                    </a:lnTo>
                    <a:lnTo>
                      <a:pt x="498" y="12980"/>
                    </a:lnTo>
                    <a:cubicBezTo>
                      <a:pt x="182" y="13772"/>
                      <a:pt x="0" y="14659"/>
                      <a:pt x="0" y="15600"/>
                    </a:cubicBezTo>
                    <a:cubicBezTo>
                      <a:pt x="0" y="18914"/>
                      <a:pt x="2198" y="21600"/>
                      <a:pt x="4909" y="21600"/>
                    </a:cubicBezTo>
                    <a:cubicBezTo>
                      <a:pt x="7284" y="21600"/>
                      <a:pt x="9265" y="19539"/>
                      <a:pt x="9719" y="16800"/>
                    </a:cubicBezTo>
                    <a:lnTo>
                      <a:pt x="11881" y="16800"/>
                    </a:lnTo>
                    <a:cubicBezTo>
                      <a:pt x="12335" y="19539"/>
                      <a:pt x="14316" y="21600"/>
                      <a:pt x="16691" y="21600"/>
                    </a:cubicBezTo>
                    <a:cubicBezTo>
                      <a:pt x="19402" y="21600"/>
                      <a:pt x="21600" y="18914"/>
                      <a:pt x="21600" y="15600"/>
                    </a:cubicBezTo>
                    <a:cubicBezTo>
                      <a:pt x="21600" y="14659"/>
                      <a:pt x="21418" y="13772"/>
                      <a:pt x="21102" y="12980"/>
                    </a:cubicBezTo>
                    <a:moveTo>
                      <a:pt x="16691" y="12000"/>
                    </a:moveTo>
                    <a:cubicBezTo>
                      <a:pt x="15064" y="12000"/>
                      <a:pt x="13745" y="13612"/>
                      <a:pt x="13745" y="15600"/>
                    </a:cubicBezTo>
                    <a:cubicBezTo>
                      <a:pt x="13745" y="15932"/>
                      <a:pt x="13965" y="16200"/>
                      <a:pt x="14236" y="16200"/>
                    </a:cubicBezTo>
                    <a:cubicBezTo>
                      <a:pt x="14508" y="16200"/>
                      <a:pt x="14727" y="15932"/>
                      <a:pt x="14727" y="15600"/>
                    </a:cubicBezTo>
                    <a:cubicBezTo>
                      <a:pt x="14727" y="14275"/>
                      <a:pt x="15606" y="13200"/>
                      <a:pt x="16691" y="13200"/>
                    </a:cubicBezTo>
                    <a:cubicBezTo>
                      <a:pt x="16962" y="13200"/>
                      <a:pt x="17182" y="12932"/>
                      <a:pt x="17182" y="12600"/>
                    </a:cubicBezTo>
                    <a:cubicBezTo>
                      <a:pt x="17182" y="12268"/>
                      <a:pt x="16962" y="12000"/>
                      <a:pt x="16691" y="12000"/>
                    </a:cubicBezTo>
                    <a:moveTo>
                      <a:pt x="4909" y="12000"/>
                    </a:moveTo>
                    <a:cubicBezTo>
                      <a:pt x="3282" y="12000"/>
                      <a:pt x="1964" y="13612"/>
                      <a:pt x="1964" y="15600"/>
                    </a:cubicBezTo>
                    <a:cubicBezTo>
                      <a:pt x="1964" y="15932"/>
                      <a:pt x="2183" y="16200"/>
                      <a:pt x="2455" y="16200"/>
                    </a:cubicBezTo>
                    <a:cubicBezTo>
                      <a:pt x="2726" y="16200"/>
                      <a:pt x="2945" y="15932"/>
                      <a:pt x="2945" y="15600"/>
                    </a:cubicBezTo>
                    <a:cubicBezTo>
                      <a:pt x="2945" y="14275"/>
                      <a:pt x="3825" y="13200"/>
                      <a:pt x="4909" y="13200"/>
                    </a:cubicBezTo>
                    <a:cubicBezTo>
                      <a:pt x="5180" y="13200"/>
                      <a:pt x="5400" y="12932"/>
                      <a:pt x="5400" y="12600"/>
                    </a:cubicBezTo>
                    <a:cubicBezTo>
                      <a:pt x="5400" y="12268"/>
                      <a:pt x="5180" y="12000"/>
                      <a:pt x="4909" y="12000"/>
                    </a:cubicBezTo>
                  </a:path>
                </a:pathLst>
              </a:custGeom>
              <a:solidFill>
                <a:schemeClr val="accent2"/>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2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Raleway" panose="020B0503030101060003" pitchFamily="34" charset="0"/>
                  <a:ea typeface="Lato" panose="020F0502020204030203" pitchFamily="34" charset="0"/>
                  <a:cs typeface="Lato" panose="020F0502020204030203" pitchFamily="34" charset="0"/>
                  <a:sym typeface="Gill Sans"/>
                </a:endParaRPr>
              </a:p>
            </p:txBody>
          </p:sp>
        </p:grpSp>
        <p:sp>
          <p:nvSpPr>
            <p:cNvPr id="25" name="TextBox 24"/>
            <p:cNvSpPr txBox="1"/>
            <p:nvPr/>
          </p:nvSpPr>
          <p:spPr>
            <a:xfrm>
              <a:off x="6731059" y="3692079"/>
              <a:ext cx="874918" cy="338554"/>
            </a:xfrm>
            <a:prstGeom prst="rect">
              <a:avLst/>
            </a:prstGeom>
            <a:noFill/>
          </p:spPr>
          <p:txBody>
            <a:bodyPr wrap="none" rtlCol="0">
              <a:spAutoFit/>
            </a:bodyPr>
            <a:lstStyle/>
            <a:p>
              <a:pPr algn="ctr"/>
              <a:r>
                <a:rPr lang="en-US" sz="1600" spc="30">
                  <a:solidFill>
                    <a:schemeClr val="bg1"/>
                  </a:solidFill>
                  <a:latin typeface="Raleway" panose="020B0503030101060003" pitchFamily="34" charset="0"/>
                  <a:ea typeface="Lato" panose="020F0502020204030203" pitchFamily="34" charset="0"/>
                  <a:cs typeface="Lato" panose="020F0502020204030203" pitchFamily="34" charset="0"/>
                </a:rPr>
                <a:t>DOWN</a:t>
              </a:r>
            </a:p>
          </p:txBody>
        </p:sp>
      </p:grpSp>
    </p:spTree>
    <p:extLst>
      <p:ext uri="{BB962C8B-B14F-4D97-AF65-F5344CB8AC3E}">
        <p14:creationId xmlns:p14="http://schemas.microsoft.com/office/powerpoint/2010/main" val="7511470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ross 4">
            <a:extLst>
              <a:ext uri="{FF2B5EF4-FFF2-40B4-BE49-F238E27FC236}">
                <a16:creationId xmlns:a16="http://schemas.microsoft.com/office/drawing/2014/main" id="{341A5075-0736-4AA5-82F2-FD54A1A81CBB}"/>
              </a:ext>
            </a:extLst>
          </p:cNvPr>
          <p:cNvSpPr/>
          <p:nvPr/>
        </p:nvSpPr>
        <p:spPr>
          <a:xfrm rot="2700000">
            <a:off x="11140215" y="34931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EE756D3C-21D2-4040-9810-01F1EB04FA08}"/>
              </a:ext>
            </a:extLst>
          </p:cNvPr>
          <p:cNvSpPr txBox="1"/>
          <p:nvPr/>
        </p:nvSpPr>
        <p:spPr>
          <a:xfrm>
            <a:off x="4461455" y="445819"/>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GRAPHIC</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4" name="Rounded Rectangle 39"/>
          <p:cNvSpPr/>
          <p:nvPr/>
        </p:nvSpPr>
        <p:spPr>
          <a:xfrm rot="2700000">
            <a:off x="6687308" y="1814896"/>
            <a:ext cx="1543015" cy="1543015"/>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7" name="Rectangle 6"/>
          <p:cNvSpPr/>
          <p:nvPr/>
        </p:nvSpPr>
        <p:spPr>
          <a:xfrm rot="2700000">
            <a:off x="6345183" y="2364493"/>
            <a:ext cx="443881" cy="443881"/>
          </a:xfrm>
          <a:prstGeom prst="rect">
            <a:avLst/>
          </a:prstGeom>
          <a:solidFill>
            <a:schemeClr val="tx1">
              <a:lumMod val="75000"/>
              <a:lumOff val="2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8" name="TextBox 7"/>
          <p:cNvSpPr txBox="1"/>
          <p:nvPr/>
        </p:nvSpPr>
        <p:spPr>
          <a:xfrm>
            <a:off x="6396123" y="2399160"/>
            <a:ext cx="354584" cy="276999"/>
          </a:xfrm>
          <a:prstGeom prst="rect">
            <a:avLst/>
          </a:prstGeom>
          <a:noFill/>
        </p:spPr>
        <p:txBody>
          <a:bodyPr wrap="none" rtlCol="0">
            <a:spAutoFit/>
          </a:bodyPr>
          <a:lstStyle/>
          <a:p>
            <a:pPr algn="ctr"/>
            <a:r>
              <a:rPr lang="vi-VN" sz="1200" b="1">
                <a:solidFill>
                  <a:schemeClr val="bg1"/>
                </a:solidFill>
                <a:ea typeface="Lato" panose="020F0502020204030203" pitchFamily="34" charset="0"/>
                <a:cs typeface="Lato" panose="020F0502020204030203" pitchFamily="34" charset="0"/>
              </a:rPr>
              <a:t>02</a:t>
            </a:r>
            <a:endParaRPr lang="en-US" sz="1200" b="1">
              <a:solidFill>
                <a:schemeClr val="bg1"/>
              </a:solidFill>
              <a:latin typeface="Raleway" panose="020B0503030101060003" pitchFamily="34" charset="0"/>
              <a:ea typeface="Lato" panose="020F0502020204030203" pitchFamily="34" charset="0"/>
              <a:cs typeface="Lato" panose="020F0502020204030203" pitchFamily="34" charset="0"/>
            </a:endParaRPr>
          </a:p>
        </p:txBody>
      </p:sp>
      <p:grpSp>
        <p:nvGrpSpPr>
          <p:cNvPr id="9" name="Group 8"/>
          <p:cNvGrpSpPr/>
          <p:nvPr/>
        </p:nvGrpSpPr>
        <p:grpSpPr>
          <a:xfrm>
            <a:off x="7204126" y="1935249"/>
            <a:ext cx="509380" cy="445816"/>
            <a:chOff x="5162550" y="8939213"/>
            <a:chExt cx="928688" cy="812800"/>
          </a:xfrm>
          <a:solidFill>
            <a:schemeClr val="bg1"/>
          </a:solidFill>
        </p:grpSpPr>
        <p:sp>
          <p:nvSpPr>
            <p:cNvPr id="10" name="AutoShape 103"/>
            <p:cNvSpPr>
              <a:spLocks/>
            </p:cNvSpPr>
            <p:nvPr/>
          </p:nvSpPr>
          <p:spPr bwMode="auto">
            <a:xfrm>
              <a:off x="5308600" y="9083675"/>
              <a:ext cx="333375" cy="2190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2000">
                <a:solidFill>
                  <a:schemeClr val="bg1"/>
                </a:solidFill>
                <a:effectLst>
                  <a:outerShdw blurRad="38100" dist="38100" dir="2700000" algn="tl">
                    <a:srgbClr val="000000"/>
                  </a:outerShdw>
                </a:effectLst>
                <a:latin typeface="Raleway" panose="020B0503030101060003" pitchFamily="34" charset="0"/>
                <a:ea typeface="Lato" panose="020F0502020204030203" pitchFamily="34" charset="0"/>
                <a:cs typeface="Lato" panose="020F0502020204030203" pitchFamily="34" charset="0"/>
              </a:endParaRPr>
            </a:p>
          </p:txBody>
        </p:sp>
        <p:sp>
          <p:nvSpPr>
            <p:cNvPr id="11" name="AutoShape 104"/>
            <p:cNvSpPr>
              <a:spLocks/>
            </p:cNvSpPr>
            <p:nvPr/>
          </p:nvSpPr>
          <p:spPr bwMode="auto">
            <a:xfrm>
              <a:off x="5162550" y="8939213"/>
              <a:ext cx="928688" cy="812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2000">
                <a:solidFill>
                  <a:schemeClr val="bg1"/>
                </a:solidFill>
                <a:effectLst>
                  <a:outerShdw blurRad="38100" dist="38100" dir="2700000" algn="tl">
                    <a:srgbClr val="000000"/>
                  </a:outerShdw>
                </a:effectLst>
                <a:latin typeface="Raleway" panose="020B0503030101060003" pitchFamily="34" charset="0"/>
                <a:ea typeface="Lato" panose="020F0502020204030203" pitchFamily="34" charset="0"/>
                <a:cs typeface="Lato" panose="020F0502020204030203" pitchFamily="34" charset="0"/>
              </a:endParaRPr>
            </a:p>
          </p:txBody>
        </p:sp>
      </p:grpSp>
      <p:sp>
        <p:nvSpPr>
          <p:cNvPr id="12" name="Rectangle 11"/>
          <p:cNvSpPr/>
          <p:nvPr/>
        </p:nvSpPr>
        <p:spPr>
          <a:xfrm>
            <a:off x="7093306" y="2457054"/>
            <a:ext cx="688009" cy="430887"/>
          </a:xfrm>
          <a:prstGeom prst="rect">
            <a:avLst/>
          </a:prstGeom>
        </p:spPr>
        <p:txBody>
          <a:bodyPr wrap="none">
            <a:spAutoFit/>
          </a:bodyPr>
          <a:lstStyle/>
          <a:p>
            <a:pPr algn="ctr"/>
            <a:r>
              <a:rPr lang="en-US" sz="1100">
                <a:solidFill>
                  <a:schemeClr val="bg1"/>
                </a:solidFill>
                <a:latin typeface="Raleway" panose="020B0503030101060003" pitchFamily="34" charset="0"/>
                <a:ea typeface="Lato" panose="020F0502020204030203" pitchFamily="34" charset="0"/>
                <a:cs typeface="Lato" panose="020F0502020204030203" pitchFamily="34" charset="0"/>
              </a:rPr>
              <a:t>Graphic</a:t>
            </a:r>
            <a:endParaRPr lang="vi-VN" sz="1100">
              <a:solidFill>
                <a:schemeClr val="bg1"/>
              </a:solidFill>
              <a:ea typeface="Lato" panose="020F0502020204030203" pitchFamily="34" charset="0"/>
              <a:cs typeface="Lato" panose="020F0502020204030203" pitchFamily="34" charset="0"/>
            </a:endParaRPr>
          </a:p>
          <a:p>
            <a:pPr algn="ctr"/>
            <a:r>
              <a:rPr lang="en-US" sz="1100">
                <a:solidFill>
                  <a:schemeClr val="bg1"/>
                </a:solidFill>
                <a:latin typeface="Raleway" panose="020B0503030101060003" pitchFamily="34" charset="0"/>
                <a:ea typeface="Lato" panose="020F0502020204030203" pitchFamily="34" charset="0"/>
                <a:cs typeface="Lato" panose="020F0502020204030203" pitchFamily="34" charset="0"/>
              </a:rPr>
              <a:t>Design</a:t>
            </a:r>
          </a:p>
        </p:txBody>
      </p:sp>
      <p:sp>
        <p:nvSpPr>
          <p:cNvPr id="13" name="Rounded Rectangle 40"/>
          <p:cNvSpPr/>
          <p:nvPr/>
        </p:nvSpPr>
        <p:spPr>
          <a:xfrm rot="2700000">
            <a:off x="6687309" y="4288041"/>
            <a:ext cx="1543015" cy="1543015"/>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14" name="Rectangle 13"/>
          <p:cNvSpPr/>
          <p:nvPr/>
        </p:nvSpPr>
        <p:spPr>
          <a:xfrm rot="2700000">
            <a:off x="6345184" y="4837636"/>
            <a:ext cx="443881" cy="443881"/>
          </a:xfrm>
          <a:prstGeom prst="rect">
            <a:avLst/>
          </a:prstGeom>
          <a:solidFill>
            <a:schemeClr val="tx1">
              <a:lumMod val="75000"/>
              <a:lumOff val="2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15" name="TextBox 14"/>
          <p:cNvSpPr txBox="1"/>
          <p:nvPr/>
        </p:nvSpPr>
        <p:spPr>
          <a:xfrm>
            <a:off x="6396123" y="4878571"/>
            <a:ext cx="354584" cy="276999"/>
          </a:xfrm>
          <a:prstGeom prst="rect">
            <a:avLst/>
          </a:prstGeom>
          <a:noFill/>
        </p:spPr>
        <p:txBody>
          <a:bodyPr wrap="none" rtlCol="0">
            <a:spAutoFit/>
          </a:bodyPr>
          <a:lstStyle/>
          <a:p>
            <a:pPr algn="ctr"/>
            <a:r>
              <a:rPr lang="vi-VN" sz="1200" b="1" dirty="0">
                <a:solidFill>
                  <a:schemeClr val="bg1"/>
                </a:solidFill>
                <a:ea typeface="Lato" panose="020F0502020204030203" pitchFamily="34" charset="0"/>
                <a:cs typeface="Lato" panose="020F0502020204030203" pitchFamily="34" charset="0"/>
              </a:rPr>
              <a:t>04</a:t>
            </a:r>
            <a:endParaRPr lang="en-US" sz="1200" b="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grpSp>
        <p:nvGrpSpPr>
          <p:cNvPr id="16" name="Group 15"/>
          <p:cNvGrpSpPr/>
          <p:nvPr/>
        </p:nvGrpSpPr>
        <p:grpSpPr>
          <a:xfrm>
            <a:off x="7204126" y="4404671"/>
            <a:ext cx="510250" cy="509379"/>
            <a:chOff x="5162550" y="5164138"/>
            <a:chExt cx="930275" cy="928687"/>
          </a:xfrm>
          <a:solidFill>
            <a:schemeClr val="bg1"/>
          </a:solidFill>
        </p:grpSpPr>
        <p:sp>
          <p:nvSpPr>
            <p:cNvPr id="17" name="AutoShape 128"/>
            <p:cNvSpPr>
              <a:spLocks/>
            </p:cNvSpPr>
            <p:nvPr/>
          </p:nvSpPr>
          <p:spPr bwMode="auto">
            <a:xfrm>
              <a:off x="5162550" y="5164138"/>
              <a:ext cx="930275" cy="9286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2000">
                <a:solidFill>
                  <a:schemeClr val="bg1"/>
                </a:solidFill>
                <a:effectLst>
                  <a:outerShdw blurRad="38100" dist="38100" dir="2700000" algn="tl">
                    <a:srgbClr val="000000"/>
                  </a:outerShdw>
                </a:effectLst>
                <a:latin typeface="Raleway" panose="020B0503030101060003" pitchFamily="34" charset="0"/>
                <a:ea typeface="Lato" panose="020F0502020204030203" pitchFamily="34" charset="0"/>
                <a:cs typeface="Lato" panose="020F0502020204030203" pitchFamily="34" charset="0"/>
              </a:endParaRPr>
            </a:p>
          </p:txBody>
        </p:sp>
        <p:sp>
          <p:nvSpPr>
            <p:cNvPr id="18" name="AutoShape 129"/>
            <p:cNvSpPr>
              <a:spLocks/>
            </p:cNvSpPr>
            <p:nvPr/>
          </p:nvSpPr>
          <p:spPr bwMode="auto">
            <a:xfrm>
              <a:off x="5743575" y="5280025"/>
              <a:ext cx="231775" cy="231775"/>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2000">
                <a:solidFill>
                  <a:schemeClr val="bg1"/>
                </a:solidFill>
                <a:effectLst>
                  <a:outerShdw blurRad="38100" dist="38100" dir="2700000" algn="tl">
                    <a:srgbClr val="000000"/>
                  </a:outerShdw>
                </a:effectLst>
                <a:latin typeface="Raleway" panose="020B0503030101060003" pitchFamily="34" charset="0"/>
                <a:ea typeface="Lato" panose="020F0502020204030203" pitchFamily="34" charset="0"/>
                <a:cs typeface="Lato" panose="020F0502020204030203" pitchFamily="34" charset="0"/>
              </a:endParaRPr>
            </a:p>
          </p:txBody>
        </p:sp>
      </p:grpSp>
      <p:sp>
        <p:nvSpPr>
          <p:cNvPr id="19" name="Rectangle 18"/>
          <p:cNvSpPr/>
          <p:nvPr/>
        </p:nvSpPr>
        <p:spPr>
          <a:xfrm>
            <a:off x="7181496" y="4977613"/>
            <a:ext cx="636713" cy="430887"/>
          </a:xfrm>
          <a:prstGeom prst="rect">
            <a:avLst/>
          </a:prstGeom>
        </p:spPr>
        <p:txBody>
          <a:bodyPr wrap="none">
            <a:spAutoFit/>
          </a:bodyPr>
          <a:lstStyle/>
          <a:p>
            <a:pPr algn="ctr"/>
            <a:r>
              <a:rPr lang="en-US" sz="1100">
                <a:solidFill>
                  <a:schemeClr val="bg1"/>
                </a:solidFill>
                <a:latin typeface="Raleway" panose="020B0503030101060003" pitchFamily="34" charset="0"/>
                <a:ea typeface="Lato" panose="020F0502020204030203" pitchFamily="34" charset="0"/>
                <a:cs typeface="Lato" panose="020F0502020204030203" pitchFamily="34" charset="0"/>
              </a:rPr>
              <a:t>Web </a:t>
            </a:r>
            <a:endParaRPr lang="vi-VN" sz="1100">
              <a:solidFill>
                <a:schemeClr val="bg1"/>
              </a:solidFill>
              <a:ea typeface="Lato" panose="020F0502020204030203" pitchFamily="34" charset="0"/>
              <a:cs typeface="Lato" panose="020F0502020204030203" pitchFamily="34" charset="0"/>
            </a:endParaRPr>
          </a:p>
          <a:p>
            <a:pPr algn="ctr"/>
            <a:r>
              <a:rPr lang="en-US" sz="1100">
                <a:solidFill>
                  <a:schemeClr val="bg1"/>
                </a:solidFill>
                <a:latin typeface="Raleway" panose="020B0503030101060003" pitchFamily="34" charset="0"/>
                <a:ea typeface="Lato" panose="020F0502020204030203" pitchFamily="34" charset="0"/>
                <a:cs typeface="Lato" panose="020F0502020204030203" pitchFamily="34" charset="0"/>
              </a:rPr>
              <a:t>Design</a:t>
            </a:r>
          </a:p>
        </p:txBody>
      </p:sp>
      <p:sp>
        <p:nvSpPr>
          <p:cNvPr id="20" name="Rounded Rectangle 41"/>
          <p:cNvSpPr/>
          <p:nvPr/>
        </p:nvSpPr>
        <p:spPr>
          <a:xfrm rot="2700000">
            <a:off x="4153487" y="4288041"/>
            <a:ext cx="1543015" cy="154301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21" name="Rectangle 20"/>
          <p:cNvSpPr/>
          <p:nvPr/>
        </p:nvSpPr>
        <p:spPr>
          <a:xfrm rot="2700000">
            <a:off x="3808047" y="4837636"/>
            <a:ext cx="443881" cy="443881"/>
          </a:xfrm>
          <a:prstGeom prst="rect">
            <a:avLst/>
          </a:prstGeom>
          <a:solidFill>
            <a:schemeClr val="accent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22" name="TextBox 21"/>
          <p:cNvSpPr txBox="1"/>
          <p:nvPr/>
        </p:nvSpPr>
        <p:spPr>
          <a:xfrm>
            <a:off x="3849821" y="4878571"/>
            <a:ext cx="354584" cy="276999"/>
          </a:xfrm>
          <a:prstGeom prst="rect">
            <a:avLst/>
          </a:prstGeom>
          <a:noFill/>
        </p:spPr>
        <p:txBody>
          <a:bodyPr wrap="none" rtlCol="0">
            <a:spAutoFit/>
          </a:bodyPr>
          <a:lstStyle/>
          <a:p>
            <a:pPr algn="ctr"/>
            <a:r>
              <a:rPr lang="vi-VN" sz="1200" b="1">
                <a:solidFill>
                  <a:schemeClr val="bg1"/>
                </a:solidFill>
                <a:ea typeface="Lato" panose="020F0502020204030203" pitchFamily="34" charset="0"/>
                <a:cs typeface="Lato" panose="020F0502020204030203" pitchFamily="34" charset="0"/>
              </a:rPr>
              <a:t>03</a:t>
            </a:r>
            <a:endParaRPr lang="en-US" sz="1200" b="1">
              <a:solidFill>
                <a:schemeClr val="bg1"/>
              </a:solidFill>
              <a:latin typeface="Raleway" panose="020B0503030101060003" pitchFamily="34" charset="0"/>
              <a:ea typeface="Lato" panose="020F0502020204030203" pitchFamily="34" charset="0"/>
              <a:cs typeface="Lato" panose="020F0502020204030203" pitchFamily="34" charset="0"/>
            </a:endParaRPr>
          </a:p>
        </p:txBody>
      </p:sp>
      <p:grpSp>
        <p:nvGrpSpPr>
          <p:cNvPr id="23" name="Group 22"/>
          <p:cNvGrpSpPr/>
          <p:nvPr/>
        </p:nvGrpSpPr>
        <p:grpSpPr>
          <a:xfrm>
            <a:off x="4729947" y="4490580"/>
            <a:ext cx="350035" cy="510250"/>
            <a:chOff x="7165975" y="7021513"/>
            <a:chExt cx="638175" cy="930275"/>
          </a:xfrm>
          <a:solidFill>
            <a:schemeClr val="bg1"/>
          </a:solidFill>
        </p:grpSpPr>
        <p:sp>
          <p:nvSpPr>
            <p:cNvPr id="24" name="AutoShape 113"/>
            <p:cNvSpPr>
              <a:spLocks/>
            </p:cNvSpPr>
            <p:nvPr/>
          </p:nvSpPr>
          <p:spPr bwMode="auto">
            <a:xfrm>
              <a:off x="7165975" y="7021513"/>
              <a:ext cx="638175" cy="930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2000">
                <a:solidFill>
                  <a:schemeClr val="bg1"/>
                </a:solidFill>
                <a:effectLst>
                  <a:outerShdw blurRad="38100" dist="38100" dir="2700000" algn="tl">
                    <a:srgbClr val="000000"/>
                  </a:outerShdw>
                </a:effectLst>
                <a:latin typeface="Raleway" panose="020B0503030101060003" pitchFamily="34" charset="0"/>
                <a:ea typeface="Lato" panose="020F0502020204030203" pitchFamily="34" charset="0"/>
                <a:cs typeface="Lato" panose="020F0502020204030203" pitchFamily="34" charset="0"/>
              </a:endParaRPr>
            </a:p>
          </p:txBody>
        </p:sp>
        <p:sp>
          <p:nvSpPr>
            <p:cNvPr id="25" name="AutoShape 114"/>
            <p:cNvSpPr>
              <a:spLocks/>
            </p:cNvSpPr>
            <p:nvPr/>
          </p:nvSpPr>
          <p:spPr bwMode="auto">
            <a:xfrm>
              <a:off x="7310438" y="7167563"/>
              <a:ext cx="188912" cy="1889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2000">
                <a:solidFill>
                  <a:schemeClr val="bg1"/>
                </a:solidFill>
                <a:effectLst>
                  <a:outerShdw blurRad="38100" dist="38100" dir="2700000" algn="tl">
                    <a:srgbClr val="000000"/>
                  </a:outerShdw>
                </a:effectLst>
                <a:latin typeface="Raleway" panose="020B0503030101060003" pitchFamily="34" charset="0"/>
                <a:ea typeface="Lato" panose="020F0502020204030203" pitchFamily="34" charset="0"/>
                <a:cs typeface="Lato" panose="020F0502020204030203" pitchFamily="34" charset="0"/>
              </a:endParaRPr>
            </a:p>
          </p:txBody>
        </p:sp>
      </p:grpSp>
      <p:sp>
        <p:nvSpPr>
          <p:cNvPr id="26" name="Rectangle 25"/>
          <p:cNvSpPr/>
          <p:nvPr/>
        </p:nvSpPr>
        <p:spPr>
          <a:xfrm>
            <a:off x="4481292" y="5081060"/>
            <a:ext cx="838691" cy="430887"/>
          </a:xfrm>
          <a:prstGeom prst="rect">
            <a:avLst/>
          </a:prstGeom>
        </p:spPr>
        <p:txBody>
          <a:bodyPr wrap="none">
            <a:spAutoFit/>
          </a:bodyPr>
          <a:lstStyle/>
          <a:p>
            <a:pPr algn="ctr"/>
            <a:r>
              <a:rPr lang="en-US" sz="1100">
                <a:solidFill>
                  <a:schemeClr val="bg1"/>
                </a:solidFill>
                <a:latin typeface="Raleway" panose="020B0503030101060003" pitchFamily="34" charset="0"/>
                <a:ea typeface="Lato" panose="020F0502020204030203" pitchFamily="34" charset="0"/>
                <a:cs typeface="Lato" panose="020F0502020204030203" pitchFamily="34" charset="0"/>
              </a:rPr>
              <a:t>Affiliate </a:t>
            </a:r>
            <a:endParaRPr lang="vi-VN" sz="1100">
              <a:solidFill>
                <a:schemeClr val="bg1"/>
              </a:solidFill>
              <a:ea typeface="Lato" panose="020F0502020204030203" pitchFamily="34" charset="0"/>
              <a:cs typeface="Lato" panose="020F0502020204030203" pitchFamily="34" charset="0"/>
            </a:endParaRPr>
          </a:p>
          <a:p>
            <a:pPr algn="ctr"/>
            <a:r>
              <a:rPr lang="en-US" sz="1100">
                <a:solidFill>
                  <a:schemeClr val="bg1"/>
                </a:solidFill>
                <a:latin typeface="Raleway" panose="020B0503030101060003" pitchFamily="34" charset="0"/>
                <a:ea typeface="Lato" panose="020F0502020204030203" pitchFamily="34" charset="0"/>
                <a:cs typeface="Lato" panose="020F0502020204030203" pitchFamily="34" charset="0"/>
              </a:rPr>
              <a:t>Marketing</a:t>
            </a:r>
          </a:p>
        </p:txBody>
      </p:sp>
      <p:sp>
        <p:nvSpPr>
          <p:cNvPr id="27" name="Rounded Rectangle 7"/>
          <p:cNvSpPr/>
          <p:nvPr/>
        </p:nvSpPr>
        <p:spPr>
          <a:xfrm rot="2700000">
            <a:off x="4149874" y="1814930"/>
            <a:ext cx="1543015" cy="154301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28" name="Rectangle 27"/>
          <p:cNvSpPr/>
          <p:nvPr/>
        </p:nvSpPr>
        <p:spPr>
          <a:xfrm rot="2700000">
            <a:off x="3808048" y="2364493"/>
            <a:ext cx="443881" cy="443881"/>
          </a:xfrm>
          <a:prstGeom prst="rect">
            <a:avLst/>
          </a:prstGeom>
          <a:solidFill>
            <a:schemeClr val="accent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29" name="TextBox 28"/>
          <p:cNvSpPr txBox="1"/>
          <p:nvPr/>
        </p:nvSpPr>
        <p:spPr>
          <a:xfrm>
            <a:off x="3849821" y="2399160"/>
            <a:ext cx="354584" cy="276999"/>
          </a:xfrm>
          <a:prstGeom prst="rect">
            <a:avLst/>
          </a:prstGeom>
          <a:noFill/>
        </p:spPr>
        <p:txBody>
          <a:bodyPr wrap="none" rtlCol="0">
            <a:spAutoFit/>
          </a:bodyPr>
          <a:lstStyle/>
          <a:p>
            <a:pPr algn="ctr"/>
            <a:r>
              <a:rPr lang="vi-VN" sz="1200" b="1">
                <a:solidFill>
                  <a:schemeClr val="bg1"/>
                </a:solidFill>
                <a:ea typeface="Lato" panose="020F0502020204030203" pitchFamily="34" charset="0"/>
                <a:cs typeface="Lato" panose="020F0502020204030203" pitchFamily="34" charset="0"/>
              </a:rPr>
              <a:t>01</a:t>
            </a:r>
            <a:endParaRPr lang="en-US" sz="1200" b="1">
              <a:solidFill>
                <a:schemeClr val="bg1"/>
              </a:solidFill>
              <a:latin typeface="Raleway" panose="020B0503030101060003" pitchFamily="34" charset="0"/>
              <a:ea typeface="Lato" panose="020F0502020204030203" pitchFamily="34" charset="0"/>
              <a:cs typeface="Lato" panose="020F0502020204030203" pitchFamily="34" charset="0"/>
            </a:endParaRPr>
          </a:p>
        </p:txBody>
      </p:sp>
      <p:grpSp>
        <p:nvGrpSpPr>
          <p:cNvPr id="30" name="Group 29"/>
          <p:cNvGrpSpPr/>
          <p:nvPr/>
        </p:nvGrpSpPr>
        <p:grpSpPr>
          <a:xfrm>
            <a:off x="4634193" y="1870731"/>
            <a:ext cx="509379" cy="509379"/>
            <a:chOff x="7021513" y="5164138"/>
            <a:chExt cx="928687" cy="928687"/>
          </a:xfrm>
          <a:solidFill>
            <a:schemeClr val="bg1"/>
          </a:solidFill>
        </p:grpSpPr>
        <p:sp>
          <p:nvSpPr>
            <p:cNvPr id="31" name="AutoShape 126"/>
            <p:cNvSpPr>
              <a:spLocks/>
            </p:cNvSpPr>
            <p:nvPr/>
          </p:nvSpPr>
          <p:spPr bwMode="auto">
            <a:xfrm>
              <a:off x="7021513" y="5164138"/>
              <a:ext cx="928687" cy="9286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2000">
                <a:solidFill>
                  <a:schemeClr val="bg1"/>
                </a:solidFill>
                <a:effectLst>
                  <a:outerShdw blurRad="38100" dist="38100" dir="2700000" algn="tl">
                    <a:srgbClr val="000000"/>
                  </a:outerShdw>
                </a:effectLst>
                <a:latin typeface="Raleway" panose="020B0503030101060003" pitchFamily="34" charset="0"/>
                <a:ea typeface="Lato" panose="020F0502020204030203" pitchFamily="34" charset="0"/>
                <a:cs typeface="Lato" panose="020F0502020204030203" pitchFamily="34" charset="0"/>
              </a:endParaRPr>
            </a:p>
          </p:txBody>
        </p:sp>
        <p:sp>
          <p:nvSpPr>
            <p:cNvPr id="32" name="AutoShape 127"/>
            <p:cNvSpPr>
              <a:spLocks/>
            </p:cNvSpPr>
            <p:nvPr/>
          </p:nvSpPr>
          <p:spPr bwMode="auto">
            <a:xfrm>
              <a:off x="7397750" y="5308600"/>
              <a:ext cx="219075"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2000">
                <a:solidFill>
                  <a:schemeClr val="bg1"/>
                </a:solidFill>
                <a:effectLst>
                  <a:outerShdw blurRad="38100" dist="38100" dir="2700000" algn="tl">
                    <a:srgbClr val="000000"/>
                  </a:outerShdw>
                </a:effectLst>
                <a:latin typeface="Raleway" panose="020B0503030101060003" pitchFamily="34" charset="0"/>
                <a:ea typeface="Lato" panose="020F0502020204030203" pitchFamily="34" charset="0"/>
                <a:cs typeface="Lato" panose="020F0502020204030203" pitchFamily="34" charset="0"/>
              </a:endParaRPr>
            </a:p>
          </p:txBody>
        </p:sp>
      </p:grpSp>
      <p:sp>
        <p:nvSpPr>
          <p:cNvPr id="33" name="Rectangle 32"/>
          <p:cNvSpPr/>
          <p:nvPr/>
        </p:nvSpPr>
        <p:spPr>
          <a:xfrm>
            <a:off x="4595371" y="2485876"/>
            <a:ext cx="587020" cy="430887"/>
          </a:xfrm>
          <a:prstGeom prst="rect">
            <a:avLst/>
          </a:prstGeom>
        </p:spPr>
        <p:txBody>
          <a:bodyPr wrap="none">
            <a:spAutoFit/>
          </a:bodyPr>
          <a:lstStyle/>
          <a:p>
            <a:pPr algn="ctr"/>
            <a:r>
              <a:rPr lang="en-US" sz="1100">
                <a:solidFill>
                  <a:schemeClr val="bg1"/>
                </a:solidFill>
                <a:latin typeface="Raleway" panose="020B0503030101060003" pitchFamily="34" charset="0"/>
                <a:ea typeface="Lato" panose="020F0502020204030203" pitchFamily="34" charset="0"/>
                <a:cs typeface="Lato" panose="020F0502020204030203" pitchFamily="34" charset="0"/>
              </a:rPr>
              <a:t>Social</a:t>
            </a:r>
            <a:endParaRPr lang="vi-VN" sz="1100">
              <a:solidFill>
                <a:schemeClr val="bg1"/>
              </a:solidFill>
              <a:ea typeface="Lato" panose="020F0502020204030203" pitchFamily="34" charset="0"/>
              <a:cs typeface="Lato" panose="020F0502020204030203" pitchFamily="34" charset="0"/>
            </a:endParaRPr>
          </a:p>
          <a:p>
            <a:pPr algn="ctr"/>
            <a:r>
              <a:rPr lang="en-US" sz="1100">
                <a:solidFill>
                  <a:schemeClr val="bg1"/>
                </a:solidFill>
                <a:latin typeface="Raleway" panose="020B0503030101060003" pitchFamily="34" charset="0"/>
                <a:ea typeface="Lato" panose="020F0502020204030203" pitchFamily="34" charset="0"/>
                <a:cs typeface="Lato" panose="020F0502020204030203" pitchFamily="34" charset="0"/>
              </a:rPr>
              <a:t>Media</a:t>
            </a:r>
          </a:p>
        </p:txBody>
      </p:sp>
      <p:sp>
        <p:nvSpPr>
          <p:cNvPr id="34" name="Rounded Rectangle 4"/>
          <p:cNvSpPr/>
          <p:nvPr/>
        </p:nvSpPr>
        <p:spPr>
          <a:xfrm rot="2726101">
            <a:off x="5451371" y="3051501"/>
            <a:ext cx="1543015" cy="1543015"/>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35" name="AutoShape 139"/>
          <p:cNvSpPr>
            <a:spLocks/>
          </p:cNvSpPr>
          <p:nvPr/>
        </p:nvSpPr>
        <p:spPr bwMode="auto">
          <a:xfrm>
            <a:off x="5846970" y="3436691"/>
            <a:ext cx="797155" cy="772627"/>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2000" dirty="0">
              <a:solidFill>
                <a:schemeClr val="bg1"/>
              </a:solidFill>
              <a:effectLst>
                <a:outerShdw blurRad="38100" dist="38100" dir="2700000" algn="tl">
                  <a:srgbClr val="000000"/>
                </a:outerShdw>
              </a:effectLst>
              <a:latin typeface="Raleway" panose="020B0503030101060003" pitchFamily="34" charset="0"/>
              <a:ea typeface="Lato" panose="020F0502020204030203" pitchFamily="34" charset="0"/>
              <a:cs typeface="Lato" panose="020F0502020204030203" pitchFamily="34" charset="0"/>
            </a:endParaRPr>
          </a:p>
        </p:txBody>
      </p:sp>
      <p:sp>
        <p:nvSpPr>
          <p:cNvPr id="36" name="TextBox 35"/>
          <p:cNvSpPr txBox="1"/>
          <p:nvPr/>
        </p:nvSpPr>
        <p:spPr>
          <a:xfrm>
            <a:off x="8875736" y="2363453"/>
            <a:ext cx="2476205" cy="553998"/>
          </a:xfrm>
          <a:prstGeom prst="rect">
            <a:avLst/>
          </a:prstGeom>
          <a:noFill/>
        </p:spPr>
        <p:txBody>
          <a:bodyPr wrap="square" rtlCol="0">
            <a:spAutoFit/>
          </a:bodyPr>
          <a:lstStyle/>
          <a:p>
            <a:pPr>
              <a:lnSpc>
                <a:spcPct val="150000"/>
              </a:lnSpc>
            </a:pP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Lorem ipsum dolor sit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amet</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conse</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ctetur</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adipiscing</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elit</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sed</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do</a:t>
            </a:r>
          </a:p>
        </p:txBody>
      </p:sp>
      <p:sp>
        <p:nvSpPr>
          <p:cNvPr id="37" name="TextBox 36"/>
          <p:cNvSpPr txBox="1"/>
          <p:nvPr/>
        </p:nvSpPr>
        <p:spPr>
          <a:xfrm>
            <a:off x="8875736" y="1994121"/>
            <a:ext cx="1354858" cy="276999"/>
          </a:xfrm>
          <a:prstGeom prst="rect">
            <a:avLst/>
          </a:prstGeom>
          <a:noFill/>
        </p:spPr>
        <p:txBody>
          <a:bodyPr wrap="none" rtlCol="0">
            <a:spAutoFit/>
          </a:bodyPr>
          <a:lstStyle/>
          <a:p>
            <a:r>
              <a:rPr lang="en-US" sz="1200" b="1" dirty="0">
                <a:solidFill>
                  <a:schemeClr val="bg1">
                    <a:lumMod val="50000"/>
                  </a:schemeClr>
                </a:solidFill>
                <a:latin typeface="Raleway" panose="020B0503030101060003" pitchFamily="34" charset="0"/>
                <a:ea typeface="Lato" panose="020F0502020204030203" pitchFamily="34" charset="0"/>
                <a:cs typeface="Lato" panose="020F0502020204030203" pitchFamily="34" charset="0"/>
              </a:rPr>
              <a:t>SUBTITLE HERE</a:t>
            </a:r>
          </a:p>
        </p:txBody>
      </p:sp>
      <p:sp>
        <p:nvSpPr>
          <p:cNvPr id="38" name="TextBox 37"/>
          <p:cNvSpPr txBox="1"/>
          <p:nvPr/>
        </p:nvSpPr>
        <p:spPr>
          <a:xfrm>
            <a:off x="8873022" y="4575995"/>
            <a:ext cx="2476205" cy="553998"/>
          </a:xfrm>
          <a:prstGeom prst="rect">
            <a:avLst/>
          </a:prstGeom>
          <a:noFill/>
        </p:spPr>
        <p:txBody>
          <a:bodyPr wrap="square" rtlCol="0">
            <a:spAutoFit/>
          </a:bodyPr>
          <a:lstStyle/>
          <a:p>
            <a:pPr>
              <a:lnSpc>
                <a:spcPct val="150000"/>
              </a:lnSpc>
            </a:pP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Lorem ipsum dolor sit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amet</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conse</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ctetur</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adipiscing</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elit</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sed</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do</a:t>
            </a:r>
          </a:p>
        </p:txBody>
      </p:sp>
      <p:sp>
        <p:nvSpPr>
          <p:cNvPr id="39" name="TextBox 38"/>
          <p:cNvSpPr txBox="1"/>
          <p:nvPr/>
        </p:nvSpPr>
        <p:spPr>
          <a:xfrm>
            <a:off x="8873022" y="4206663"/>
            <a:ext cx="1354858" cy="276999"/>
          </a:xfrm>
          <a:prstGeom prst="rect">
            <a:avLst/>
          </a:prstGeom>
          <a:noFill/>
        </p:spPr>
        <p:txBody>
          <a:bodyPr wrap="none" rtlCol="0">
            <a:spAutoFit/>
          </a:bodyPr>
          <a:lstStyle/>
          <a:p>
            <a:r>
              <a:rPr lang="en-US" sz="1200" b="1" dirty="0">
                <a:solidFill>
                  <a:schemeClr val="bg1">
                    <a:lumMod val="50000"/>
                  </a:schemeClr>
                </a:solidFill>
                <a:latin typeface="Raleway" panose="020B0503030101060003" pitchFamily="34" charset="0"/>
                <a:ea typeface="Lato" panose="020F0502020204030203" pitchFamily="34" charset="0"/>
                <a:cs typeface="Lato" panose="020F0502020204030203" pitchFamily="34" charset="0"/>
              </a:rPr>
              <a:t>SUBTITLE HERE</a:t>
            </a:r>
          </a:p>
        </p:txBody>
      </p:sp>
      <p:sp>
        <p:nvSpPr>
          <p:cNvPr id="40" name="TextBox 39"/>
          <p:cNvSpPr txBox="1"/>
          <p:nvPr/>
        </p:nvSpPr>
        <p:spPr>
          <a:xfrm>
            <a:off x="862574" y="2363453"/>
            <a:ext cx="2476205" cy="553998"/>
          </a:xfrm>
          <a:prstGeom prst="rect">
            <a:avLst/>
          </a:prstGeom>
          <a:noFill/>
        </p:spPr>
        <p:txBody>
          <a:bodyPr wrap="square" rtlCol="0">
            <a:spAutoFit/>
          </a:bodyPr>
          <a:lstStyle/>
          <a:p>
            <a:pPr algn="r">
              <a:lnSpc>
                <a:spcPct val="150000"/>
              </a:lnSpc>
            </a:pP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Lorem ipsum dolor sit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amet</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conse</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ctetur</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adipiscing</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elit</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sed</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do</a:t>
            </a:r>
          </a:p>
        </p:txBody>
      </p:sp>
      <p:sp>
        <p:nvSpPr>
          <p:cNvPr id="41" name="TextBox 40"/>
          <p:cNvSpPr txBox="1"/>
          <p:nvPr/>
        </p:nvSpPr>
        <p:spPr>
          <a:xfrm>
            <a:off x="1983921" y="1994121"/>
            <a:ext cx="1354858" cy="276999"/>
          </a:xfrm>
          <a:prstGeom prst="rect">
            <a:avLst/>
          </a:prstGeom>
          <a:noFill/>
        </p:spPr>
        <p:txBody>
          <a:bodyPr wrap="none" rtlCol="0">
            <a:spAutoFit/>
          </a:bodyPr>
          <a:lstStyle/>
          <a:p>
            <a:pPr algn="r"/>
            <a:r>
              <a:rPr lang="en-US" sz="1200" b="1" dirty="0">
                <a:solidFill>
                  <a:schemeClr val="bg1">
                    <a:lumMod val="50000"/>
                  </a:schemeClr>
                </a:solidFill>
                <a:latin typeface="Raleway" panose="020B0503030101060003" pitchFamily="34" charset="0"/>
                <a:ea typeface="Lato" panose="020F0502020204030203" pitchFamily="34" charset="0"/>
                <a:cs typeface="Lato" panose="020F0502020204030203" pitchFamily="34" charset="0"/>
              </a:rPr>
              <a:t>SUBTITLE HERE</a:t>
            </a:r>
          </a:p>
        </p:txBody>
      </p:sp>
      <p:sp>
        <p:nvSpPr>
          <p:cNvPr id="42" name="TextBox 41"/>
          <p:cNvSpPr txBox="1"/>
          <p:nvPr/>
        </p:nvSpPr>
        <p:spPr>
          <a:xfrm>
            <a:off x="862574" y="4575995"/>
            <a:ext cx="2476205" cy="553998"/>
          </a:xfrm>
          <a:prstGeom prst="rect">
            <a:avLst/>
          </a:prstGeom>
          <a:noFill/>
        </p:spPr>
        <p:txBody>
          <a:bodyPr wrap="square" rtlCol="0">
            <a:spAutoFit/>
          </a:bodyPr>
          <a:lstStyle/>
          <a:p>
            <a:pPr algn="r">
              <a:lnSpc>
                <a:spcPct val="150000"/>
              </a:lnSpc>
            </a:pP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Lorem ipsum dolor sit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amet</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conse</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ctetur</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adipiscing</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elit</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sed</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do</a:t>
            </a:r>
          </a:p>
        </p:txBody>
      </p:sp>
      <p:sp>
        <p:nvSpPr>
          <p:cNvPr id="43" name="TextBox 42"/>
          <p:cNvSpPr txBox="1"/>
          <p:nvPr/>
        </p:nvSpPr>
        <p:spPr>
          <a:xfrm>
            <a:off x="1983921" y="4206663"/>
            <a:ext cx="1354858" cy="276999"/>
          </a:xfrm>
          <a:prstGeom prst="rect">
            <a:avLst/>
          </a:prstGeom>
          <a:noFill/>
        </p:spPr>
        <p:txBody>
          <a:bodyPr wrap="none" rtlCol="0">
            <a:spAutoFit/>
          </a:bodyPr>
          <a:lstStyle/>
          <a:p>
            <a:pPr algn="r"/>
            <a:r>
              <a:rPr lang="en-US" sz="1200" b="1" dirty="0">
                <a:solidFill>
                  <a:schemeClr val="bg1">
                    <a:lumMod val="50000"/>
                  </a:schemeClr>
                </a:solidFill>
                <a:latin typeface="Raleway" panose="020B0503030101060003" pitchFamily="34" charset="0"/>
                <a:ea typeface="Lato" panose="020F0502020204030203" pitchFamily="34" charset="0"/>
                <a:cs typeface="Lato" panose="020F0502020204030203" pitchFamily="34" charset="0"/>
              </a:rPr>
              <a:t>SUBTITLE HERE</a:t>
            </a:r>
          </a:p>
        </p:txBody>
      </p:sp>
    </p:spTree>
    <p:extLst>
      <p:ext uri="{BB962C8B-B14F-4D97-AF65-F5344CB8AC3E}">
        <p14:creationId xmlns:p14="http://schemas.microsoft.com/office/powerpoint/2010/main" val="3148390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ross 4">
            <a:extLst>
              <a:ext uri="{FF2B5EF4-FFF2-40B4-BE49-F238E27FC236}">
                <a16:creationId xmlns:a16="http://schemas.microsoft.com/office/drawing/2014/main" id="{341A5075-0736-4AA5-82F2-FD54A1A81CBB}"/>
              </a:ext>
            </a:extLst>
          </p:cNvPr>
          <p:cNvSpPr/>
          <p:nvPr/>
        </p:nvSpPr>
        <p:spPr>
          <a:xfrm rot="2700000">
            <a:off x="11140215" y="34931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EE756D3C-21D2-4040-9810-01F1EB04FA08}"/>
              </a:ext>
            </a:extLst>
          </p:cNvPr>
          <p:cNvSpPr txBox="1"/>
          <p:nvPr/>
        </p:nvSpPr>
        <p:spPr>
          <a:xfrm>
            <a:off x="4461455" y="445819"/>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GRAPHIC</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graphicFrame>
        <p:nvGraphicFramePr>
          <p:cNvPr id="75" name="Chart 74"/>
          <p:cNvGraphicFramePr/>
          <p:nvPr>
            <p:extLst>
              <p:ext uri="{D42A27DB-BD31-4B8C-83A1-F6EECF244321}">
                <p14:modId xmlns:p14="http://schemas.microsoft.com/office/powerpoint/2010/main" val="2263153559"/>
              </p:ext>
            </p:extLst>
          </p:nvPr>
        </p:nvGraphicFramePr>
        <p:xfrm>
          <a:off x="3578768" y="1614437"/>
          <a:ext cx="2325600" cy="232634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6" name="Chart 75"/>
          <p:cNvGraphicFramePr/>
          <p:nvPr>
            <p:extLst>
              <p:ext uri="{D42A27DB-BD31-4B8C-83A1-F6EECF244321}">
                <p14:modId xmlns:p14="http://schemas.microsoft.com/office/powerpoint/2010/main" val="381661386"/>
              </p:ext>
            </p:extLst>
          </p:nvPr>
        </p:nvGraphicFramePr>
        <p:xfrm>
          <a:off x="6273587" y="1614437"/>
          <a:ext cx="2325600" cy="232634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7" name="Chart 76"/>
          <p:cNvGraphicFramePr/>
          <p:nvPr>
            <p:extLst>
              <p:ext uri="{D42A27DB-BD31-4B8C-83A1-F6EECF244321}">
                <p14:modId xmlns:p14="http://schemas.microsoft.com/office/powerpoint/2010/main" val="1088477829"/>
              </p:ext>
            </p:extLst>
          </p:nvPr>
        </p:nvGraphicFramePr>
        <p:xfrm>
          <a:off x="8968407" y="1614437"/>
          <a:ext cx="2325600" cy="232634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8" name="Chart 77"/>
          <p:cNvGraphicFramePr/>
          <p:nvPr>
            <p:extLst>
              <p:ext uri="{D42A27DB-BD31-4B8C-83A1-F6EECF244321}">
                <p14:modId xmlns:p14="http://schemas.microsoft.com/office/powerpoint/2010/main" val="346582405"/>
              </p:ext>
            </p:extLst>
          </p:nvPr>
        </p:nvGraphicFramePr>
        <p:xfrm>
          <a:off x="883949" y="1614437"/>
          <a:ext cx="2325600" cy="2326343"/>
        </p:xfrm>
        <a:graphic>
          <a:graphicData uri="http://schemas.openxmlformats.org/drawingml/2006/chart">
            <c:chart xmlns:c="http://schemas.openxmlformats.org/drawingml/2006/chart" xmlns:r="http://schemas.openxmlformats.org/officeDocument/2006/relationships" r:id="rId5"/>
          </a:graphicData>
        </a:graphic>
      </p:graphicFrame>
      <p:sp>
        <p:nvSpPr>
          <p:cNvPr id="79" name="Rectangle 78"/>
          <p:cNvSpPr/>
          <p:nvPr/>
        </p:nvSpPr>
        <p:spPr>
          <a:xfrm>
            <a:off x="839803" y="4572285"/>
            <a:ext cx="2423708" cy="769313"/>
          </a:xfrm>
          <a:prstGeom prst="rect">
            <a:avLst/>
          </a:prstGeom>
        </p:spPr>
        <p:txBody>
          <a:bodyPr wrap="square">
            <a:spAutoFit/>
          </a:bodyPr>
          <a:lstStyle/>
          <a:p>
            <a:pPr algn="ctr">
              <a:lnSpc>
                <a:spcPct val="150000"/>
              </a:lnSpc>
            </a:pPr>
            <a:r>
              <a:rPr lang="en-US" sz="1050" b="1" dirty="0">
                <a:solidFill>
                  <a:schemeClr val="accent1"/>
                </a:solidFill>
                <a:latin typeface="Raleway" panose="020B0503030101060003" pitchFamily="34" charset="0"/>
                <a:ea typeface="Lato" panose="020F0502020204030203" pitchFamily="34" charset="0"/>
                <a:cs typeface="Lato" panose="020F0502020204030203" pitchFamily="34" charset="0"/>
              </a:rPr>
              <a:t>KEY TITLE HERE</a:t>
            </a:r>
            <a:r>
              <a:rPr lang="en-US" sz="1050" b="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
            </a:r>
            <a:br>
              <a:rPr lang="en-US" sz="1050" b="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b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This is a sample text. You simply add your own text and description here.</a:t>
            </a:r>
          </a:p>
        </p:txBody>
      </p:sp>
      <p:sp>
        <p:nvSpPr>
          <p:cNvPr id="80" name="Rectangle 79"/>
          <p:cNvSpPr/>
          <p:nvPr/>
        </p:nvSpPr>
        <p:spPr>
          <a:xfrm>
            <a:off x="3515767" y="4572285"/>
            <a:ext cx="2423708" cy="769313"/>
          </a:xfrm>
          <a:prstGeom prst="rect">
            <a:avLst/>
          </a:prstGeom>
        </p:spPr>
        <p:txBody>
          <a:bodyPr wrap="square">
            <a:spAutoFit/>
          </a:bodyPr>
          <a:lstStyle/>
          <a:p>
            <a:pPr algn="ctr">
              <a:lnSpc>
                <a:spcPct val="150000"/>
              </a:lnSpc>
            </a:pPr>
            <a:r>
              <a:rPr lang="en-US" sz="1050" b="1" dirty="0">
                <a:solidFill>
                  <a:schemeClr val="accent2"/>
                </a:solidFill>
                <a:latin typeface="Raleway" panose="020B0503030101060003" pitchFamily="34" charset="0"/>
                <a:ea typeface="Lato" panose="020F0502020204030203" pitchFamily="34" charset="0"/>
                <a:cs typeface="Lato" panose="020F0502020204030203" pitchFamily="34" charset="0"/>
              </a:rPr>
              <a:t>KEY TITLE HERE</a:t>
            </a:r>
            <a:r>
              <a:rPr lang="en-US" sz="1050" b="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
            </a:r>
            <a:br>
              <a:rPr lang="en-US" sz="1050" b="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b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This is a sample text. You simply add your own text and description here.</a:t>
            </a:r>
          </a:p>
        </p:txBody>
      </p:sp>
      <p:sp>
        <p:nvSpPr>
          <p:cNvPr id="81" name="Rectangle 80"/>
          <p:cNvSpPr/>
          <p:nvPr/>
        </p:nvSpPr>
        <p:spPr>
          <a:xfrm>
            <a:off x="6221377" y="4572285"/>
            <a:ext cx="2423708" cy="769313"/>
          </a:xfrm>
          <a:prstGeom prst="rect">
            <a:avLst/>
          </a:prstGeom>
        </p:spPr>
        <p:txBody>
          <a:bodyPr wrap="square">
            <a:spAutoFit/>
          </a:bodyPr>
          <a:lstStyle/>
          <a:p>
            <a:pPr algn="ctr">
              <a:lnSpc>
                <a:spcPct val="150000"/>
              </a:lnSpc>
            </a:pPr>
            <a:r>
              <a:rPr lang="en-US" sz="1050" b="1" dirty="0">
                <a:solidFill>
                  <a:schemeClr val="accent3"/>
                </a:solidFill>
                <a:latin typeface="Raleway" panose="020B0503030101060003" pitchFamily="34" charset="0"/>
                <a:ea typeface="Lato" panose="020F0502020204030203" pitchFamily="34" charset="0"/>
                <a:cs typeface="Lato" panose="020F0502020204030203" pitchFamily="34" charset="0"/>
              </a:rPr>
              <a:t>KEY TITLE HERE</a:t>
            </a:r>
            <a:r>
              <a:rPr lang="en-US" sz="1050" b="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
            </a:r>
            <a:br>
              <a:rPr lang="en-US" sz="1050" b="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b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This is a sample text. You simply add your own text and description here.</a:t>
            </a:r>
          </a:p>
        </p:txBody>
      </p:sp>
      <p:sp>
        <p:nvSpPr>
          <p:cNvPr id="82" name="Rectangle 81"/>
          <p:cNvSpPr/>
          <p:nvPr/>
        </p:nvSpPr>
        <p:spPr>
          <a:xfrm>
            <a:off x="8912163" y="4572285"/>
            <a:ext cx="2423708" cy="769313"/>
          </a:xfrm>
          <a:prstGeom prst="rect">
            <a:avLst/>
          </a:prstGeom>
        </p:spPr>
        <p:txBody>
          <a:bodyPr wrap="square">
            <a:spAutoFit/>
          </a:bodyPr>
          <a:lstStyle/>
          <a:p>
            <a:pPr algn="ctr">
              <a:lnSpc>
                <a:spcPct val="150000"/>
              </a:lnSpc>
            </a:pPr>
            <a:r>
              <a:rPr lang="en-US" sz="1050" b="1" dirty="0">
                <a:solidFill>
                  <a:schemeClr val="accent4"/>
                </a:solidFill>
                <a:latin typeface="Raleway" panose="020B0503030101060003" pitchFamily="34" charset="0"/>
                <a:ea typeface="Lato" panose="020F0502020204030203" pitchFamily="34" charset="0"/>
                <a:cs typeface="Lato" panose="020F0502020204030203" pitchFamily="34" charset="0"/>
              </a:rPr>
              <a:t>KEY TITLE HERE</a:t>
            </a:r>
            <a:r>
              <a:rPr lang="en-US" sz="1050" b="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
            </a:r>
            <a:br>
              <a:rPr lang="en-US" sz="1050" b="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b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This is a sample text. You simply add your own text and description here.</a:t>
            </a:r>
          </a:p>
        </p:txBody>
      </p:sp>
      <p:sp>
        <p:nvSpPr>
          <p:cNvPr id="83" name="TextBox 82"/>
          <p:cNvSpPr txBox="1"/>
          <p:nvPr/>
        </p:nvSpPr>
        <p:spPr>
          <a:xfrm>
            <a:off x="9312472" y="4086476"/>
            <a:ext cx="1623091" cy="369332"/>
          </a:xfrm>
          <a:prstGeom prst="rect">
            <a:avLst/>
          </a:prstGeom>
          <a:noFill/>
        </p:spPr>
        <p:txBody>
          <a:bodyPr wrap="square" rtlCol="0" anchor="ctr">
            <a:spAutoFit/>
          </a:bodyPr>
          <a:lstStyle/>
          <a:p>
            <a:pPr algn="ctr"/>
            <a:r>
              <a:rPr lang="ar-SA" b="1" dirty="0">
                <a:solidFill>
                  <a:schemeClr val="accent4"/>
                </a:solidFill>
                <a:latin typeface="Raleway" panose="020B0503030101060003" pitchFamily="34" charset="0"/>
                <a:ea typeface="Lato" panose="020F0502020204030203" pitchFamily="34" charset="0"/>
              </a:rPr>
              <a:t>9</a:t>
            </a:r>
            <a:r>
              <a:rPr lang="en-US" b="1" dirty="0">
                <a:solidFill>
                  <a:schemeClr val="accent4"/>
                </a:solidFill>
                <a:latin typeface="Raleway" panose="020B0503030101060003" pitchFamily="34" charset="0"/>
                <a:ea typeface="Lato" panose="020F0502020204030203" pitchFamily="34" charset="0"/>
                <a:cs typeface="Lato" panose="020F0502020204030203" pitchFamily="34" charset="0"/>
              </a:rPr>
              <a:t>0%</a:t>
            </a:r>
          </a:p>
        </p:txBody>
      </p:sp>
      <p:sp>
        <p:nvSpPr>
          <p:cNvPr id="84" name="TextBox 83"/>
          <p:cNvSpPr txBox="1"/>
          <p:nvPr/>
        </p:nvSpPr>
        <p:spPr>
          <a:xfrm>
            <a:off x="6621685" y="4086476"/>
            <a:ext cx="1623091" cy="369332"/>
          </a:xfrm>
          <a:prstGeom prst="rect">
            <a:avLst/>
          </a:prstGeom>
          <a:noFill/>
        </p:spPr>
        <p:txBody>
          <a:bodyPr wrap="square" rtlCol="0" anchor="ctr">
            <a:spAutoFit/>
          </a:bodyPr>
          <a:lstStyle/>
          <a:p>
            <a:pPr algn="ctr"/>
            <a:r>
              <a:rPr lang="ar-SA" b="1" dirty="0">
                <a:solidFill>
                  <a:schemeClr val="accent3"/>
                </a:solidFill>
                <a:latin typeface="Raleway" panose="020B0503030101060003" pitchFamily="34" charset="0"/>
                <a:ea typeface="Lato" panose="020F0502020204030203" pitchFamily="34" charset="0"/>
              </a:rPr>
              <a:t>5</a:t>
            </a:r>
            <a:r>
              <a:rPr lang="en-US" b="1" dirty="0">
                <a:solidFill>
                  <a:schemeClr val="accent3"/>
                </a:solidFill>
                <a:latin typeface="Raleway" panose="020B0503030101060003" pitchFamily="34" charset="0"/>
                <a:ea typeface="Lato" panose="020F0502020204030203" pitchFamily="34" charset="0"/>
                <a:cs typeface="Lato" panose="020F0502020204030203" pitchFamily="34" charset="0"/>
              </a:rPr>
              <a:t>0%</a:t>
            </a:r>
          </a:p>
        </p:txBody>
      </p:sp>
      <p:sp>
        <p:nvSpPr>
          <p:cNvPr id="85" name="TextBox 84"/>
          <p:cNvSpPr txBox="1"/>
          <p:nvPr/>
        </p:nvSpPr>
        <p:spPr>
          <a:xfrm>
            <a:off x="3916076" y="4086476"/>
            <a:ext cx="1623091" cy="369332"/>
          </a:xfrm>
          <a:prstGeom prst="rect">
            <a:avLst/>
          </a:prstGeom>
          <a:noFill/>
        </p:spPr>
        <p:txBody>
          <a:bodyPr wrap="square" rtlCol="0" anchor="ctr">
            <a:spAutoFit/>
          </a:bodyPr>
          <a:lstStyle/>
          <a:p>
            <a:pPr algn="ctr"/>
            <a:r>
              <a:rPr lang="ar-SA" b="1" dirty="0">
                <a:solidFill>
                  <a:schemeClr val="accent2"/>
                </a:solidFill>
                <a:latin typeface="Raleway" panose="020B0503030101060003" pitchFamily="34" charset="0"/>
                <a:ea typeface="Lato" panose="020F0502020204030203" pitchFamily="34" charset="0"/>
              </a:rPr>
              <a:t>6</a:t>
            </a:r>
            <a:r>
              <a:rPr lang="en-US" b="1" dirty="0">
                <a:solidFill>
                  <a:schemeClr val="accent2"/>
                </a:solidFill>
                <a:latin typeface="Raleway" panose="020B0503030101060003" pitchFamily="34" charset="0"/>
                <a:ea typeface="Lato" panose="020F0502020204030203" pitchFamily="34" charset="0"/>
                <a:cs typeface="Lato" panose="020F0502020204030203" pitchFamily="34" charset="0"/>
              </a:rPr>
              <a:t>0%</a:t>
            </a:r>
          </a:p>
        </p:txBody>
      </p:sp>
      <p:sp>
        <p:nvSpPr>
          <p:cNvPr id="86" name="TextBox 85"/>
          <p:cNvSpPr txBox="1"/>
          <p:nvPr/>
        </p:nvSpPr>
        <p:spPr>
          <a:xfrm>
            <a:off x="1240111" y="4086476"/>
            <a:ext cx="1623091" cy="369332"/>
          </a:xfrm>
          <a:prstGeom prst="rect">
            <a:avLst/>
          </a:prstGeom>
          <a:noFill/>
        </p:spPr>
        <p:txBody>
          <a:bodyPr wrap="square" rtlCol="0" anchor="ctr">
            <a:spAutoFit/>
          </a:bodyPr>
          <a:lstStyle/>
          <a:p>
            <a:pPr algn="ctr"/>
            <a:r>
              <a:rPr lang="ar-SA" b="1" dirty="0">
                <a:solidFill>
                  <a:schemeClr val="accent1"/>
                </a:solidFill>
                <a:latin typeface="Raleway" panose="020B0503030101060003" pitchFamily="34" charset="0"/>
                <a:ea typeface="Lato" panose="020F0502020204030203" pitchFamily="34" charset="0"/>
              </a:rPr>
              <a:t>7</a:t>
            </a:r>
            <a:r>
              <a:rPr lang="en-US" b="1" dirty="0">
                <a:solidFill>
                  <a:schemeClr val="accent1"/>
                </a:solidFill>
                <a:latin typeface="Raleway" panose="020B0503030101060003" pitchFamily="34" charset="0"/>
                <a:ea typeface="Lato" panose="020F0502020204030203" pitchFamily="34" charset="0"/>
                <a:cs typeface="Lato" panose="020F0502020204030203" pitchFamily="34" charset="0"/>
              </a:rPr>
              <a:t>0%</a:t>
            </a:r>
          </a:p>
        </p:txBody>
      </p:sp>
      <p:grpSp>
        <p:nvGrpSpPr>
          <p:cNvPr id="87" name="Group 86"/>
          <p:cNvGrpSpPr/>
          <p:nvPr/>
        </p:nvGrpSpPr>
        <p:grpSpPr>
          <a:xfrm>
            <a:off x="9796067" y="2429394"/>
            <a:ext cx="748109" cy="696429"/>
            <a:chOff x="15354300" y="2265363"/>
            <a:chExt cx="2895600" cy="2695575"/>
          </a:xfrm>
          <a:solidFill>
            <a:schemeClr val="accent4"/>
          </a:solidFill>
        </p:grpSpPr>
        <p:sp>
          <p:nvSpPr>
            <p:cNvPr id="88" name="Freeform 6"/>
            <p:cNvSpPr>
              <a:spLocks noEditPoints="1"/>
            </p:cNvSpPr>
            <p:nvPr/>
          </p:nvSpPr>
          <p:spPr bwMode="auto">
            <a:xfrm>
              <a:off x="15946438" y="3568701"/>
              <a:ext cx="1711325" cy="1206500"/>
            </a:xfrm>
            <a:custGeom>
              <a:avLst/>
              <a:gdLst>
                <a:gd name="T0" fmla="*/ 663 w 2156"/>
                <a:gd name="T1" fmla="*/ 1022 h 1520"/>
                <a:gd name="T2" fmla="*/ 596 w 2156"/>
                <a:gd name="T3" fmla="*/ 980 h 1520"/>
                <a:gd name="T4" fmla="*/ 531 w 2156"/>
                <a:gd name="T5" fmla="*/ 945 h 1520"/>
                <a:gd name="T6" fmla="*/ 525 w 2156"/>
                <a:gd name="T7" fmla="*/ 1091 h 1520"/>
                <a:gd name="T8" fmla="*/ 616 w 2156"/>
                <a:gd name="T9" fmla="*/ 1102 h 1520"/>
                <a:gd name="T10" fmla="*/ 655 w 2156"/>
                <a:gd name="T11" fmla="*/ 1185 h 1520"/>
                <a:gd name="T12" fmla="*/ 757 w 2156"/>
                <a:gd name="T13" fmla="*/ 1180 h 1520"/>
                <a:gd name="T14" fmla="*/ 799 w 2156"/>
                <a:gd name="T15" fmla="*/ 1265 h 1520"/>
                <a:gd name="T16" fmla="*/ 924 w 2156"/>
                <a:gd name="T17" fmla="*/ 1287 h 1520"/>
                <a:gd name="T18" fmla="*/ 966 w 2156"/>
                <a:gd name="T19" fmla="*/ 1365 h 1520"/>
                <a:gd name="T20" fmla="*/ 1034 w 2156"/>
                <a:gd name="T21" fmla="*/ 1398 h 1520"/>
                <a:gd name="T22" fmla="*/ 1109 w 2156"/>
                <a:gd name="T23" fmla="*/ 1272 h 1520"/>
                <a:gd name="T24" fmla="*/ 1175 w 2156"/>
                <a:gd name="T25" fmla="*/ 1142 h 1520"/>
                <a:gd name="T26" fmla="*/ 1100 w 2156"/>
                <a:gd name="T27" fmla="*/ 1103 h 1520"/>
                <a:gd name="T28" fmla="*/ 1034 w 2156"/>
                <a:gd name="T29" fmla="*/ 1057 h 1520"/>
                <a:gd name="T30" fmla="*/ 961 w 2156"/>
                <a:gd name="T31" fmla="*/ 990 h 1520"/>
                <a:gd name="T32" fmla="*/ 855 w 2156"/>
                <a:gd name="T33" fmla="*/ 1040 h 1520"/>
                <a:gd name="T34" fmla="*/ 792 w 2156"/>
                <a:gd name="T35" fmla="*/ 951 h 1520"/>
                <a:gd name="T36" fmla="*/ 1076 w 2156"/>
                <a:gd name="T37" fmla="*/ 157 h 1520"/>
                <a:gd name="T38" fmla="*/ 924 w 2156"/>
                <a:gd name="T39" fmla="*/ 260 h 1520"/>
                <a:gd name="T40" fmla="*/ 877 w 2156"/>
                <a:gd name="T41" fmla="*/ 468 h 1520"/>
                <a:gd name="T42" fmla="*/ 941 w 2156"/>
                <a:gd name="T43" fmla="*/ 610 h 1520"/>
                <a:gd name="T44" fmla="*/ 1038 w 2156"/>
                <a:gd name="T45" fmla="*/ 485 h 1520"/>
                <a:gd name="T46" fmla="*/ 1076 w 2156"/>
                <a:gd name="T47" fmla="*/ 362 h 1520"/>
                <a:gd name="T48" fmla="*/ 1181 w 2156"/>
                <a:gd name="T49" fmla="*/ 294 h 1520"/>
                <a:gd name="T50" fmla="*/ 1257 w 2156"/>
                <a:gd name="T51" fmla="*/ 291 h 1520"/>
                <a:gd name="T52" fmla="*/ 1519 w 2156"/>
                <a:gd name="T53" fmla="*/ 442 h 1520"/>
                <a:gd name="T54" fmla="*/ 1779 w 2156"/>
                <a:gd name="T55" fmla="*/ 591 h 1520"/>
                <a:gd name="T56" fmla="*/ 1889 w 2156"/>
                <a:gd name="T57" fmla="*/ 693 h 1520"/>
                <a:gd name="T58" fmla="*/ 2025 w 2156"/>
                <a:gd name="T59" fmla="*/ 826 h 1520"/>
                <a:gd name="T60" fmla="*/ 1735 w 2156"/>
                <a:gd name="T61" fmla="*/ 298 h 1520"/>
                <a:gd name="T62" fmla="*/ 1561 w 2156"/>
                <a:gd name="T63" fmla="*/ 331 h 1520"/>
                <a:gd name="T64" fmla="*/ 1270 w 2156"/>
                <a:gd name="T65" fmla="*/ 183 h 1520"/>
                <a:gd name="T66" fmla="*/ 1159 w 2156"/>
                <a:gd name="T67" fmla="*/ 0 h 1520"/>
                <a:gd name="T68" fmla="*/ 1289 w 2156"/>
                <a:gd name="T69" fmla="*/ 54 h 1520"/>
                <a:gd name="T70" fmla="*/ 1521 w 2156"/>
                <a:gd name="T71" fmla="*/ 189 h 1520"/>
                <a:gd name="T72" fmla="*/ 2009 w 2156"/>
                <a:gd name="T73" fmla="*/ 109 h 1520"/>
                <a:gd name="T74" fmla="*/ 2139 w 2156"/>
                <a:gd name="T75" fmla="*/ 916 h 1520"/>
                <a:gd name="T76" fmla="*/ 2000 w 2156"/>
                <a:gd name="T77" fmla="*/ 958 h 1520"/>
                <a:gd name="T78" fmla="*/ 1732 w 2156"/>
                <a:gd name="T79" fmla="*/ 1033 h 1520"/>
                <a:gd name="T80" fmla="*/ 1627 w 2156"/>
                <a:gd name="T81" fmla="*/ 1109 h 1520"/>
                <a:gd name="T82" fmla="*/ 1465 w 2156"/>
                <a:gd name="T83" fmla="*/ 1220 h 1520"/>
                <a:gd name="T84" fmla="*/ 1337 w 2156"/>
                <a:gd name="T85" fmla="*/ 1339 h 1520"/>
                <a:gd name="T86" fmla="*/ 1221 w 2156"/>
                <a:gd name="T87" fmla="*/ 1319 h 1520"/>
                <a:gd name="T88" fmla="*/ 1155 w 2156"/>
                <a:gd name="T89" fmla="*/ 1431 h 1520"/>
                <a:gd name="T90" fmla="*/ 1022 w 2156"/>
                <a:gd name="T91" fmla="*/ 1520 h 1520"/>
                <a:gd name="T92" fmla="*/ 826 w 2156"/>
                <a:gd name="T93" fmla="*/ 1414 h 1520"/>
                <a:gd name="T94" fmla="*/ 597 w 2156"/>
                <a:gd name="T95" fmla="*/ 1291 h 1520"/>
                <a:gd name="T96" fmla="*/ 396 w 2156"/>
                <a:gd name="T97" fmla="*/ 1159 h 1520"/>
                <a:gd name="T98" fmla="*/ 31 w 2156"/>
                <a:gd name="T99" fmla="*/ 888 h 1520"/>
                <a:gd name="T100" fmla="*/ 120 w 2156"/>
                <a:gd name="T101" fmla="*/ 165 h 1520"/>
                <a:gd name="T102" fmla="*/ 225 w 2156"/>
                <a:gd name="T103" fmla="*/ 179 h 1520"/>
                <a:gd name="T104" fmla="*/ 476 w 2156"/>
                <a:gd name="T105" fmla="*/ 244 h 1520"/>
                <a:gd name="T106" fmla="*/ 608 w 2156"/>
                <a:gd name="T107" fmla="*/ 253 h 1520"/>
                <a:gd name="T108" fmla="*/ 794 w 2156"/>
                <a:gd name="T109" fmla="*/ 138 h 1520"/>
                <a:gd name="T110" fmla="*/ 984 w 2156"/>
                <a:gd name="T111" fmla="*/ 72 h 1520"/>
                <a:gd name="T112" fmla="*/ 1159 w 2156"/>
                <a:gd name="T113" fmla="*/ 0 h 1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56" h="1520">
                  <a:moveTo>
                    <a:pt x="759" y="937"/>
                  </a:moveTo>
                  <a:lnTo>
                    <a:pt x="739" y="938"/>
                  </a:lnTo>
                  <a:lnTo>
                    <a:pt x="729" y="943"/>
                  </a:lnTo>
                  <a:lnTo>
                    <a:pt x="717" y="953"/>
                  </a:lnTo>
                  <a:lnTo>
                    <a:pt x="703" y="967"/>
                  </a:lnTo>
                  <a:lnTo>
                    <a:pt x="689" y="987"/>
                  </a:lnTo>
                  <a:lnTo>
                    <a:pt x="673" y="1011"/>
                  </a:lnTo>
                  <a:lnTo>
                    <a:pt x="663" y="1022"/>
                  </a:lnTo>
                  <a:lnTo>
                    <a:pt x="651" y="1029"/>
                  </a:lnTo>
                  <a:lnTo>
                    <a:pt x="638" y="1031"/>
                  </a:lnTo>
                  <a:lnTo>
                    <a:pt x="624" y="1029"/>
                  </a:lnTo>
                  <a:lnTo>
                    <a:pt x="611" y="1022"/>
                  </a:lnTo>
                  <a:lnTo>
                    <a:pt x="603" y="1012"/>
                  </a:lnTo>
                  <a:lnTo>
                    <a:pt x="597" y="999"/>
                  </a:lnTo>
                  <a:lnTo>
                    <a:pt x="596" y="985"/>
                  </a:lnTo>
                  <a:lnTo>
                    <a:pt x="596" y="980"/>
                  </a:lnTo>
                  <a:lnTo>
                    <a:pt x="593" y="973"/>
                  </a:lnTo>
                  <a:lnTo>
                    <a:pt x="586" y="964"/>
                  </a:lnTo>
                  <a:lnTo>
                    <a:pt x="576" y="954"/>
                  </a:lnTo>
                  <a:lnTo>
                    <a:pt x="566" y="946"/>
                  </a:lnTo>
                  <a:lnTo>
                    <a:pt x="555" y="941"/>
                  </a:lnTo>
                  <a:lnTo>
                    <a:pt x="545" y="938"/>
                  </a:lnTo>
                  <a:lnTo>
                    <a:pt x="536" y="940"/>
                  </a:lnTo>
                  <a:lnTo>
                    <a:pt x="531" y="945"/>
                  </a:lnTo>
                  <a:lnTo>
                    <a:pt x="461" y="1047"/>
                  </a:lnTo>
                  <a:lnTo>
                    <a:pt x="461" y="1050"/>
                  </a:lnTo>
                  <a:lnTo>
                    <a:pt x="466" y="1057"/>
                  </a:lnTo>
                  <a:lnTo>
                    <a:pt x="472" y="1065"/>
                  </a:lnTo>
                  <a:lnTo>
                    <a:pt x="484" y="1077"/>
                  </a:lnTo>
                  <a:lnTo>
                    <a:pt x="498" y="1084"/>
                  </a:lnTo>
                  <a:lnTo>
                    <a:pt x="512" y="1090"/>
                  </a:lnTo>
                  <a:lnTo>
                    <a:pt x="525" y="1091"/>
                  </a:lnTo>
                  <a:lnTo>
                    <a:pt x="540" y="1089"/>
                  </a:lnTo>
                  <a:lnTo>
                    <a:pt x="551" y="1082"/>
                  </a:lnTo>
                  <a:lnTo>
                    <a:pt x="563" y="1077"/>
                  </a:lnTo>
                  <a:lnTo>
                    <a:pt x="575" y="1074"/>
                  </a:lnTo>
                  <a:lnTo>
                    <a:pt x="588" y="1077"/>
                  </a:lnTo>
                  <a:lnTo>
                    <a:pt x="600" y="1082"/>
                  </a:lnTo>
                  <a:lnTo>
                    <a:pt x="609" y="1091"/>
                  </a:lnTo>
                  <a:lnTo>
                    <a:pt x="616" y="1102"/>
                  </a:lnTo>
                  <a:lnTo>
                    <a:pt x="618" y="1115"/>
                  </a:lnTo>
                  <a:lnTo>
                    <a:pt x="616" y="1127"/>
                  </a:lnTo>
                  <a:lnTo>
                    <a:pt x="615" y="1132"/>
                  </a:lnTo>
                  <a:lnTo>
                    <a:pt x="615" y="1139"/>
                  </a:lnTo>
                  <a:lnTo>
                    <a:pt x="617" y="1149"/>
                  </a:lnTo>
                  <a:lnTo>
                    <a:pt x="623" y="1160"/>
                  </a:lnTo>
                  <a:lnTo>
                    <a:pt x="637" y="1174"/>
                  </a:lnTo>
                  <a:lnTo>
                    <a:pt x="655" y="1185"/>
                  </a:lnTo>
                  <a:lnTo>
                    <a:pt x="673" y="1192"/>
                  </a:lnTo>
                  <a:lnTo>
                    <a:pt x="694" y="1195"/>
                  </a:lnTo>
                  <a:lnTo>
                    <a:pt x="703" y="1195"/>
                  </a:lnTo>
                  <a:lnTo>
                    <a:pt x="712" y="1191"/>
                  </a:lnTo>
                  <a:lnTo>
                    <a:pt x="722" y="1187"/>
                  </a:lnTo>
                  <a:lnTo>
                    <a:pt x="733" y="1181"/>
                  </a:lnTo>
                  <a:lnTo>
                    <a:pt x="745" y="1179"/>
                  </a:lnTo>
                  <a:lnTo>
                    <a:pt x="757" y="1180"/>
                  </a:lnTo>
                  <a:lnTo>
                    <a:pt x="768" y="1185"/>
                  </a:lnTo>
                  <a:lnTo>
                    <a:pt x="778" y="1192"/>
                  </a:lnTo>
                  <a:lnTo>
                    <a:pt x="784" y="1203"/>
                  </a:lnTo>
                  <a:lnTo>
                    <a:pt x="787" y="1216"/>
                  </a:lnTo>
                  <a:lnTo>
                    <a:pt x="787" y="1228"/>
                  </a:lnTo>
                  <a:lnTo>
                    <a:pt x="787" y="1242"/>
                  </a:lnTo>
                  <a:lnTo>
                    <a:pt x="793" y="1255"/>
                  </a:lnTo>
                  <a:lnTo>
                    <a:pt x="799" y="1265"/>
                  </a:lnTo>
                  <a:lnTo>
                    <a:pt x="814" y="1279"/>
                  </a:lnTo>
                  <a:lnTo>
                    <a:pt x="831" y="1290"/>
                  </a:lnTo>
                  <a:lnTo>
                    <a:pt x="850" y="1296"/>
                  </a:lnTo>
                  <a:lnTo>
                    <a:pt x="869" y="1300"/>
                  </a:lnTo>
                  <a:lnTo>
                    <a:pt x="888" y="1298"/>
                  </a:lnTo>
                  <a:lnTo>
                    <a:pt x="904" y="1293"/>
                  </a:lnTo>
                  <a:lnTo>
                    <a:pt x="914" y="1290"/>
                  </a:lnTo>
                  <a:lnTo>
                    <a:pt x="924" y="1287"/>
                  </a:lnTo>
                  <a:lnTo>
                    <a:pt x="938" y="1290"/>
                  </a:lnTo>
                  <a:lnTo>
                    <a:pt x="949" y="1296"/>
                  </a:lnTo>
                  <a:lnTo>
                    <a:pt x="958" y="1304"/>
                  </a:lnTo>
                  <a:lnTo>
                    <a:pt x="963" y="1315"/>
                  </a:lnTo>
                  <a:lnTo>
                    <a:pt x="965" y="1326"/>
                  </a:lnTo>
                  <a:lnTo>
                    <a:pt x="964" y="1338"/>
                  </a:lnTo>
                  <a:lnTo>
                    <a:pt x="964" y="1351"/>
                  </a:lnTo>
                  <a:lnTo>
                    <a:pt x="966" y="1365"/>
                  </a:lnTo>
                  <a:lnTo>
                    <a:pt x="974" y="1376"/>
                  </a:lnTo>
                  <a:lnTo>
                    <a:pt x="987" y="1388"/>
                  </a:lnTo>
                  <a:lnTo>
                    <a:pt x="1004" y="1397"/>
                  </a:lnTo>
                  <a:lnTo>
                    <a:pt x="1022" y="1400"/>
                  </a:lnTo>
                  <a:lnTo>
                    <a:pt x="1025" y="1400"/>
                  </a:lnTo>
                  <a:lnTo>
                    <a:pt x="1028" y="1399"/>
                  </a:lnTo>
                  <a:lnTo>
                    <a:pt x="1030" y="1399"/>
                  </a:lnTo>
                  <a:lnTo>
                    <a:pt x="1034" y="1398"/>
                  </a:lnTo>
                  <a:lnTo>
                    <a:pt x="1036" y="1396"/>
                  </a:lnTo>
                  <a:lnTo>
                    <a:pt x="1040" y="1388"/>
                  </a:lnTo>
                  <a:lnTo>
                    <a:pt x="1048" y="1375"/>
                  </a:lnTo>
                  <a:lnTo>
                    <a:pt x="1058" y="1358"/>
                  </a:lnTo>
                  <a:lnTo>
                    <a:pt x="1070" y="1339"/>
                  </a:lnTo>
                  <a:lnTo>
                    <a:pt x="1082" y="1317"/>
                  </a:lnTo>
                  <a:lnTo>
                    <a:pt x="1096" y="1295"/>
                  </a:lnTo>
                  <a:lnTo>
                    <a:pt x="1109" y="1272"/>
                  </a:lnTo>
                  <a:lnTo>
                    <a:pt x="1122" y="1249"/>
                  </a:lnTo>
                  <a:lnTo>
                    <a:pt x="1134" y="1228"/>
                  </a:lnTo>
                  <a:lnTo>
                    <a:pt x="1145" y="1208"/>
                  </a:lnTo>
                  <a:lnTo>
                    <a:pt x="1155" y="1192"/>
                  </a:lnTo>
                  <a:lnTo>
                    <a:pt x="1163" y="1179"/>
                  </a:lnTo>
                  <a:lnTo>
                    <a:pt x="1168" y="1171"/>
                  </a:lnTo>
                  <a:lnTo>
                    <a:pt x="1174" y="1156"/>
                  </a:lnTo>
                  <a:lnTo>
                    <a:pt x="1175" y="1142"/>
                  </a:lnTo>
                  <a:lnTo>
                    <a:pt x="1171" y="1127"/>
                  </a:lnTo>
                  <a:lnTo>
                    <a:pt x="1163" y="1118"/>
                  </a:lnTo>
                  <a:lnTo>
                    <a:pt x="1153" y="1110"/>
                  </a:lnTo>
                  <a:lnTo>
                    <a:pt x="1142" y="1103"/>
                  </a:lnTo>
                  <a:lnTo>
                    <a:pt x="1130" y="1100"/>
                  </a:lnTo>
                  <a:lnTo>
                    <a:pt x="1119" y="1097"/>
                  </a:lnTo>
                  <a:lnTo>
                    <a:pt x="1109" y="1099"/>
                  </a:lnTo>
                  <a:lnTo>
                    <a:pt x="1100" y="1103"/>
                  </a:lnTo>
                  <a:lnTo>
                    <a:pt x="1088" y="1111"/>
                  </a:lnTo>
                  <a:lnTo>
                    <a:pt x="1075" y="1114"/>
                  </a:lnTo>
                  <a:lnTo>
                    <a:pt x="1061" y="1113"/>
                  </a:lnTo>
                  <a:lnTo>
                    <a:pt x="1048" y="1106"/>
                  </a:lnTo>
                  <a:lnTo>
                    <a:pt x="1038" y="1096"/>
                  </a:lnTo>
                  <a:lnTo>
                    <a:pt x="1033" y="1084"/>
                  </a:lnTo>
                  <a:lnTo>
                    <a:pt x="1032" y="1070"/>
                  </a:lnTo>
                  <a:lnTo>
                    <a:pt x="1034" y="1057"/>
                  </a:lnTo>
                  <a:lnTo>
                    <a:pt x="1035" y="1049"/>
                  </a:lnTo>
                  <a:lnTo>
                    <a:pt x="1033" y="1040"/>
                  </a:lnTo>
                  <a:lnTo>
                    <a:pt x="1027" y="1030"/>
                  </a:lnTo>
                  <a:lnTo>
                    <a:pt x="1018" y="1018"/>
                  </a:lnTo>
                  <a:lnTo>
                    <a:pt x="1006" y="1008"/>
                  </a:lnTo>
                  <a:lnTo>
                    <a:pt x="992" y="999"/>
                  </a:lnTo>
                  <a:lnTo>
                    <a:pt x="976" y="994"/>
                  </a:lnTo>
                  <a:lnTo>
                    <a:pt x="961" y="990"/>
                  </a:lnTo>
                  <a:lnTo>
                    <a:pt x="944" y="991"/>
                  </a:lnTo>
                  <a:lnTo>
                    <a:pt x="929" y="996"/>
                  </a:lnTo>
                  <a:lnTo>
                    <a:pt x="914" y="1006"/>
                  </a:lnTo>
                  <a:lnTo>
                    <a:pt x="902" y="1021"/>
                  </a:lnTo>
                  <a:lnTo>
                    <a:pt x="893" y="1032"/>
                  </a:lnTo>
                  <a:lnTo>
                    <a:pt x="881" y="1039"/>
                  </a:lnTo>
                  <a:lnTo>
                    <a:pt x="869" y="1041"/>
                  </a:lnTo>
                  <a:lnTo>
                    <a:pt x="855" y="1040"/>
                  </a:lnTo>
                  <a:lnTo>
                    <a:pt x="843" y="1033"/>
                  </a:lnTo>
                  <a:lnTo>
                    <a:pt x="833" y="1025"/>
                  </a:lnTo>
                  <a:lnTo>
                    <a:pt x="827" y="1012"/>
                  </a:lnTo>
                  <a:lnTo>
                    <a:pt x="825" y="998"/>
                  </a:lnTo>
                  <a:lnTo>
                    <a:pt x="824" y="989"/>
                  </a:lnTo>
                  <a:lnTo>
                    <a:pt x="817" y="976"/>
                  </a:lnTo>
                  <a:lnTo>
                    <a:pt x="807" y="963"/>
                  </a:lnTo>
                  <a:lnTo>
                    <a:pt x="792" y="951"/>
                  </a:lnTo>
                  <a:lnTo>
                    <a:pt x="776" y="942"/>
                  </a:lnTo>
                  <a:lnTo>
                    <a:pt x="759" y="937"/>
                  </a:lnTo>
                  <a:close/>
                  <a:moveTo>
                    <a:pt x="1154" y="119"/>
                  </a:moveTo>
                  <a:lnTo>
                    <a:pt x="1145" y="122"/>
                  </a:lnTo>
                  <a:lnTo>
                    <a:pt x="1132" y="128"/>
                  </a:lnTo>
                  <a:lnTo>
                    <a:pt x="1116" y="136"/>
                  </a:lnTo>
                  <a:lnTo>
                    <a:pt x="1096" y="146"/>
                  </a:lnTo>
                  <a:lnTo>
                    <a:pt x="1076" y="157"/>
                  </a:lnTo>
                  <a:lnTo>
                    <a:pt x="1054" y="170"/>
                  </a:lnTo>
                  <a:lnTo>
                    <a:pt x="1030" y="183"/>
                  </a:lnTo>
                  <a:lnTo>
                    <a:pt x="1008" y="197"/>
                  </a:lnTo>
                  <a:lnTo>
                    <a:pt x="987" y="212"/>
                  </a:lnTo>
                  <a:lnTo>
                    <a:pt x="967" y="225"/>
                  </a:lnTo>
                  <a:lnTo>
                    <a:pt x="950" y="238"/>
                  </a:lnTo>
                  <a:lnTo>
                    <a:pt x="935" y="250"/>
                  </a:lnTo>
                  <a:lnTo>
                    <a:pt x="924" y="260"/>
                  </a:lnTo>
                  <a:lnTo>
                    <a:pt x="918" y="269"/>
                  </a:lnTo>
                  <a:lnTo>
                    <a:pt x="913" y="286"/>
                  </a:lnTo>
                  <a:lnTo>
                    <a:pt x="909" y="309"/>
                  </a:lnTo>
                  <a:lnTo>
                    <a:pt x="902" y="337"/>
                  </a:lnTo>
                  <a:lnTo>
                    <a:pt x="896" y="368"/>
                  </a:lnTo>
                  <a:lnTo>
                    <a:pt x="889" y="401"/>
                  </a:lnTo>
                  <a:lnTo>
                    <a:pt x="882" y="435"/>
                  </a:lnTo>
                  <a:lnTo>
                    <a:pt x="877" y="468"/>
                  </a:lnTo>
                  <a:lnTo>
                    <a:pt x="870" y="501"/>
                  </a:lnTo>
                  <a:lnTo>
                    <a:pt x="864" y="531"/>
                  </a:lnTo>
                  <a:lnTo>
                    <a:pt x="859" y="556"/>
                  </a:lnTo>
                  <a:lnTo>
                    <a:pt x="867" y="569"/>
                  </a:lnTo>
                  <a:lnTo>
                    <a:pt x="881" y="580"/>
                  </a:lnTo>
                  <a:lnTo>
                    <a:pt x="899" y="592"/>
                  </a:lnTo>
                  <a:lnTo>
                    <a:pt x="919" y="602"/>
                  </a:lnTo>
                  <a:lnTo>
                    <a:pt x="941" y="610"/>
                  </a:lnTo>
                  <a:lnTo>
                    <a:pt x="963" y="616"/>
                  </a:lnTo>
                  <a:lnTo>
                    <a:pt x="984" y="619"/>
                  </a:lnTo>
                  <a:lnTo>
                    <a:pt x="1002" y="618"/>
                  </a:lnTo>
                  <a:lnTo>
                    <a:pt x="1008" y="595"/>
                  </a:lnTo>
                  <a:lnTo>
                    <a:pt x="1015" y="570"/>
                  </a:lnTo>
                  <a:lnTo>
                    <a:pt x="1023" y="542"/>
                  </a:lnTo>
                  <a:lnTo>
                    <a:pt x="1030" y="513"/>
                  </a:lnTo>
                  <a:lnTo>
                    <a:pt x="1038" y="485"/>
                  </a:lnTo>
                  <a:lnTo>
                    <a:pt x="1045" y="458"/>
                  </a:lnTo>
                  <a:lnTo>
                    <a:pt x="1051" y="434"/>
                  </a:lnTo>
                  <a:lnTo>
                    <a:pt x="1058" y="412"/>
                  </a:lnTo>
                  <a:lnTo>
                    <a:pt x="1063" y="395"/>
                  </a:lnTo>
                  <a:lnTo>
                    <a:pt x="1066" y="383"/>
                  </a:lnTo>
                  <a:lnTo>
                    <a:pt x="1067" y="377"/>
                  </a:lnTo>
                  <a:lnTo>
                    <a:pt x="1070" y="371"/>
                  </a:lnTo>
                  <a:lnTo>
                    <a:pt x="1076" y="362"/>
                  </a:lnTo>
                  <a:lnTo>
                    <a:pt x="1084" y="352"/>
                  </a:lnTo>
                  <a:lnTo>
                    <a:pt x="1096" y="340"/>
                  </a:lnTo>
                  <a:lnTo>
                    <a:pt x="1113" y="327"/>
                  </a:lnTo>
                  <a:lnTo>
                    <a:pt x="1135" y="313"/>
                  </a:lnTo>
                  <a:lnTo>
                    <a:pt x="1164" y="298"/>
                  </a:lnTo>
                  <a:lnTo>
                    <a:pt x="1170" y="296"/>
                  </a:lnTo>
                  <a:lnTo>
                    <a:pt x="1175" y="295"/>
                  </a:lnTo>
                  <a:lnTo>
                    <a:pt x="1181" y="294"/>
                  </a:lnTo>
                  <a:lnTo>
                    <a:pt x="1184" y="294"/>
                  </a:lnTo>
                  <a:lnTo>
                    <a:pt x="1193" y="294"/>
                  </a:lnTo>
                  <a:lnTo>
                    <a:pt x="1205" y="294"/>
                  </a:lnTo>
                  <a:lnTo>
                    <a:pt x="1218" y="292"/>
                  </a:lnTo>
                  <a:lnTo>
                    <a:pt x="1233" y="292"/>
                  </a:lnTo>
                  <a:lnTo>
                    <a:pt x="1245" y="291"/>
                  </a:lnTo>
                  <a:lnTo>
                    <a:pt x="1254" y="291"/>
                  </a:lnTo>
                  <a:lnTo>
                    <a:pt x="1257" y="291"/>
                  </a:lnTo>
                  <a:lnTo>
                    <a:pt x="1268" y="292"/>
                  </a:lnTo>
                  <a:lnTo>
                    <a:pt x="1278" y="297"/>
                  </a:lnTo>
                  <a:lnTo>
                    <a:pt x="1318" y="321"/>
                  </a:lnTo>
                  <a:lnTo>
                    <a:pt x="1358" y="345"/>
                  </a:lnTo>
                  <a:lnTo>
                    <a:pt x="1399" y="370"/>
                  </a:lnTo>
                  <a:lnTo>
                    <a:pt x="1438" y="394"/>
                  </a:lnTo>
                  <a:lnTo>
                    <a:pt x="1479" y="418"/>
                  </a:lnTo>
                  <a:lnTo>
                    <a:pt x="1519" y="442"/>
                  </a:lnTo>
                  <a:lnTo>
                    <a:pt x="1558" y="465"/>
                  </a:lnTo>
                  <a:lnTo>
                    <a:pt x="1595" y="486"/>
                  </a:lnTo>
                  <a:lnTo>
                    <a:pt x="1632" y="507"/>
                  </a:lnTo>
                  <a:lnTo>
                    <a:pt x="1666" y="527"/>
                  </a:lnTo>
                  <a:lnTo>
                    <a:pt x="1698" y="545"/>
                  </a:lnTo>
                  <a:lnTo>
                    <a:pt x="1728" y="562"/>
                  </a:lnTo>
                  <a:lnTo>
                    <a:pt x="1755" y="577"/>
                  </a:lnTo>
                  <a:lnTo>
                    <a:pt x="1779" y="591"/>
                  </a:lnTo>
                  <a:lnTo>
                    <a:pt x="1799" y="603"/>
                  </a:lnTo>
                  <a:lnTo>
                    <a:pt x="1814" y="612"/>
                  </a:lnTo>
                  <a:lnTo>
                    <a:pt x="1826" y="618"/>
                  </a:lnTo>
                  <a:lnTo>
                    <a:pt x="1834" y="623"/>
                  </a:lnTo>
                  <a:lnTo>
                    <a:pt x="1837" y="625"/>
                  </a:lnTo>
                  <a:lnTo>
                    <a:pt x="1860" y="645"/>
                  </a:lnTo>
                  <a:lnTo>
                    <a:pt x="1876" y="668"/>
                  </a:lnTo>
                  <a:lnTo>
                    <a:pt x="1889" y="693"/>
                  </a:lnTo>
                  <a:lnTo>
                    <a:pt x="1897" y="721"/>
                  </a:lnTo>
                  <a:lnTo>
                    <a:pt x="1899" y="750"/>
                  </a:lnTo>
                  <a:lnTo>
                    <a:pt x="1897" y="779"/>
                  </a:lnTo>
                  <a:lnTo>
                    <a:pt x="1889" y="809"/>
                  </a:lnTo>
                  <a:lnTo>
                    <a:pt x="1878" y="834"/>
                  </a:lnTo>
                  <a:lnTo>
                    <a:pt x="1865" y="856"/>
                  </a:lnTo>
                  <a:lnTo>
                    <a:pt x="1849" y="876"/>
                  </a:lnTo>
                  <a:lnTo>
                    <a:pt x="2025" y="826"/>
                  </a:lnTo>
                  <a:lnTo>
                    <a:pt x="1931" y="246"/>
                  </a:lnTo>
                  <a:lnTo>
                    <a:pt x="1910" y="252"/>
                  </a:lnTo>
                  <a:lnTo>
                    <a:pt x="1886" y="258"/>
                  </a:lnTo>
                  <a:lnTo>
                    <a:pt x="1858" y="265"/>
                  </a:lnTo>
                  <a:lnTo>
                    <a:pt x="1829" y="274"/>
                  </a:lnTo>
                  <a:lnTo>
                    <a:pt x="1798" y="281"/>
                  </a:lnTo>
                  <a:lnTo>
                    <a:pt x="1766" y="290"/>
                  </a:lnTo>
                  <a:lnTo>
                    <a:pt x="1735" y="298"/>
                  </a:lnTo>
                  <a:lnTo>
                    <a:pt x="1704" y="306"/>
                  </a:lnTo>
                  <a:lnTo>
                    <a:pt x="1675" y="313"/>
                  </a:lnTo>
                  <a:lnTo>
                    <a:pt x="1650" y="320"/>
                  </a:lnTo>
                  <a:lnTo>
                    <a:pt x="1626" y="326"/>
                  </a:lnTo>
                  <a:lnTo>
                    <a:pt x="1608" y="330"/>
                  </a:lnTo>
                  <a:lnTo>
                    <a:pt x="1593" y="332"/>
                  </a:lnTo>
                  <a:lnTo>
                    <a:pt x="1585" y="333"/>
                  </a:lnTo>
                  <a:lnTo>
                    <a:pt x="1561" y="331"/>
                  </a:lnTo>
                  <a:lnTo>
                    <a:pt x="1533" y="323"/>
                  </a:lnTo>
                  <a:lnTo>
                    <a:pt x="1502" y="311"/>
                  </a:lnTo>
                  <a:lnTo>
                    <a:pt x="1468" y="296"/>
                  </a:lnTo>
                  <a:lnTo>
                    <a:pt x="1430" y="276"/>
                  </a:lnTo>
                  <a:lnTo>
                    <a:pt x="1388" y="252"/>
                  </a:lnTo>
                  <a:lnTo>
                    <a:pt x="1341" y="225"/>
                  </a:lnTo>
                  <a:lnTo>
                    <a:pt x="1291" y="195"/>
                  </a:lnTo>
                  <a:lnTo>
                    <a:pt x="1270" y="183"/>
                  </a:lnTo>
                  <a:lnTo>
                    <a:pt x="1249" y="170"/>
                  </a:lnTo>
                  <a:lnTo>
                    <a:pt x="1228" y="158"/>
                  </a:lnTo>
                  <a:lnTo>
                    <a:pt x="1208" y="147"/>
                  </a:lnTo>
                  <a:lnTo>
                    <a:pt x="1191" y="137"/>
                  </a:lnTo>
                  <a:lnTo>
                    <a:pt x="1175" y="128"/>
                  </a:lnTo>
                  <a:lnTo>
                    <a:pt x="1163" y="122"/>
                  </a:lnTo>
                  <a:lnTo>
                    <a:pt x="1154" y="119"/>
                  </a:lnTo>
                  <a:close/>
                  <a:moveTo>
                    <a:pt x="1159" y="0"/>
                  </a:moveTo>
                  <a:lnTo>
                    <a:pt x="1170" y="0"/>
                  </a:lnTo>
                  <a:lnTo>
                    <a:pt x="1181" y="2"/>
                  </a:lnTo>
                  <a:lnTo>
                    <a:pt x="1193" y="5"/>
                  </a:lnTo>
                  <a:lnTo>
                    <a:pt x="1207" y="11"/>
                  </a:lnTo>
                  <a:lnTo>
                    <a:pt x="1223" y="19"/>
                  </a:lnTo>
                  <a:lnTo>
                    <a:pt x="1242" y="27"/>
                  </a:lnTo>
                  <a:lnTo>
                    <a:pt x="1264" y="40"/>
                  </a:lnTo>
                  <a:lnTo>
                    <a:pt x="1289" y="54"/>
                  </a:lnTo>
                  <a:lnTo>
                    <a:pt x="1319" y="72"/>
                  </a:lnTo>
                  <a:lnTo>
                    <a:pt x="1353" y="93"/>
                  </a:lnTo>
                  <a:lnTo>
                    <a:pt x="1392" y="115"/>
                  </a:lnTo>
                  <a:lnTo>
                    <a:pt x="1425" y="135"/>
                  </a:lnTo>
                  <a:lnTo>
                    <a:pt x="1455" y="152"/>
                  </a:lnTo>
                  <a:lnTo>
                    <a:pt x="1480" y="167"/>
                  </a:lnTo>
                  <a:lnTo>
                    <a:pt x="1502" y="179"/>
                  </a:lnTo>
                  <a:lnTo>
                    <a:pt x="1521" y="189"/>
                  </a:lnTo>
                  <a:lnTo>
                    <a:pt x="1537" y="196"/>
                  </a:lnTo>
                  <a:lnTo>
                    <a:pt x="1550" y="203"/>
                  </a:lnTo>
                  <a:lnTo>
                    <a:pt x="1561" y="207"/>
                  </a:lnTo>
                  <a:lnTo>
                    <a:pt x="1569" y="211"/>
                  </a:lnTo>
                  <a:lnTo>
                    <a:pt x="1575" y="213"/>
                  </a:lnTo>
                  <a:lnTo>
                    <a:pt x="1986" y="108"/>
                  </a:lnTo>
                  <a:lnTo>
                    <a:pt x="1998" y="107"/>
                  </a:lnTo>
                  <a:lnTo>
                    <a:pt x="2009" y="109"/>
                  </a:lnTo>
                  <a:lnTo>
                    <a:pt x="2019" y="114"/>
                  </a:lnTo>
                  <a:lnTo>
                    <a:pt x="2028" y="121"/>
                  </a:lnTo>
                  <a:lnTo>
                    <a:pt x="2034" y="131"/>
                  </a:lnTo>
                  <a:lnTo>
                    <a:pt x="2038" y="142"/>
                  </a:lnTo>
                  <a:lnTo>
                    <a:pt x="2156" y="877"/>
                  </a:lnTo>
                  <a:lnTo>
                    <a:pt x="2155" y="892"/>
                  </a:lnTo>
                  <a:lnTo>
                    <a:pt x="2149" y="905"/>
                  </a:lnTo>
                  <a:lnTo>
                    <a:pt x="2139" y="916"/>
                  </a:lnTo>
                  <a:lnTo>
                    <a:pt x="2126" y="923"/>
                  </a:lnTo>
                  <a:lnTo>
                    <a:pt x="2123" y="924"/>
                  </a:lnTo>
                  <a:lnTo>
                    <a:pt x="2113" y="926"/>
                  </a:lnTo>
                  <a:lnTo>
                    <a:pt x="2098" y="931"/>
                  </a:lnTo>
                  <a:lnTo>
                    <a:pt x="2080" y="936"/>
                  </a:lnTo>
                  <a:lnTo>
                    <a:pt x="2056" y="943"/>
                  </a:lnTo>
                  <a:lnTo>
                    <a:pt x="2030" y="950"/>
                  </a:lnTo>
                  <a:lnTo>
                    <a:pt x="2000" y="958"/>
                  </a:lnTo>
                  <a:lnTo>
                    <a:pt x="1968" y="967"/>
                  </a:lnTo>
                  <a:lnTo>
                    <a:pt x="1934" y="977"/>
                  </a:lnTo>
                  <a:lnTo>
                    <a:pt x="1899" y="986"/>
                  </a:lnTo>
                  <a:lnTo>
                    <a:pt x="1864" y="996"/>
                  </a:lnTo>
                  <a:lnTo>
                    <a:pt x="1830" y="1006"/>
                  </a:lnTo>
                  <a:lnTo>
                    <a:pt x="1795" y="1016"/>
                  </a:lnTo>
                  <a:lnTo>
                    <a:pt x="1763" y="1025"/>
                  </a:lnTo>
                  <a:lnTo>
                    <a:pt x="1732" y="1033"/>
                  </a:lnTo>
                  <a:lnTo>
                    <a:pt x="1705" y="1041"/>
                  </a:lnTo>
                  <a:lnTo>
                    <a:pt x="1680" y="1048"/>
                  </a:lnTo>
                  <a:lnTo>
                    <a:pt x="1661" y="1053"/>
                  </a:lnTo>
                  <a:lnTo>
                    <a:pt x="1645" y="1058"/>
                  </a:lnTo>
                  <a:lnTo>
                    <a:pt x="1634" y="1060"/>
                  </a:lnTo>
                  <a:lnTo>
                    <a:pt x="1629" y="1061"/>
                  </a:lnTo>
                  <a:lnTo>
                    <a:pt x="1631" y="1085"/>
                  </a:lnTo>
                  <a:lnTo>
                    <a:pt x="1627" y="1109"/>
                  </a:lnTo>
                  <a:lnTo>
                    <a:pt x="1621" y="1132"/>
                  </a:lnTo>
                  <a:lnTo>
                    <a:pt x="1608" y="1157"/>
                  </a:lnTo>
                  <a:lnTo>
                    <a:pt x="1590" y="1178"/>
                  </a:lnTo>
                  <a:lnTo>
                    <a:pt x="1569" y="1196"/>
                  </a:lnTo>
                  <a:lnTo>
                    <a:pt x="1546" y="1209"/>
                  </a:lnTo>
                  <a:lnTo>
                    <a:pt x="1520" y="1218"/>
                  </a:lnTo>
                  <a:lnTo>
                    <a:pt x="1493" y="1221"/>
                  </a:lnTo>
                  <a:lnTo>
                    <a:pt x="1465" y="1220"/>
                  </a:lnTo>
                  <a:lnTo>
                    <a:pt x="1437" y="1213"/>
                  </a:lnTo>
                  <a:lnTo>
                    <a:pt x="1434" y="1232"/>
                  </a:lnTo>
                  <a:lnTo>
                    <a:pt x="1428" y="1252"/>
                  </a:lnTo>
                  <a:lnTo>
                    <a:pt x="1415" y="1277"/>
                  </a:lnTo>
                  <a:lnTo>
                    <a:pt x="1400" y="1300"/>
                  </a:lnTo>
                  <a:lnTo>
                    <a:pt x="1381" y="1317"/>
                  </a:lnTo>
                  <a:lnTo>
                    <a:pt x="1360" y="1330"/>
                  </a:lnTo>
                  <a:lnTo>
                    <a:pt x="1337" y="1339"/>
                  </a:lnTo>
                  <a:lnTo>
                    <a:pt x="1312" y="1343"/>
                  </a:lnTo>
                  <a:lnTo>
                    <a:pt x="1288" y="1340"/>
                  </a:lnTo>
                  <a:lnTo>
                    <a:pt x="1263" y="1334"/>
                  </a:lnTo>
                  <a:lnTo>
                    <a:pt x="1259" y="1333"/>
                  </a:lnTo>
                  <a:lnTo>
                    <a:pt x="1250" y="1329"/>
                  </a:lnTo>
                  <a:lnTo>
                    <a:pt x="1238" y="1324"/>
                  </a:lnTo>
                  <a:lnTo>
                    <a:pt x="1222" y="1317"/>
                  </a:lnTo>
                  <a:lnTo>
                    <a:pt x="1221" y="1319"/>
                  </a:lnTo>
                  <a:lnTo>
                    <a:pt x="1216" y="1326"/>
                  </a:lnTo>
                  <a:lnTo>
                    <a:pt x="1211" y="1337"/>
                  </a:lnTo>
                  <a:lnTo>
                    <a:pt x="1203" y="1350"/>
                  </a:lnTo>
                  <a:lnTo>
                    <a:pt x="1194" y="1366"/>
                  </a:lnTo>
                  <a:lnTo>
                    <a:pt x="1184" y="1382"/>
                  </a:lnTo>
                  <a:lnTo>
                    <a:pt x="1174" y="1399"/>
                  </a:lnTo>
                  <a:lnTo>
                    <a:pt x="1164" y="1416"/>
                  </a:lnTo>
                  <a:lnTo>
                    <a:pt x="1155" y="1431"/>
                  </a:lnTo>
                  <a:lnTo>
                    <a:pt x="1148" y="1444"/>
                  </a:lnTo>
                  <a:lnTo>
                    <a:pt x="1141" y="1455"/>
                  </a:lnTo>
                  <a:lnTo>
                    <a:pt x="1135" y="1463"/>
                  </a:lnTo>
                  <a:lnTo>
                    <a:pt x="1119" y="1483"/>
                  </a:lnTo>
                  <a:lnTo>
                    <a:pt x="1098" y="1499"/>
                  </a:lnTo>
                  <a:lnTo>
                    <a:pt x="1075" y="1510"/>
                  </a:lnTo>
                  <a:lnTo>
                    <a:pt x="1049" y="1518"/>
                  </a:lnTo>
                  <a:lnTo>
                    <a:pt x="1022" y="1520"/>
                  </a:lnTo>
                  <a:lnTo>
                    <a:pt x="990" y="1517"/>
                  </a:lnTo>
                  <a:lnTo>
                    <a:pt x="959" y="1508"/>
                  </a:lnTo>
                  <a:lnTo>
                    <a:pt x="930" y="1495"/>
                  </a:lnTo>
                  <a:lnTo>
                    <a:pt x="903" y="1476"/>
                  </a:lnTo>
                  <a:lnTo>
                    <a:pt x="880" y="1453"/>
                  </a:lnTo>
                  <a:lnTo>
                    <a:pt x="869" y="1437"/>
                  </a:lnTo>
                  <a:lnTo>
                    <a:pt x="860" y="1420"/>
                  </a:lnTo>
                  <a:lnTo>
                    <a:pt x="826" y="1414"/>
                  </a:lnTo>
                  <a:lnTo>
                    <a:pt x="793" y="1404"/>
                  </a:lnTo>
                  <a:lnTo>
                    <a:pt x="761" y="1388"/>
                  </a:lnTo>
                  <a:lnTo>
                    <a:pt x="733" y="1368"/>
                  </a:lnTo>
                  <a:lnTo>
                    <a:pt x="708" y="1343"/>
                  </a:lnTo>
                  <a:lnTo>
                    <a:pt x="689" y="1315"/>
                  </a:lnTo>
                  <a:lnTo>
                    <a:pt x="657" y="1312"/>
                  </a:lnTo>
                  <a:lnTo>
                    <a:pt x="627" y="1304"/>
                  </a:lnTo>
                  <a:lnTo>
                    <a:pt x="597" y="1291"/>
                  </a:lnTo>
                  <a:lnTo>
                    <a:pt x="571" y="1275"/>
                  </a:lnTo>
                  <a:lnTo>
                    <a:pt x="546" y="1255"/>
                  </a:lnTo>
                  <a:lnTo>
                    <a:pt x="526" y="1232"/>
                  </a:lnTo>
                  <a:lnTo>
                    <a:pt x="513" y="1211"/>
                  </a:lnTo>
                  <a:lnTo>
                    <a:pt x="481" y="1206"/>
                  </a:lnTo>
                  <a:lnTo>
                    <a:pt x="450" y="1195"/>
                  </a:lnTo>
                  <a:lnTo>
                    <a:pt x="421" y="1179"/>
                  </a:lnTo>
                  <a:lnTo>
                    <a:pt x="396" y="1159"/>
                  </a:lnTo>
                  <a:lnTo>
                    <a:pt x="374" y="1136"/>
                  </a:lnTo>
                  <a:lnTo>
                    <a:pt x="356" y="1109"/>
                  </a:lnTo>
                  <a:lnTo>
                    <a:pt x="346" y="1082"/>
                  </a:lnTo>
                  <a:lnTo>
                    <a:pt x="342" y="1054"/>
                  </a:lnTo>
                  <a:lnTo>
                    <a:pt x="343" y="1027"/>
                  </a:lnTo>
                  <a:lnTo>
                    <a:pt x="351" y="1001"/>
                  </a:lnTo>
                  <a:lnTo>
                    <a:pt x="363" y="977"/>
                  </a:lnTo>
                  <a:lnTo>
                    <a:pt x="31" y="888"/>
                  </a:lnTo>
                  <a:lnTo>
                    <a:pt x="17" y="881"/>
                  </a:lnTo>
                  <a:lnTo>
                    <a:pt x="7" y="871"/>
                  </a:lnTo>
                  <a:lnTo>
                    <a:pt x="1" y="857"/>
                  </a:lnTo>
                  <a:lnTo>
                    <a:pt x="0" y="841"/>
                  </a:lnTo>
                  <a:lnTo>
                    <a:pt x="102" y="193"/>
                  </a:lnTo>
                  <a:lnTo>
                    <a:pt x="105" y="182"/>
                  </a:lnTo>
                  <a:lnTo>
                    <a:pt x="111" y="173"/>
                  </a:lnTo>
                  <a:lnTo>
                    <a:pt x="120" y="165"/>
                  </a:lnTo>
                  <a:lnTo>
                    <a:pt x="130" y="160"/>
                  </a:lnTo>
                  <a:lnTo>
                    <a:pt x="142" y="158"/>
                  </a:lnTo>
                  <a:lnTo>
                    <a:pt x="153" y="160"/>
                  </a:lnTo>
                  <a:lnTo>
                    <a:pt x="156" y="160"/>
                  </a:lnTo>
                  <a:lnTo>
                    <a:pt x="166" y="163"/>
                  </a:lnTo>
                  <a:lnTo>
                    <a:pt x="180" y="167"/>
                  </a:lnTo>
                  <a:lnTo>
                    <a:pt x="200" y="172"/>
                  </a:lnTo>
                  <a:lnTo>
                    <a:pt x="225" y="179"/>
                  </a:lnTo>
                  <a:lnTo>
                    <a:pt x="252" y="185"/>
                  </a:lnTo>
                  <a:lnTo>
                    <a:pt x="282" y="193"/>
                  </a:lnTo>
                  <a:lnTo>
                    <a:pt x="314" y="202"/>
                  </a:lnTo>
                  <a:lnTo>
                    <a:pt x="346" y="210"/>
                  </a:lnTo>
                  <a:lnTo>
                    <a:pt x="380" y="218"/>
                  </a:lnTo>
                  <a:lnTo>
                    <a:pt x="414" y="227"/>
                  </a:lnTo>
                  <a:lnTo>
                    <a:pt x="446" y="235"/>
                  </a:lnTo>
                  <a:lnTo>
                    <a:pt x="476" y="244"/>
                  </a:lnTo>
                  <a:lnTo>
                    <a:pt x="503" y="250"/>
                  </a:lnTo>
                  <a:lnTo>
                    <a:pt x="529" y="257"/>
                  </a:lnTo>
                  <a:lnTo>
                    <a:pt x="550" y="263"/>
                  </a:lnTo>
                  <a:lnTo>
                    <a:pt x="565" y="266"/>
                  </a:lnTo>
                  <a:lnTo>
                    <a:pt x="576" y="269"/>
                  </a:lnTo>
                  <a:lnTo>
                    <a:pt x="584" y="266"/>
                  </a:lnTo>
                  <a:lnTo>
                    <a:pt x="594" y="260"/>
                  </a:lnTo>
                  <a:lnTo>
                    <a:pt x="608" y="253"/>
                  </a:lnTo>
                  <a:lnTo>
                    <a:pt x="625" y="243"/>
                  </a:lnTo>
                  <a:lnTo>
                    <a:pt x="644" y="232"/>
                  </a:lnTo>
                  <a:lnTo>
                    <a:pt x="662" y="220"/>
                  </a:lnTo>
                  <a:lnTo>
                    <a:pt x="682" y="207"/>
                  </a:lnTo>
                  <a:lnTo>
                    <a:pt x="701" y="195"/>
                  </a:lnTo>
                  <a:lnTo>
                    <a:pt x="719" y="184"/>
                  </a:lnTo>
                  <a:lnTo>
                    <a:pt x="759" y="159"/>
                  </a:lnTo>
                  <a:lnTo>
                    <a:pt x="794" y="138"/>
                  </a:lnTo>
                  <a:lnTo>
                    <a:pt x="826" y="118"/>
                  </a:lnTo>
                  <a:lnTo>
                    <a:pt x="855" y="103"/>
                  </a:lnTo>
                  <a:lnTo>
                    <a:pt x="881" y="90"/>
                  </a:lnTo>
                  <a:lnTo>
                    <a:pt x="904" y="82"/>
                  </a:lnTo>
                  <a:lnTo>
                    <a:pt x="924" y="76"/>
                  </a:lnTo>
                  <a:lnTo>
                    <a:pt x="944" y="78"/>
                  </a:lnTo>
                  <a:lnTo>
                    <a:pt x="963" y="85"/>
                  </a:lnTo>
                  <a:lnTo>
                    <a:pt x="984" y="72"/>
                  </a:lnTo>
                  <a:lnTo>
                    <a:pt x="1007" y="58"/>
                  </a:lnTo>
                  <a:lnTo>
                    <a:pt x="1032" y="45"/>
                  </a:lnTo>
                  <a:lnTo>
                    <a:pt x="1056" y="33"/>
                  </a:lnTo>
                  <a:lnTo>
                    <a:pt x="1079" y="23"/>
                  </a:lnTo>
                  <a:lnTo>
                    <a:pt x="1102" y="13"/>
                  </a:lnTo>
                  <a:lnTo>
                    <a:pt x="1124" y="5"/>
                  </a:lnTo>
                  <a:lnTo>
                    <a:pt x="1143" y="1"/>
                  </a:lnTo>
                  <a:lnTo>
                    <a:pt x="1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89" name="Freeform 7"/>
            <p:cNvSpPr>
              <a:spLocks noEditPoints="1"/>
            </p:cNvSpPr>
            <p:nvPr/>
          </p:nvSpPr>
          <p:spPr bwMode="auto">
            <a:xfrm>
              <a:off x="15744825" y="2738438"/>
              <a:ext cx="2114550" cy="2222500"/>
            </a:xfrm>
            <a:custGeom>
              <a:avLst/>
              <a:gdLst>
                <a:gd name="T0" fmla="*/ 1332 w 2664"/>
                <a:gd name="T1" fmla="*/ 192 h 2799"/>
                <a:gd name="T2" fmla="*/ 166 w 2664"/>
                <a:gd name="T3" fmla="*/ 1198 h 2799"/>
                <a:gd name="T4" fmla="*/ 166 w 2664"/>
                <a:gd name="T5" fmla="*/ 2634 h 2799"/>
                <a:gd name="T6" fmla="*/ 2498 w 2664"/>
                <a:gd name="T7" fmla="*/ 2634 h 2799"/>
                <a:gd name="T8" fmla="*/ 2498 w 2664"/>
                <a:gd name="T9" fmla="*/ 1198 h 2799"/>
                <a:gd name="T10" fmla="*/ 1332 w 2664"/>
                <a:gd name="T11" fmla="*/ 192 h 2799"/>
                <a:gd name="T12" fmla="*/ 1331 w 2664"/>
                <a:gd name="T13" fmla="*/ 0 h 2799"/>
                <a:gd name="T14" fmla="*/ 1351 w 2664"/>
                <a:gd name="T15" fmla="*/ 2 h 2799"/>
                <a:gd name="T16" fmla="*/ 1370 w 2664"/>
                <a:gd name="T17" fmla="*/ 9 h 2799"/>
                <a:gd name="T18" fmla="*/ 1386 w 2664"/>
                <a:gd name="T19" fmla="*/ 20 h 2799"/>
                <a:gd name="T20" fmla="*/ 2635 w 2664"/>
                <a:gd name="T21" fmla="*/ 1097 h 2799"/>
                <a:gd name="T22" fmla="*/ 2647 w 2664"/>
                <a:gd name="T23" fmla="*/ 1110 h 2799"/>
                <a:gd name="T24" fmla="*/ 2657 w 2664"/>
                <a:gd name="T25" fmla="*/ 1125 h 2799"/>
                <a:gd name="T26" fmla="*/ 2663 w 2664"/>
                <a:gd name="T27" fmla="*/ 1142 h 2799"/>
                <a:gd name="T28" fmla="*/ 2664 w 2664"/>
                <a:gd name="T29" fmla="*/ 1160 h 2799"/>
                <a:gd name="T30" fmla="*/ 2664 w 2664"/>
                <a:gd name="T31" fmla="*/ 2717 h 2799"/>
                <a:gd name="T32" fmla="*/ 2662 w 2664"/>
                <a:gd name="T33" fmla="*/ 2739 h 2799"/>
                <a:gd name="T34" fmla="*/ 2653 w 2664"/>
                <a:gd name="T35" fmla="*/ 2759 h 2799"/>
                <a:gd name="T36" fmla="*/ 2640 w 2664"/>
                <a:gd name="T37" fmla="*/ 2775 h 2799"/>
                <a:gd name="T38" fmla="*/ 2623 w 2664"/>
                <a:gd name="T39" fmla="*/ 2788 h 2799"/>
                <a:gd name="T40" fmla="*/ 2603 w 2664"/>
                <a:gd name="T41" fmla="*/ 2797 h 2799"/>
                <a:gd name="T42" fmla="*/ 2581 w 2664"/>
                <a:gd name="T43" fmla="*/ 2799 h 2799"/>
                <a:gd name="T44" fmla="*/ 83 w 2664"/>
                <a:gd name="T45" fmla="*/ 2799 h 2799"/>
                <a:gd name="T46" fmla="*/ 61 w 2664"/>
                <a:gd name="T47" fmla="*/ 2797 h 2799"/>
                <a:gd name="T48" fmla="*/ 41 w 2664"/>
                <a:gd name="T49" fmla="*/ 2788 h 2799"/>
                <a:gd name="T50" fmla="*/ 24 w 2664"/>
                <a:gd name="T51" fmla="*/ 2775 h 2799"/>
                <a:gd name="T52" fmla="*/ 11 w 2664"/>
                <a:gd name="T53" fmla="*/ 2759 h 2799"/>
                <a:gd name="T54" fmla="*/ 2 w 2664"/>
                <a:gd name="T55" fmla="*/ 2739 h 2799"/>
                <a:gd name="T56" fmla="*/ 0 w 2664"/>
                <a:gd name="T57" fmla="*/ 2717 h 2799"/>
                <a:gd name="T58" fmla="*/ 0 w 2664"/>
                <a:gd name="T59" fmla="*/ 1160 h 2799"/>
                <a:gd name="T60" fmla="*/ 1 w 2664"/>
                <a:gd name="T61" fmla="*/ 1142 h 2799"/>
                <a:gd name="T62" fmla="*/ 7 w 2664"/>
                <a:gd name="T63" fmla="*/ 1125 h 2799"/>
                <a:gd name="T64" fmla="*/ 17 w 2664"/>
                <a:gd name="T65" fmla="*/ 1110 h 2799"/>
                <a:gd name="T66" fmla="*/ 29 w 2664"/>
                <a:gd name="T67" fmla="*/ 1097 h 2799"/>
                <a:gd name="T68" fmla="*/ 1278 w 2664"/>
                <a:gd name="T69" fmla="*/ 20 h 2799"/>
                <a:gd name="T70" fmla="*/ 1294 w 2664"/>
                <a:gd name="T71" fmla="*/ 9 h 2799"/>
                <a:gd name="T72" fmla="*/ 1313 w 2664"/>
                <a:gd name="T73" fmla="*/ 2 h 2799"/>
                <a:gd name="T74" fmla="*/ 1331 w 2664"/>
                <a:gd name="T75" fmla="*/ 0 h 2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64" h="2799">
                  <a:moveTo>
                    <a:pt x="1332" y="192"/>
                  </a:moveTo>
                  <a:lnTo>
                    <a:pt x="166" y="1198"/>
                  </a:lnTo>
                  <a:lnTo>
                    <a:pt x="166" y="2634"/>
                  </a:lnTo>
                  <a:lnTo>
                    <a:pt x="2498" y="2634"/>
                  </a:lnTo>
                  <a:lnTo>
                    <a:pt x="2498" y="1198"/>
                  </a:lnTo>
                  <a:lnTo>
                    <a:pt x="1332" y="192"/>
                  </a:lnTo>
                  <a:close/>
                  <a:moveTo>
                    <a:pt x="1331" y="0"/>
                  </a:moveTo>
                  <a:lnTo>
                    <a:pt x="1351" y="2"/>
                  </a:lnTo>
                  <a:lnTo>
                    <a:pt x="1370" y="9"/>
                  </a:lnTo>
                  <a:lnTo>
                    <a:pt x="1386" y="20"/>
                  </a:lnTo>
                  <a:lnTo>
                    <a:pt x="2635" y="1097"/>
                  </a:lnTo>
                  <a:lnTo>
                    <a:pt x="2647" y="1110"/>
                  </a:lnTo>
                  <a:lnTo>
                    <a:pt x="2657" y="1125"/>
                  </a:lnTo>
                  <a:lnTo>
                    <a:pt x="2663" y="1142"/>
                  </a:lnTo>
                  <a:lnTo>
                    <a:pt x="2664" y="1160"/>
                  </a:lnTo>
                  <a:lnTo>
                    <a:pt x="2664" y="2717"/>
                  </a:lnTo>
                  <a:lnTo>
                    <a:pt x="2662" y="2739"/>
                  </a:lnTo>
                  <a:lnTo>
                    <a:pt x="2653" y="2759"/>
                  </a:lnTo>
                  <a:lnTo>
                    <a:pt x="2640" y="2775"/>
                  </a:lnTo>
                  <a:lnTo>
                    <a:pt x="2623" y="2788"/>
                  </a:lnTo>
                  <a:lnTo>
                    <a:pt x="2603" y="2797"/>
                  </a:lnTo>
                  <a:lnTo>
                    <a:pt x="2581" y="2799"/>
                  </a:lnTo>
                  <a:lnTo>
                    <a:pt x="83" y="2799"/>
                  </a:lnTo>
                  <a:lnTo>
                    <a:pt x="61" y="2797"/>
                  </a:lnTo>
                  <a:lnTo>
                    <a:pt x="41" y="2788"/>
                  </a:lnTo>
                  <a:lnTo>
                    <a:pt x="24" y="2775"/>
                  </a:lnTo>
                  <a:lnTo>
                    <a:pt x="11" y="2759"/>
                  </a:lnTo>
                  <a:lnTo>
                    <a:pt x="2" y="2739"/>
                  </a:lnTo>
                  <a:lnTo>
                    <a:pt x="0" y="2717"/>
                  </a:lnTo>
                  <a:lnTo>
                    <a:pt x="0" y="1160"/>
                  </a:lnTo>
                  <a:lnTo>
                    <a:pt x="1" y="1142"/>
                  </a:lnTo>
                  <a:lnTo>
                    <a:pt x="7" y="1125"/>
                  </a:lnTo>
                  <a:lnTo>
                    <a:pt x="17" y="1110"/>
                  </a:lnTo>
                  <a:lnTo>
                    <a:pt x="29" y="1097"/>
                  </a:lnTo>
                  <a:lnTo>
                    <a:pt x="1278" y="20"/>
                  </a:lnTo>
                  <a:lnTo>
                    <a:pt x="1294" y="9"/>
                  </a:lnTo>
                  <a:lnTo>
                    <a:pt x="1313" y="2"/>
                  </a:lnTo>
                  <a:lnTo>
                    <a:pt x="13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90" name="Freeform 8"/>
            <p:cNvSpPr>
              <a:spLocks/>
            </p:cNvSpPr>
            <p:nvPr/>
          </p:nvSpPr>
          <p:spPr bwMode="auto">
            <a:xfrm>
              <a:off x="15354300" y="2265363"/>
              <a:ext cx="2895600" cy="1393825"/>
            </a:xfrm>
            <a:custGeom>
              <a:avLst/>
              <a:gdLst>
                <a:gd name="T0" fmla="*/ 1824 w 3648"/>
                <a:gd name="T1" fmla="*/ 0 h 1756"/>
                <a:gd name="T2" fmla="*/ 1853 w 3648"/>
                <a:gd name="T3" fmla="*/ 2 h 1756"/>
                <a:gd name="T4" fmla="*/ 1880 w 3648"/>
                <a:gd name="T5" fmla="*/ 10 h 1756"/>
                <a:gd name="T6" fmla="*/ 1908 w 3648"/>
                <a:gd name="T7" fmla="*/ 23 h 1756"/>
                <a:gd name="T8" fmla="*/ 1932 w 3648"/>
                <a:gd name="T9" fmla="*/ 39 h 1756"/>
                <a:gd name="T10" fmla="*/ 3591 w 3648"/>
                <a:gd name="T11" fmla="*/ 1464 h 1756"/>
                <a:gd name="T12" fmla="*/ 3612 w 3648"/>
                <a:gd name="T13" fmla="*/ 1486 h 1756"/>
                <a:gd name="T14" fmla="*/ 3627 w 3648"/>
                <a:gd name="T15" fmla="*/ 1510 h 1756"/>
                <a:gd name="T16" fmla="*/ 3639 w 3648"/>
                <a:gd name="T17" fmla="*/ 1536 h 1756"/>
                <a:gd name="T18" fmla="*/ 3646 w 3648"/>
                <a:gd name="T19" fmla="*/ 1563 h 1756"/>
                <a:gd name="T20" fmla="*/ 3648 w 3648"/>
                <a:gd name="T21" fmla="*/ 1592 h 1756"/>
                <a:gd name="T22" fmla="*/ 3646 w 3648"/>
                <a:gd name="T23" fmla="*/ 1620 h 1756"/>
                <a:gd name="T24" fmla="*/ 3638 w 3648"/>
                <a:gd name="T25" fmla="*/ 1647 h 1756"/>
                <a:gd name="T26" fmla="*/ 3625 w 3648"/>
                <a:gd name="T27" fmla="*/ 1674 h 1756"/>
                <a:gd name="T28" fmla="*/ 3608 w 3648"/>
                <a:gd name="T29" fmla="*/ 1698 h 1756"/>
                <a:gd name="T30" fmla="*/ 3587 w 3648"/>
                <a:gd name="T31" fmla="*/ 1719 h 1756"/>
                <a:gd name="T32" fmla="*/ 3563 w 3648"/>
                <a:gd name="T33" fmla="*/ 1735 h 1756"/>
                <a:gd name="T34" fmla="*/ 3537 w 3648"/>
                <a:gd name="T35" fmla="*/ 1747 h 1756"/>
                <a:gd name="T36" fmla="*/ 3510 w 3648"/>
                <a:gd name="T37" fmla="*/ 1753 h 1756"/>
                <a:gd name="T38" fmla="*/ 3482 w 3648"/>
                <a:gd name="T39" fmla="*/ 1756 h 1756"/>
                <a:gd name="T40" fmla="*/ 3453 w 3648"/>
                <a:gd name="T41" fmla="*/ 1753 h 1756"/>
                <a:gd name="T42" fmla="*/ 3426 w 3648"/>
                <a:gd name="T43" fmla="*/ 1746 h 1756"/>
                <a:gd name="T44" fmla="*/ 3399 w 3648"/>
                <a:gd name="T45" fmla="*/ 1733 h 1756"/>
                <a:gd name="T46" fmla="*/ 3374 w 3648"/>
                <a:gd name="T47" fmla="*/ 1716 h 1756"/>
                <a:gd name="T48" fmla="*/ 1824 w 3648"/>
                <a:gd name="T49" fmla="*/ 384 h 1756"/>
                <a:gd name="T50" fmla="*/ 274 w 3648"/>
                <a:gd name="T51" fmla="*/ 1716 h 1756"/>
                <a:gd name="T52" fmla="*/ 250 w 3648"/>
                <a:gd name="T53" fmla="*/ 1733 h 1756"/>
                <a:gd name="T54" fmla="*/ 223 w 3648"/>
                <a:gd name="T55" fmla="*/ 1746 h 1756"/>
                <a:gd name="T56" fmla="*/ 196 w 3648"/>
                <a:gd name="T57" fmla="*/ 1753 h 1756"/>
                <a:gd name="T58" fmla="*/ 168 w 3648"/>
                <a:gd name="T59" fmla="*/ 1756 h 1756"/>
                <a:gd name="T60" fmla="*/ 139 w 3648"/>
                <a:gd name="T61" fmla="*/ 1753 h 1756"/>
                <a:gd name="T62" fmla="*/ 112 w 3648"/>
                <a:gd name="T63" fmla="*/ 1747 h 1756"/>
                <a:gd name="T64" fmla="*/ 86 w 3648"/>
                <a:gd name="T65" fmla="*/ 1736 h 1756"/>
                <a:gd name="T66" fmla="*/ 62 w 3648"/>
                <a:gd name="T67" fmla="*/ 1719 h 1756"/>
                <a:gd name="T68" fmla="*/ 40 w 3648"/>
                <a:gd name="T69" fmla="*/ 1698 h 1756"/>
                <a:gd name="T70" fmla="*/ 23 w 3648"/>
                <a:gd name="T71" fmla="*/ 1674 h 1756"/>
                <a:gd name="T72" fmla="*/ 10 w 3648"/>
                <a:gd name="T73" fmla="*/ 1647 h 1756"/>
                <a:gd name="T74" fmla="*/ 2 w 3648"/>
                <a:gd name="T75" fmla="*/ 1620 h 1756"/>
                <a:gd name="T76" fmla="*/ 0 w 3648"/>
                <a:gd name="T77" fmla="*/ 1592 h 1756"/>
                <a:gd name="T78" fmla="*/ 2 w 3648"/>
                <a:gd name="T79" fmla="*/ 1563 h 1756"/>
                <a:gd name="T80" fmla="*/ 9 w 3648"/>
                <a:gd name="T81" fmla="*/ 1536 h 1756"/>
                <a:gd name="T82" fmla="*/ 21 w 3648"/>
                <a:gd name="T83" fmla="*/ 1510 h 1756"/>
                <a:gd name="T84" fmla="*/ 36 w 3648"/>
                <a:gd name="T85" fmla="*/ 1486 h 1756"/>
                <a:gd name="T86" fmla="*/ 57 w 3648"/>
                <a:gd name="T87" fmla="*/ 1464 h 1756"/>
                <a:gd name="T88" fmla="*/ 1716 w 3648"/>
                <a:gd name="T89" fmla="*/ 39 h 1756"/>
                <a:gd name="T90" fmla="*/ 1740 w 3648"/>
                <a:gd name="T91" fmla="*/ 23 h 1756"/>
                <a:gd name="T92" fmla="*/ 1768 w 3648"/>
                <a:gd name="T93" fmla="*/ 10 h 1756"/>
                <a:gd name="T94" fmla="*/ 1795 w 3648"/>
                <a:gd name="T95" fmla="*/ 2 h 1756"/>
                <a:gd name="T96" fmla="*/ 1823 w 3648"/>
                <a:gd name="T97" fmla="*/ 0 h 1756"/>
                <a:gd name="T98" fmla="*/ 1824 w 3648"/>
                <a:gd name="T99" fmla="*/ 0 h 1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48" h="1756">
                  <a:moveTo>
                    <a:pt x="1824" y="0"/>
                  </a:moveTo>
                  <a:lnTo>
                    <a:pt x="1853" y="2"/>
                  </a:lnTo>
                  <a:lnTo>
                    <a:pt x="1880" y="10"/>
                  </a:lnTo>
                  <a:lnTo>
                    <a:pt x="1908" y="23"/>
                  </a:lnTo>
                  <a:lnTo>
                    <a:pt x="1932" y="39"/>
                  </a:lnTo>
                  <a:lnTo>
                    <a:pt x="3591" y="1464"/>
                  </a:lnTo>
                  <a:lnTo>
                    <a:pt x="3612" y="1486"/>
                  </a:lnTo>
                  <a:lnTo>
                    <a:pt x="3627" y="1510"/>
                  </a:lnTo>
                  <a:lnTo>
                    <a:pt x="3639" y="1536"/>
                  </a:lnTo>
                  <a:lnTo>
                    <a:pt x="3646" y="1563"/>
                  </a:lnTo>
                  <a:lnTo>
                    <a:pt x="3648" y="1592"/>
                  </a:lnTo>
                  <a:lnTo>
                    <a:pt x="3646" y="1620"/>
                  </a:lnTo>
                  <a:lnTo>
                    <a:pt x="3638" y="1647"/>
                  </a:lnTo>
                  <a:lnTo>
                    <a:pt x="3625" y="1674"/>
                  </a:lnTo>
                  <a:lnTo>
                    <a:pt x="3608" y="1698"/>
                  </a:lnTo>
                  <a:lnTo>
                    <a:pt x="3587" y="1719"/>
                  </a:lnTo>
                  <a:lnTo>
                    <a:pt x="3563" y="1735"/>
                  </a:lnTo>
                  <a:lnTo>
                    <a:pt x="3537" y="1747"/>
                  </a:lnTo>
                  <a:lnTo>
                    <a:pt x="3510" y="1753"/>
                  </a:lnTo>
                  <a:lnTo>
                    <a:pt x="3482" y="1756"/>
                  </a:lnTo>
                  <a:lnTo>
                    <a:pt x="3453" y="1753"/>
                  </a:lnTo>
                  <a:lnTo>
                    <a:pt x="3426" y="1746"/>
                  </a:lnTo>
                  <a:lnTo>
                    <a:pt x="3399" y="1733"/>
                  </a:lnTo>
                  <a:lnTo>
                    <a:pt x="3374" y="1716"/>
                  </a:lnTo>
                  <a:lnTo>
                    <a:pt x="1824" y="384"/>
                  </a:lnTo>
                  <a:lnTo>
                    <a:pt x="274" y="1716"/>
                  </a:lnTo>
                  <a:lnTo>
                    <a:pt x="250" y="1733"/>
                  </a:lnTo>
                  <a:lnTo>
                    <a:pt x="223" y="1746"/>
                  </a:lnTo>
                  <a:lnTo>
                    <a:pt x="196" y="1753"/>
                  </a:lnTo>
                  <a:lnTo>
                    <a:pt x="168" y="1756"/>
                  </a:lnTo>
                  <a:lnTo>
                    <a:pt x="139" y="1753"/>
                  </a:lnTo>
                  <a:lnTo>
                    <a:pt x="112" y="1747"/>
                  </a:lnTo>
                  <a:lnTo>
                    <a:pt x="86" y="1736"/>
                  </a:lnTo>
                  <a:lnTo>
                    <a:pt x="62" y="1719"/>
                  </a:lnTo>
                  <a:lnTo>
                    <a:pt x="40" y="1698"/>
                  </a:lnTo>
                  <a:lnTo>
                    <a:pt x="23" y="1674"/>
                  </a:lnTo>
                  <a:lnTo>
                    <a:pt x="10" y="1647"/>
                  </a:lnTo>
                  <a:lnTo>
                    <a:pt x="2" y="1620"/>
                  </a:lnTo>
                  <a:lnTo>
                    <a:pt x="0" y="1592"/>
                  </a:lnTo>
                  <a:lnTo>
                    <a:pt x="2" y="1563"/>
                  </a:lnTo>
                  <a:lnTo>
                    <a:pt x="9" y="1536"/>
                  </a:lnTo>
                  <a:lnTo>
                    <a:pt x="21" y="1510"/>
                  </a:lnTo>
                  <a:lnTo>
                    <a:pt x="36" y="1486"/>
                  </a:lnTo>
                  <a:lnTo>
                    <a:pt x="57" y="1464"/>
                  </a:lnTo>
                  <a:lnTo>
                    <a:pt x="1716" y="39"/>
                  </a:lnTo>
                  <a:lnTo>
                    <a:pt x="1740" y="23"/>
                  </a:lnTo>
                  <a:lnTo>
                    <a:pt x="1768" y="10"/>
                  </a:lnTo>
                  <a:lnTo>
                    <a:pt x="1795" y="2"/>
                  </a:lnTo>
                  <a:lnTo>
                    <a:pt x="1823" y="0"/>
                  </a:lnTo>
                  <a:lnTo>
                    <a:pt x="18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grpSp>
      <p:grpSp>
        <p:nvGrpSpPr>
          <p:cNvPr id="91" name="Group 90"/>
          <p:cNvGrpSpPr/>
          <p:nvPr/>
        </p:nvGrpSpPr>
        <p:grpSpPr>
          <a:xfrm>
            <a:off x="7064899" y="2468308"/>
            <a:ext cx="742979" cy="618603"/>
            <a:chOff x="1474788" y="7215188"/>
            <a:chExt cx="6505575" cy="5416550"/>
          </a:xfrm>
          <a:solidFill>
            <a:schemeClr val="accent3"/>
          </a:solidFill>
        </p:grpSpPr>
        <p:sp>
          <p:nvSpPr>
            <p:cNvPr id="92" name="Freeform 13"/>
            <p:cNvSpPr>
              <a:spLocks noEditPoints="1"/>
            </p:cNvSpPr>
            <p:nvPr/>
          </p:nvSpPr>
          <p:spPr bwMode="auto">
            <a:xfrm>
              <a:off x="1474788" y="7215188"/>
              <a:ext cx="6505575" cy="5416550"/>
            </a:xfrm>
            <a:custGeom>
              <a:avLst/>
              <a:gdLst>
                <a:gd name="T0" fmla="*/ 1408 w 4098"/>
                <a:gd name="T1" fmla="*/ 3082 h 3412"/>
                <a:gd name="T2" fmla="*/ 1368 w 4098"/>
                <a:gd name="T3" fmla="*/ 3134 h 3412"/>
                <a:gd name="T4" fmla="*/ 2732 w 4098"/>
                <a:gd name="T5" fmla="*/ 3242 h 3412"/>
                <a:gd name="T6" fmla="*/ 2721 w 4098"/>
                <a:gd name="T7" fmla="*/ 3113 h 3412"/>
                <a:gd name="T8" fmla="*/ 2670 w 4098"/>
                <a:gd name="T9" fmla="*/ 3075 h 3412"/>
                <a:gd name="T10" fmla="*/ 1684 w 4098"/>
                <a:gd name="T11" fmla="*/ 2560 h 3412"/>
                <a:gd name="T12" fmla="*/ 2414 w 4098"/>
                <a:gd name="T13" fmla="*/ 2560 h 3412"/>
                <a:gd name="T14" fmla="*/ 308 w 4098"/>
                <a:gd name="T15" fmla="*/ 174 h 3412"/>
                <a:gd name="T16" fmla="*/ 221 w 4098"/>
                <a:gd name="T17" fmla="*/ 221 h 3412"/>
                <a:gd name="T18" fmla="*/ 174 w 4098"/>
                <a:gd name="T19" fmla="*/ 308 h 3412"/>
                <a:gd name="T20" fmla="*/ 3414 w 4098"/>
                <a:gd name="T21" fmla="*/ 1962 h 3412"/>
                <a:gd name="T22" fmla="*/ 3475 w 4098"/>
                <a:gd name="T23" fmla="*/ 1987 h 3412"/>
                <a:gd name="T24" fmla="*/ 3499 w 4098"/>
                <a:gd name="T25" fmla="*/ 2047 h 3412"/>
                <a:gd name="T26" fmla="*/ 3475 w 4098"/>
                <a:gd name="T27" fmla="*/ 2108 h 3412"/>
                <a:gd name="T28" fmla="*/ 3414 w 4098"/>
                <a:gd name="T29" fmla="*/ 2133 h 3412"/>
                <a:gd name="T30" fmla="*/ 174 w 4098"/>
                <a:gd name="T31" fmla="*/ 2251 h 3412"/>
                <a:gd name="T32" fmla="*/ 221 w 4098"/>
                <a:gd name="T33" fmla="*/ 2338 h 3412"/>
                <a:gd name="T34" fmla="*/ 308 w 4098"/>
                <a:gd name="T35" fmla="*/ 2385 h 3412"/>
                <a:gd name="T36" fmla="*/ 3790 w 4098"/>
                <a:gd name="T37" fmla="*/ 2385 h 3412"/>
                <a:gd name="T38" fmla="*/ 3877 w 4098"/>
                <a:gd name="T39" fmla="*/ 2338 h 3412"/>
                <a:gd name="T40" fmla="*/ 3924 w 4098"/>
                <a:gd name="T41" fmla="*/ 2251 h 3412"/>
                <a:gd name="T42" fmla="*/ 698 w 4098"/>
                <a:gd name="T43" fmla="*/ 513 h 3412"/>
                <a:gd name="T44" fmla="*/ 637 w 4098"/>
                <a:gd name="T45" fmla="*/ 487 h 3412"/>
                <a:gd name="T46" fmla="*/ 612 w 4098"/>
                <a:gd name="T47" fmla="*/ 427 h 3412"/>
                <a:gd name="T48" fmla="*/ 637 w 4098"/>
                <a:gd name="T49" fmla="*/ 366 h 3412"/>
                <a:gd name="T50" fmla="*/ 698 w 4098"/>
                <a:gd name="T51" fmla="*/ 342 h 3412"/>
                <a:gd name="T52" fmla="*/ 3913 w 4098"/>
                <a:gd name="T53" fmla="*/ 276 h 3412"/>
                <a:gd name="T54" fmla="*/ 3851 w 4098"/>
                <a:gd name="T55" fmla="*/ 200 h 3412"/>
                <a:gd name="T56" fmla="*/ 3755 w 4098"/>
                <a:gd name="T57" fmla="*/ 172 h 3412"/>
                <a:gd name="T58" fmla="*/ 3755 w 4098"/>
                <a:gd name="T59" fmla="*/ 0 h 3412"/>
                <a:gd name="T60" fmla="*/ 3899 w 4098"/>
                <a:gd name="T61" fmla="*/ 33 h 3412"/>
                <a:gd name="T62" fmla="*/ 4014 w 4098"/>
                <a:gd name="T63" fmla="*/ 118 h 3412"/>
                <a:gd name="T64" fmla="*/ 4083 w 4098"/>
                <a:gd name="T65" fmla="*/ 245 h 3412"/>
                <a:gd name="T66" fmla="*/ 4098 w 4098"/>
                <a:gd name="T67" fmla="*/ 2216 h 3412"/>
                <a:gd name="T68" fmla="*/ 4066 w 4098"/>
                <a:gd name="T69" fmla="*/ 2361 h 3412"/>
                <a:gd name="T70" fmla="*/ 3980 w 4098"/>
                <a:gd name="T71" fmla="*/ 2475 h 3412"/>
                <a:gd name="T72" fmla="*/ 3853 w 4098"/>
                <a:gd name="T73" fmla="*/ 2545 h 3412"/>
                <a:gd name="T74" fmla="*/ 2594 w 4098"/>
                <a:gd name="T75" fmla="*/ 2560 h 3412"/>
                <a:gd name="T76" fmla="*/ 2788 w 4098"/>
                <a:gd name="T77" fmla="*/ 2943 h 3412"/>
                <a:gd name="T78" fmla="*/ 2871 w 4098"/>
                <a:gd name="T79" fmla="*/ 3034 h 3412"/>
                <a:gd name="T80" fmla="*/ 2903 w 4098"/>
                <a:gd name="T81" fmla="*/ 3156 h 3412"/>
                <a:gd name="T82" fmla="*/ 3182 w 4098"/>
                <a:gd name="T83" fmla="*/ 3245 h 3412"/>
                <a:gd name="T84" fmla="*/ 3232 w 4098"/>
                <a:gd name="T85" fmla="*/ 3284 h 3412"/>
                <a:gd name="T86" fmla="*/ 3241 w 4098"/>
                <a:gd name="T87" fmla="*/ 3350 h 3412"/>
                <a:gd name="T88" fmla="*/ 3201 w 4098"/>
                <a:gd name="T89" fmla="*/ 3401 h 3412"/>
                <a:gd name="T90" fmla="*/ 939 w 4098"/>
                <a:gd name="T91" fmla="*/ 3412 h 3412"/>
                <a:gd name="T92" fmla="*/ 879 w 4098"/>
                <a:gd name="T93" fmla="*/ 3387 h 3412"/>
                <a:gd name="T94" fmla="*/ 853 w 4098"/>
                <a:gd name="T95" fmla="*/ 3326 h 3412"/>
                <a:gd name="T96" fmla="*/ 879 w 4098"/>
                <a:gd name="T97" fmla="*/ 3267 h 3412"/>
                <a:gd name="T98" fmla="*/ 939 w 4098"/>
                <a:gd name="T99" fmla="*/ 3242 h 3412"/>
                <a:gd name="T100" fmla="*/ 1200 w 4098"/>
                <a:gd name="T101" fmla="*/ 3113 h 3412"/>
                <a:gd name="T102" fmla="*/ 1249 w 4098"/>
                <a:gd name="T103" fmla="*/ 2999 h 3412"/>
                <a:gd name="T104" fmla="*/ 1347 w 4098"/>
                <a:gd name="T105" fmla="*/ 2922 h 3412"/>
                <a:gd name="T106" fmla="*/ 343 w 4098"/>
                <a:gd name="T107" fmla="*/ 2560 h 3412"/>
                <a:gd name="T108" fmla="*/ 199 w 4098"/>
                <a:gd name="T109" fmla="*/ 2527 h 3412"/>
                <a:gd name="T110" fmla="*/ 84 w 4098"/>
                <a:gd name="T111" fmla="*/ 2441 h 3412"/>
                <a:gd name="T112" fmla="*/ 15 w 4098"/>
                <a:gd name="T113" fmla="*/ 2315 h 3412"/>
                <a:gd name="T114" fmla="*/ 0 w 4098"/>
                <a:gd name="T115" fmla="*/ 343 h 3412"/>
                <a:gd name="T116" fmla="*/ 32 w 4098"/>
                <a:gd name="T117" fmla="*/ 199 h 3412"/>
                <a:gd name="T118" fmla="*/ 118 w 4098"/>
                <a:gd name="T119" fmla="*/ 85 h 3412"/>
                <a:gd name="T120" fmla="*/ 245 w 4098"/>
                <a:gd name="T121" fmla="*/ 15 h 3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8" h="3412">
                  <a:moveTo>
                    <a:pt x="1452" y="3071"/>
                  </a:moveTo>
                  <a:lnTo>
                    <a:pt x="1428" y="3075"/>
                  </a:lnTo>
                  <a:lnTo>
                    <a:pt x="1408" y="3082"/>
                  </a:lnTo>
                  <a:lnTo>
                    <a:pt x="1391" y="3096"/>
                  </a:lnTo>
                  <a:lnTo>
                    <a:pt x="1377" y="3113"/>
                  </a:lnTo>
                  <a:lnTo>
                    <a:pt x="1368" y="3134"/>
                  </a:lnTo>
                  <a:lnTo>
                    <a:pt x="1366" y="3156"/>
                  </a:lnTo>
                  <a:lnTo>
                    <a:pt x="1366" y="3242"/>
                  </a:lnTo>
                  <a:lnTo>
                    <a:pt x="2732" y="3242"/>
                  </a:lnTo>
                  <a:lnTo>
                    <a:pt x="2732" y="3156"/>
                  </a:lnTo>
                  <a:lnTo>
                    <a:pt x="2730" y="3134"/>
                  </a:lnTo>
                  <a:lnTo>
                    <a:pt x="2721" y="3113"/>
                  </a:lnTo>
                  <a:lnTo>
                    <a:pt x="2707" y="3096"/>
                  </a:lnTo>
                  <a:lnTo>
                    <a:pt x="2690" y="3082"/>
                  </a:lnTo>
                  <a:lnTo>
                    <a:pt x="2670" y="3075"/>
                  </a:lnTo>
                  <a:lnTo>
                    <a:pt x="2646" y="3071"/>
                  </a:lnTo>
                  <a:lnTo>
                    <a:pt x="1452" y="3071"/>
                  </a:lnTo>
                  <a:close/>
                  <a:moveTo>
                    <a:pt x="1684" y="2560"/>
                  </a:moveTo>
                  <a:lnTo>
                    <a:pt x="1570" y="2901"/>
                  </a:lnTo>
                  <a:lnTo>
                    <a:pt x="2528" y="2901"/>
                  </a:lnTo>
                  <a:lnTo>
                    <a:pt x="2414" y="2560"/>
                  </a:lnTo>
                  <a:lnTo>
                    <a:pt x="1684" y="2560"/>
                  </a:lnTo>
                  <a:close/>
                  <a:moveTo>
                    <a:pt x="343" y="172"/>
                  </a:moveTo>
                  <a:lnTo>
                    <a:pt x="308" y="174"/>
                  </a:lnTo>
                  <a:lnTo>
                    <a:pt x="276" y="184"/>
                  </a:lnTo>
                  <a:lnTo>
                    <a:pt x="247" y="200"/>
                  </a:lnTo>
                  <a:lnTo>
                    <a:pt x="221" y="221"/>
                  </a:lnTo>
                  <a:lnTo>
                    <a:pt x="200" y="247"/>
                  </a:lnTo>
                  <a:lnTo>
                    <a:pt x="184" y="276"/>
                  </a:lnTo>
                  <a:lnTo>
                    <a:pt x="174" y="308"/>
                  </a:lnTo>
                  <a:lnTo>
                    <a:pt x="171" y="343"/>
                  </a:lnTo>
                  <a:lnTo>
                    <a:pt x="171" y="1962"/>
                  </a:lnTo>
                  <a:lnTo>
                    <a:pt x="3414" y="1962"/>
                  </a:lnTo>
                  <a:lnTo>
                    <a:pt x="3436" y="1966"/>
                  </a:lnTo>
                  <a:lnTo>
                    <a:pt x="3457" y="1974"/>
                  </a:lnTo>
                  <a:lnTo>
                    <a:pt x="3475" y="1987"/>
                  </a:lnTo>
                  <a:lnTo>
                    <a:pt x="3488" y="2004"/>
                  </a:lnTo>
                  <a:lnTo>
                    <a:pt x="3496" y="2025"/>
                  </a:lnTo>
                  <a:lnTo>
                    <a:pt x="3499" y="2047"/>
                  </a:lnTo>
                  <a:lnTo>
                    <a:pt x="3496" y="2070"/>
                  </a:lnTo>
                  <a:lnTo>
                    <a:pt x="3488" y="2091"/>
                  </a:lnTo>
                  <a:lnTo>
                    <a:pt x="3475" y="2108"/>
                  </a:lnTo>
                  <a:lnTo>
                    <a:pt x="3457" y="2121"/>
                  </a:lnTo>
                  <a:lnTo>
                    <a:pt x="3436" y="2129"/>
                  </a:lnTo>
                  <a:lnTo>
                    <a:pt x="3414" y="2133"/>
                  </a:lnTo>
                  <a:lnTo>
                    <a:pt x="171" y="2133"/>
                  </a:lnTo>
                  <a:lnTo>
                    <a:pt x="171" y="2216"/>
                  </a:lnTo>
                  <a:lnTo>
                    <a:pt x="174" y="2251"/>
                  </a:lnTo>
                  <a:lnTo>
                    <a:pt x="184" y="2283"/>
                  </a:lnTo>
                  <a:lnTo>
                    <a:pt x="200" y="2313"/>
                  </a:lnTo>
                  <a:lnTo>
                    <a:pt x="221" y="2338"/>
                  </a:lnTo>
                  <a:lnTo>
                    <a:pt x="247" y="2359"/>
                  </a:lnTo>
                  <a:lnTo>
                    <a:pt x="276" y="2375"/>
                  </a:lnTo>
                  <a:lnTo>
                    <a:pt x="308" y="2385"/>
                  </a:lnTo>
                  <a:lnTo>
                    <a:pt x="343" y="2389"/>
                  </a:lnTo>
                  <a:lnTo>
                    <a:pt x="3755" y="2389"/>
                  </a:lnTo>
                  <a:lnTo>
                    <a:pt x="3790" y="2385"/>
                  </a:lnTo>
                  <a:lnTo>
                    <a:pt x="3822" y="2375"/>
                  </a:lnTo>
                  <a:lnTo>
                    <a:pt x="3851" y="2359"/>
                  </a:lnTo>
                  <a:lnTo>
                    <a:pt x="3877" y="2338"/>
                  </a:lnTo>
                  <a:lnTo>
                    <a:pt x="3898" y="2313"/>
                  </a:lnTo>
                  <a:lnTo>
                    <a:pt x="3914" y="2283"/>
                  </a:lnTo>
                  <a:lnTo>
                    <a:pt x="3924" y="2251"/>
                  </a:lnTo>
                  <a:lnTo>
                    <a:pt x="3928" y="2216"/>
                  </a:lnTo>
                  <a:lnTo>
                    <a:pt x="3928" y="513"/>
                  </a:lnTo>
                  <a:lnTo>
                    <a:pt x="698" y="513"/>
                  </a:lnTo>
                  <a:lnTo>
                    <a:pt x="676" y="509"/>
                  </a:lnTo>
                  <a:lnTo>
                    <a:pt x="654" y="500"/>
                  </a:lnTo>
                  <a:lnTo>
                    <a:pt x="637" y="487"/>
                  </a:lnTo>
                  <a:lnTo>
                    <a:pt x="625" y="471"/>
                  </a:lnTo>
                  <a:lnTo>
                    <a:pt x="616" y="450"/>
                  </a:lnTo>
                  <a:lnTo>
                    <a:pt x="612" y="427"/>
                  </a:lnTo>
                  <a:lnTo>
                    <a:pt x="616" y="405"/>
                  </a:lnTo>
                  <a:lnTo>
                    <a:pt x="625" y="384"/>
                  </a:lnTo>
                  <a:lnTo>
                    <a:pt x="637" y="366"/>
                  </a:lnTo>
                  <a:lnTo>
                    <a:pt x="654" y="353"/>
                  </a:lnTo>
                  <a:lnTo>
                    <a:pt x="676" y="345"/>
                  </a:lnTo>
                  <a:lnTo>
                    <a:pt x="698" y="342"/>
                  </a:lnTo>
                  <a:lnTo>
                    <a:pt x="3927" y="342"/>
                  </a:lnTo>
                  <a:lnTo>
                    <a:pt x="3923" y="307"/>
                  </a:lnTo>
                  <a:lnTo>
                    <a:pt x="3913" y="276"/>
                  </a:lnTo>
                  <a:lnTo>
                    <a:pt x="3897" y="246"/>
                  </a:lnTo>
                  <a:lnTo>
                    <a:pt x="3876" y="221"/>
                  </a:lnTo>
                  <a:lnTo>
                    <a:pt x="3851" y="200"/>
                  </a:lnTo>
                  <a:lnTo>
                    <a:pt x="3821" y="184"/>
                  </a:lnTo>
                  <a:lnTo>
                    <a:pt x="3789" y="174"/>
                  </a:lnTo>
                  <a:lnTo>
                    <a:pt x="3755" y="172"/>
                  </a:lnTo>
                  <a:lnTo>
                    <a:pt x="343" y="172"/>
                  </a:lnTo>
                  <a:close/>
                  <a:moveTo>
                    <a:pt x="343" y="0"/>
                  </a:moveTo>
                  <a:lnTo>
                    <a:pt x="3755" y="0"/>
                  </a:lnTo>
                  <a:lnTo>
                    <a:pt x="3805" y="4"/>
                  </a:lnTo>
                  <a:lnTo>
                    <a:pt x="3853" y="15"/>
                  </a:lnTo>
                  <a:lnTo>
                    <a:pt x="3899" y="33"/>
                  </a:lnTo>
                  <a:lnTo>
                    <a:pt x="3942" y="56"/>
                  </a:lnTo>
                  <a:lnTo>
                    <a:pt x="3980" y="85"/>
                  </a:lnTo>
                  <a:lnTo>
                    <a:pt x="4014" y="118"/>
                  </a:lnTo>
                  <a:lnTo>
                    <a:pt x="4042" y="157"/>
                  </a:lnTo>
                  <a:lnTo>
                    <a:pt x="4066" y="199"/>
                  </a:lnTo>
                  <a:lnTo>
                    <a:pt x="4083" y="245"/>
                  </a:lnTo>
                  <a:lnTo>
                    <a:pt x="4094" y="293"/>
                  </a:lnTo>
                  <a:lnTo>
                    <a:pt x="4098" y="343"/>
                  </a:lnTo>
                  <a:lnTo>
                    <a:pt x="4098" y="2216"/>
                  </a:lnTo>
                  <a:lnTo>
                    <a:pt x="4094" y="2267"/>
                  </a:lnTo>
                  <a:lnTo>
                    <a:pt x="4083" y="2315"/>
                  </a:lnTo>
                  <a:lnTo>
                    <a:pt x="4066" y="2361"/>
                  </a:lnTo>
                  <a:lnTo>
                    <a:pt x="4042" y="2403"/>
                  </a:lnTo>
                  <a:lnTo>
                    <a:pt x="4014" y="2441"/>
                  </a:lnTo>
                  <a:lnTo>
                    <a:pt x="3980" y="2475"/>
                  </a:lnTo>
                  <a:lnTo>
                    <a:pt x="3942" y="2504"/>
                  </a:lnTo>
                  <a:lnTo>
                    <a:pt x="3899" y="2527"/>
                  </a:lnTo>
                  <a:lnTo>
                    <a:pt x="3853" y="2545"/>
                  </a:lnTo>
                  <a:lnTo>
                    <a:pt x="3805" y="2556"/>
                  </a:lnTo>
                  <a:lnTo>
                    <a:pt x="3755" y="2560"/>
                  </a:lnTo>
                  <a:lnTo>
                    <a:pt x="2594" y="2560"/>
                  </a:lnTo>
                  <a:lnTo>
                    <a:pt x="2711" y="2908"/>
                  </a:lnTo>
                  <a:lnTo>
                    <a:pt x="2751" y="2922"/>
                  </a:lnTo>
                  <a:lnTo>
                    <a:pt x="2788" y="2943"/>
                  </a:lnTo>
                  <a:lnTo>
                    <a:pt x="2820" y="2968"/>
                  </a:lnTo>
                  <a:lnTo>
                    <a:pt x="2849" y="2999"/>
                  </a:lnTo>
                  <a:lnTo>
                    <a:pt x="2871" y="3034"/>
                  </a:lnTo>
                  <a:lnTo>
                    <a:pt x="2888" y="3071"/>
                  </a:lnTo>
                  <a:lnTo>
                    <a:pt x="2900" y="3113"/>
                  </a:lnTo>
                  <a:lnTo>
                    <a:pt x="2903" y="3156"/>
                  </a:lnTo>
                  <a:lnTo>
                    <a:pt x="2903" y="3242"/>
                  </a:lnTo>
                  <a:lnTo>
                    <a:pt x="3159" y="3242"/>
                  </a:lnTo>
                  <a:lnTo>
                    <a:pt x="3182" y="3245"/>
                  </a:lnTo>
                  <a:lnTo>
                    <a:pt x="3201" y="3253"/>
                  </a:lnTo>
                  <a:lnTo>
                    <a:pt x="3219" y="3267"/>
                  </a:lnTo>
                  <a:lnTo>
                    <a:pt x="3232" y="3284"/>
                  </a:lnTo>
                  <a:lnTo>
                    <a:pt x="3241" y="3304"/>
                  </a:lnTo>
                  <a:lnTo>
                    <a:pt x="3245" y="3326"/>
                  </a:lnTo>
                  <a:lnTo>
                    <a:pt x="3241" y="3350"/>
                  </a:lnTo>
                  <a:lnTo>
                    <a:pt x="3232" y="3370"/>
                  </a:lnTo>
                  <a:lnTo>
                    <a:pt x="3219" y="3387"/>
                  </a:lnTo>
                  <a:lnTo>
                    <a:pt x="3201" y="3401"/>
                  </a:lnTo>
                  <a:lnTo>
                    <a:pt x="3182" y="3410"/>
                  </a:lnTo>
                  <a:lnTo>
                    <a:pt x="3159" y="3412"/>
                  </a:lnTo>
                  <a:lnTo>
                    <a:pt x="939" y="3412"/>
                  </a:lnTo>
                  <a:lnTo>
                    <a:pt x="916" y="3410"/>
                  </a:lnTo>
                  <a:lnTo>
                    <a:pt x="897" y="3401"/>
                  </a:lnTo>
                  <a:lnTo>
                    <a:pt x="879" y="3387"/>
                  </a:lnTo>
                  <a:lnTo>
                    <a:pt x="866" y="3370"/>
                  </a:lnTo>
                  <a:lnTo>
                    <a:pt x="857" y="3350"/>
                  </a:lnTo>
                  <a:lnTo>
                    <a:pt x="853" y="3326"/>
                  </a:lnTo>
                  <a:lnTo>
                    <a:pt x="857" y="3304"/>
                  </a:lnTo>
                  <a:lnTo>
                    <a:pt x="866" y="3284"/>
                  </a:lnTo>
                  <a:lnTo>
                    <a:pt x="879" y="3267"/>
                  </a:lnTo>
                  <a:lnTo>
                    <a:pt x="897" y="3253"/>
                  </a:lnTo>
                  <a:lnTo>
                    <a:pt x="916" y="3245"/>
                  </a:lnTo>
                  <a:lnTo>
                    <a:pt x="939" y="3242"/>
                  </a:lnTo>
                  <a:lnTo>
                    <a:pt x="1196" y="3242"/>
                  </a:lnTo>
                  <a:lnTo>
                    <a:pt x="1196" y="3156"/>
                  </a:lnTo>
                  <a:lnTo>
                    <a:pt x="1200" y="3113"/>
                  </a:lnTo>
                  <a:lnTo>
                    <a:pt x="1210" y="3071"/>
                  </a:lnTo>
                  <a:lnTo>
                    <a:pt x="1227" y="3034"/>
                  </a:lnTo>
                  <a:lnTo>
                    <a:pt x="1249" y="2999"/>
                  </a:lnTo>
                  <a:lnTo>
                    <a:pt x="1278" y="2968"/>
                  </a:lnTo>
                  <a:lnTo>
                    <a:pt x="1310" y="2943"/>
                  </a:lnTo>
                  <a:lnTo>
                    <a:pt x="1347" y="2922"/>
                  </a:lnTo>
                  <a:lnTo>
                    <a:pt x="1387" y="2908"/>
                  </a:lnTo>
                  <a:lnTo>
                    <a:pt x="1504" y="2560"/>
                  </a:lnTo>
                  <a:lnTo>
                    <a:pt x="343" y="2560"/>
                  </a:lnTo>
                  <a:lnTo>
                    <a:pt x="293" y="2556"/>
                  </a:lnTo>
                  <a:lnTo>
                    <a:pt x="245" y="2545"/>
                  </a:lnTo>
                  <a:lnTo>
                    <a:pt x="199" y="2527"/>
                  </a:lnTo>
                  <a:lnTo>
                    <a:pt x="156" y="2504"/>
                  </a:lnTo>
                  <a:lnTo>
                    <a:pt x="118" y="2475"/>
                  </a:lnTo>
                  <a:lnTo>
                    <a:pt x="84" y="2441"/>
                  </a:lnTo>
                  <a:lnTo>
                    <a:pt x="56" y="2403"/>
                  </a:lnTo>
                  <a:lnTo>
                    <a:pt x="32" y="2361"/>
                  </a:lnTo>
                  <a:lnTo>
                    <a:pt x="15" y="2315"/>
                  </a:lnTo>
                  <a:lnTo>
                    <a:pt x="4" y="2267"/>
                  </a:lnTo>
                  <a:lnTo>
                    <a:pt x="0" y="2216"/>
                  </a:lnTo>
                  <a:lnTo>
                    <a:pt x="0" y="343"/>
                  </a:lnTo>
                  <a:lnTo>
                    <a:pt x="4" y="293"/>
                  </a:lnTo>
                  <a:lnTo>
                    <a:pt x="15" y="245"/>
                  </a:lnTo>
                  <a:lnTo>
                    <a:pt x="32" y="199"/>
                  </a:lnTo>
                  <a:lnTo>
                    <a:pt x="56" y="157"/>
                  </a:lnTo>
                  <a:lnTo>
                    <a:pt x="84" y="118"/>
                  </a:lnTo>
                  <a:lnTo>
                    <a:pt x="118" y="85"/>
                  </a:lnTo>
                  <a:lnTo>
                    <a:pt x="156" y="56"/>
                  </a:lnTo>
                  <a:lnTo>
                    <a:pt x="199" y="33"/>
                  </a:lnTo>
                  <a:lnTo>
                    <a:pt x="245" y="15"/>
                  </a:lnTo>
                  <a:lnTo>
                    <a:pt x="293" y="4"/>
                  </a:lnTo>
                  <a:lnTo>
                    <a:pt x="3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93" name="Freeform 14"/>
            <p:cNvSpPr>
              <a:spLocks/>
            </p:cNvSpPr>
            <p:nvPr/>
          </p:nvSpPr>
          <p:spPr bwMode="auto">
            <a:xfrm>
              <a:off x="3800476" y="8342313"/>
              <a:ext cx="1854200" cy="1276350"/>
            </a:xfrm>
            <a:custGeom>
              <a:avLst/>
              <a:gdLst>
                <a:gd name="T0" fmla="*/ 1083 w 1168"/>
                <a:gd name="T1" fmla="*/ 1 h 804"/>
                <a:gd name="T2" fmla="*/ 1125 w 1168"/>
                <a:gd name="T3" fmla="*/ 12 h 804"/>
                <a:gd name="T4" fmla="*/ 1156 w 1168"/>
                <a:gd name="T5" fmla="*/ 43 h 804"/>
                <a:gd name="T6" fmla="*/ 1168 w 1168"/>
                <a:gd name="T7" fmla="*/ 86 h 804"/>
                <a:gd name="T8" fmla="*/ 1155 w 1168"/>
                <a:gd name="T9" fmla="*/ 129 h 804"/>
                <a:gd name="T10" fmla="*/ 1125 w 1168"/>
                <a:gd name="T11" fmla="*/ 159 h 804"/>
                <a:gd name="T12" fmla="*/ 1082 w 1168"/>
                <a:gd name="T13" fmla="*/ 171 h 804"/>
                <a:gd name="T14" fmla="*/ 953 w 1168"/>
                <a:gd name="T15" fmla="*/ 299 h 804"/>
                <a:gd name="T16" fmla="*/ 892 w 1168"/>
                <a:gd name="T17" fmla="*/ 752 h 804"/>
                <a:gd name="T18" fmla="*/ 867 w 1168"/>
                <a:gd name="T19" fmla="*/ 785 h 804"/>
                <a:gd name="T20" fmla="*/ 830 w 1168"/>
                <a:gd name="T21" fmla="*/ 803 h 804"/>
                <a:gd name="T22" fmla="*/ 808 w 1168"/>
                <a:gd name="T23" fmla="*/ 804 h 804"/>
                <a:gd name="T24" fmla="*/ 133 w 1168"/>
                <a:gd name="T25" fmla="*/ 757 h 804"/>
                <a:gd name="T26" fmla="*/ 97 w 1168"/>
                <a:gd name="T27" fmla="*/ 731 h 804"/>
                <a:gd name="T28" fmla="*/ 79 w 1168"/>
                <a:gd name="T29" fmla="*/ 691 h 804"/>
                <a:gd name="T30" fmla="*/ 2 w 1168"/>
                <a:gd name="T31" fmla="*/ 261 h 804"/>
                <a:gd name="T32" fmla="*/ 5 w 1168"/>
                <a:gd name="T33" fmla="*/ 217 h 804"/>
                <a:gd name="T34" fmla="*/ 30 w 1168"/>
                <a:gd name="T35" fmla="*/ 181 h 804"/>
                <a:gd name="T36" fmla="*/ 71 w 1168"/>
                <a:gd name="T37" fmla="*/ 163 h 804"/>
                <a:gd name="T38" fmla="*/ 86 w 1168"/>
                <a:gd name="T39" fmla="*/ 161 h 804"/>
                <a:gd name="T40" fmla="*/ 527 w 1168"/>
                <a:gd name="T41" fmla="*/ 161 h 804"/>
                <a:gd name="T42" fmla="*/ 569 w 1168"/>
                <a:gd name="T43" fmla="*/ 173 h 804"/>
                <a:gd name="T44" fmla="*/ 600 w 1168"/>
                <a:gd name="T45" fmla="*/ 204 h 804"/>
                <a:gd name="T46" fmla="*/ 611 w 1168"/>
                <a:gd name="T47" fmla="*/ 247 h 804"/>
                <a:gd name="T48" fmla="*/ 600 w 1168"/>
                <a:gd name="T49" fmla="*/ 289 h 804"/>
                <a:gd name="T50" fmla="*/ 569 w 1168"/>
                <a:gd name="T51" fmla="*/ 320 h 804"/>
                <a:gd name="T52" fmla="*/ 527 w 1168"/>
                <a:gd name="T53" fmla="*/ 331 h 804"/>
                <a:gd name="T54" fmla="*/ 235 w 1168"/>
                <a:gd name="T55" fmla="*/ 596 h 804"/>
                <a:gd name="T56" fmla="*/ 784 w 1168"/>
                <a:gd name="T57" fmla="*/ 278 h 804"/>
                <a:gd name="T58" fmla="*/ 816 w 1168"/>
                <a:gd name="T59" fmla="*/ 51 h 804"/>
                <a:gd name="T60" fmla="*/ 847 w 1168"/>
                <a:gd name="T61" fmla="*/ 14 h 804"/>
                <a:gd name="T62" fmla="*/ 894 w 1168"/>
                <a:gd name="T63" fmla="*/ 0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68" h="804">
                  <a:moveTo>
                    <a:pt x="894" y="0"/>
                  </a:moveTo>
                  <a:lnTo>
                    <a:pt x="1083" y="1"/>
                  </a:lnTo>
                  <a:lnTo>
                    <a:pt x="1106" y="4"/>
                  </a:lnTo>
                  <a:lnTo>
                    <a:pt x="1125" y="12"/>
                  </a:lnTo>
                  <a:lnTo>
                    <a:pt x="1143" y="26"/>
                  </a:lnTo>
                  <a:lnTo>
                    <a:pt x="1156" y="43"/>
                  </a:lnTo>
                  <a:lnTo>
                    <a:pt x="1165" y="63"/>
                  </a:lnTo>
                  <a:lnTo>
                    <a:pt x="1168" y="86"/>
                  </a:lnTo>
                  <a:lnTo>
                    <a:pt x="1164" y="109"/>
                  </a:lnTo>
                  <a:lnTo>
                    <a:pt x="1155" y="129"/>
                  </a:lnTo>
                  <a:lnTo>
                    <a:pt x="1143" y="146"/>
                  </a:lnTo>
                  <a:lnTo>
                    <a:pt x="1125" y="159"/>
                  </a:lnTo>
                  <a:lnTo>
                    <a:pt x="1104" y="168"/>
                  </a:lnTo>
                  <a:lnTo>
                    <a:pt x="1082" y="171"/>
                  </a:lnTo>
                  <a:lnTo>
                    <a:pt x="969" y="170"/>
                  </a:lnTo>
                  <a:lnTo>
                    <a:pt x="953" y="299"/>
                  </a:lnTo>
                  <a:lnTo>
                    <a:pt x="898" y="730"/>
                  </a:lnTo>
                  <a:lnTo>
                    <a:pt x="892" y="752"/>
                  </a:lnTo>
                  <a:lnTo>
                    <a:pt x="882" y="770"/>
                  </a:lnTo>
                  <a:lnTo>
                    <a:pt x="867" y="785"/>
                  </a:lnTo>
                  <a:lnTo>
                    <a:pt x="850" y="797"/>
                  </a:lnTo>
                  <a:lnTo>
                    <a:pt x="830" y="803"/>
                  </a:lnTo>
                  <a:lnTo>
                    <a:pt x="808" y="804"/>
                  </a:lnTo>
                  <a:lnTo>
                    <a:pt x="808" y="804"/>
                  </a:lnTo>
                  <a:lnTo>
                    <a:pt x="157" y="761"/>
                  </a:lnTo>
                  <a:lnTo>
                    <a:pt x="133" y="757"/>
                  </a:lnTo>
                  <a:lnTo>
                    <a:pt x="113" y="746"/>
                  </a:lnTo>
                  <a:lnTo>
                    <a:pt x="97" y="731"/>
                  </a:lnTo>
                  <a:lnTo>
                    <a:pt x="85" y="712"/>
                  </a:lnTo>
                  <a:lnTo>
                    <a:pt x="79" y="691"/>
                  </a:lnTo>
                  <a:lnTo>
                    <a:pt x="79" y="691"/>
                  </a:lnTo>
                  <a:lnTo>
                    <a:pt x="2" y="261"/>
                  </a:lnTo>
                  <a:lnTo>
                    <a:pt x="0" y="238"/>
                  </a:lnTo>
                  <a:lnTo>
                    <a:pt x="5" y="217"/>
                  </a:lnTo>
                  <a:lnTo>
                    <a:pt x="15" y="197"/>
                  </a:lnTo>
                  <a:lnTo>
                    <a:pt x="30" y="181"/>
                  </a:lnTo>
                  <a:lnTo>
                    <a:pt x="49" y="169"/>
                  </a:lnTo>
                  <a:lnTo>
                    <a:pt x="71" y="163"/>
                  </a:lnTo>
                  <a:lnTo>
                    <a:pt x="79" y="161"/>
                  </a:lnTo>
                  <a:lnTo>
                    <a:pt x="86" y="161"/>
                  </a:lnTo>
                  <a:lnTo>
                    <a:pt x="86" y="161"/>
                  </a:lnTo>
                  <a:lnTo>
                    <a:pt x="527" y="161"/>
                  </a:lnTo>
                  <a:lnTo>
                    <a:pt x="549" y="164"/>
                  </a:lnTo>
                  <a:lnTo>
                    <a:pt x="569" y="173"/>
                  </a:lnTo>
                  <a:lnTo>
                    <a:pt x="586" y="186"/>
                  </a:lnTo>
                  <a:lnTo>
                    <a:pt x="600" y="204"/>
                  </a:lnTo>
                  <a:lnTo>
                    <a:pt x="609" y="223"/>
                  </a:lnTo>
                  <a:lnTo>
                    <a:pt x="611" y="247"/>
                  </a:lnTo>
                  <a:lnTo>
                    <a:pt x="609" y="269"/>
                  </a:lnTo>
                  <a:lnTo>
                    <a:pt x="600" y="289"/>
                  </a:lnTo>
                  <a:lnTo>
                    <a:pt x="586" y="306"/>
                  </a:lnTo>
                  <a:lnTo>
                    <a:pt x="569" y="320"/>
                  </a:lnTo>
                  <a:lnTo>
                    <a:pt x="549" y="329"/>
                  </a:lnTo>
                  <a:lnTo>
                    <a:pt x="527" y="331"/>
                  </a:lnTo>
                  <a:lnTo>
                    <a:pt x="188" y="331"/>
                  </a:lnTo>
                  <a:lnTo>
                    <a:pt x="235" y="596"/>
                  </a:lnTo>
                  <a:lnTo>
                    <a:pt x="739" y="629"/>
                  </a:lnTo>
                  <a:lnTo>
                    <a:pt x="784" y="278"/>
                  </a:lnTo>
                  <a:lnTo>
                    <a:pt x="809" y="75"/>
                  </a:lnTo>
                  <a:lnTo>
                    <a:pt x="816" y="51"/>
                  </a:lnTo>
                  <a:lnTo>
                    <a:pt x="829" y="30"/>
                  </a:lnTo>
                  <a:lnTo>
                    <a:pt x="847" y="14"/>
                  </a:lnTo>
                  <a:lnTo>
                    <a:pt x="870" y="4"/>
                  </a:lnTo>
                  <a:lnTo>
                    <a:pt x="8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94" name="Freeform 15"/>
            <p:cNvSpPr>
              <a:spLocks/>
            </p:cNvSpPr>
            <p:nvPr/>
          </p:nvSpPr>
          <p:spPr bwMode="auto">
            <a:xfrm>
              <a:off x="4125913" y="9744076"/>
              <a:ext cx="273050" cy="273050"/>
            </a:xfrm>
            <a:custGeom>
              <a:avLst/>
              <a:gdLst>
                <a:gd name="T0" fmla="*/ 86 w 172"/>
                <a:gd name="T1" fmla="*/ 0 h 172"/>
                <a:gd name="T2" fmla="*/ 108 w 172"/>
                <a:gd name="T3" fmla="*/ 4 h 172"/>
                <a:gd name="T4" fmla="*/ 129 w 172"/>
                <a:gd name="T5" fmla="*/ 13 h 172"/>
                <a:gd name="T6" fmla="*/ 147 w 172"/>
                <a:gd name="T7" fmla="*/ 26 h 172"/>
                <a:gd name="T8" fmla="*/ 159 w 172"/>
                <a:gd name="T9" fmla="*/ 44 h 172"/>
                <a:gd name="T10" fmla="*/ 168 w 172"/>
                <a:gd name="T11" fmla="*/ 64 h 172"/>
                <a:gd name="T12" fmla="*/ 172 w 172"/>
                <a:gd name="T13" fmla="*/ 86 h 172"/>
                <a:gd name="T14" fmla="*/ 168 w 172"/>
                <a:gd name="T15" fmla="*/ 108 h 172"/>
                <a:gd name="T16" fmla="*/ 159 w 172"/>
                <a:gd name="T17" fmla="*/ 129 h 172"/>
                <a:gd name="T18" fmla="*/ 147 w 172"/>
                <a:gd name="T19" fmla="*/ 147 h 172"/>
                <a:gd name="T20" fmla="*/ 129 w 172"/>
                <a:gd name="T21" fmla="*/ 160 h 172"/>
                <a:gd name="T22" fmla="*/ 108 w 172"/>
                <a:gd name="T23" fmla="*/ 168 h 172"/>
                <a:gd name="T24" fmla="*/ 86 w 172"/>
                <a:gd name="T25" fmla="*/ 172 h 172"/>
                <a:gd name="T26" fmla="*/ 64 w 172"/>
                <a:gd name="T27" fmla="*/ 168 h 172"/>
                <a:gd name="T28" fmla="*/ 42 w 172"/>
                <a:gd name="T29" fmla="*/ 160 h 172"/>
                <a:gd name="T30" fmla="*/ 25 w 172"/>
                <a:gd name="T31" fmla="*/ 147 h 172"/>
                <a:gd name="T32" fmla="*/ 13 w 172"/>
                <a:gd name="T33" fmla="*/ 129 h 172"/>
                <a:gd name="T34" fmla="*/ 4 w 172"/>
                <a:gd name="T35" fmla="*/ 108 h 172"/>
                <a:gd name="T36" fmla="*/ 0 w 172"/>
                <a:gd name="T37" fmla="*/ 86 h 172"/>
                <a:gd name="T38" fmla="*/ 4 w 172"/>
                <a:gd name="T39" fmla="*/ 64 h 172"/>
                <a:gd name="T40" fmla="*/ 13 w 172"/>
                <a:gd name="T41" fmla="*/ 44 h 172"/>
                <a:gd name="T42" fmla="*/ 25 w 172"/>
                <a:gd name="T43" fmla="*/ 26 h 172"/>
                <a:gd name="T44" fmla="*/ 42 w 172"/>
                <a:gd name="T45" fmla="*/ 13 h 172"/>
                <a:gd name="T46" fmla="*/ 64 w 172"/>
                <a:gd name="T47" fmla="*/ 4 h 172"/>
                <a:gd name="T48" fmla="*/ 86 w 172"/>
                <a:gd name="T49"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2" h="172">
                  <a:moveTo>
                    <a:pt x="86" y="0"/>
                  </a:moveTo>
                  <a:lnTo>
                    <a:pt x="108" y="4"/>
                  </a:lnTo>
                  <a:lnTo>
                    <a:pt x="129" y="13"/>
                  </a:lnTo>
                  <a:lnTo>
                    <a:pt x="147" y="26"/>
                  </a:lnTo>
                  <a:lnTo>
                    <a:pt x="159" y="44"/>
                  </a:lnTo>
                  <a:lnTo>
                    <a:pt x="168" y="64"/>
                  </a:lnTo>
                  <a:lnTo>
                    <a:pt x="172" y="86"/>
                  </a:lnTo>
                  <a:lnTo>
                    <a:pt x="168" y="108"/>
                  </a:lnTo>
                  <a:lnTo>
                    <a:pt x="159" y="129"/>
                  </a:lnTo>
                  <a:lnTo>
                    <a:pt x="147" y="147"/>
                  </a:lnTo>
                  <a:lnTo>
                    <a:pt x="129" y="160"/>
                  </a:lnTo>
                  <a:lnTo>
                    <a:pt x="108" y="168"/>
                  </a:lnTo>
                  <a:lnTo>
                    <a:pt x="86" y="172"/>
                  </a:lnTo>
                  <a:lnTo>
                    <a:pt x="64" y="168"/>
                  </a:lnTo>
                  <a:lnTo>
                    <a:pt x="42" y="160"/>
                  </a:lnTo>
                  <a:lnTo>
                    <a:pt x="25" y="147"/>
                  </a:lnTo>
                  <a:lnTo>
                    <a:pt x="13" y="129"/>
                  </a:lnTo>
                  <a:lnTo>
                    <a:pt x="4" y="108"/>
                  </a:lnTo>
                  <a:lnTo>
                    <a:pt x="0" y="86"/>
                  </a:lnTo>
                  <a:lnTo>
                    <a:pt x="4" y="64"/>
                  </a:lnTo>
                  <a:lnTo>
                    <a:pt x="13" y="44"/>
                  </a:lnTo>
                  <a:lnTo>
                    <a:pt x="25" y="26"/>
                  </a:lnTo>
                  <a:lnTo>
                    <a:pt x="42" y="13"/>
                  </a:lnTo>
                  <a:lnTo>
                    <a:pt x="64" y="4"/>
                  </a:lnTo>
                  <a:lnTo>
                    <a:pt x="8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95" name="Freeform 16"/>
            <p:cNvSpPr>
              <a:spLocks/>
            </p:cNvSpPr>
            <p:nvPr/>
          </p:nvSpPr>
          <p:spPr bwMode="auto">
            <a:xfrm>
              <a:off x="4818063" y="9744076"/>
              <a:ext cx="269875" cy="273050"/>
            </a:xfrm>
            <a:custGeom>
              <a:avLst/>
              <a:gdLst>
                <a:gd name="T0" fmla="*/ 85 w 170"/>
                <a:gd name="T1" fmla="*/ 0 h 172"/>
                <a:gd name="T2" fmla="*/ 108 w 170"/>
                <a:gd name="T3" fmla="*/ 4 h 172"/>
                <a:gd name="T4" fmla="*/ 128 w 170"/>
                <a:gd name="T5" fmla="*/ 13 h 172"/>
                <a:gd name="T6" fmla="*/ 145 w 170"/>
                <a:gd name="T7" fmla="*/ 26 h 172"/>
                <a:gd name="T8" fmla="*/ 159 w 170"/>
                <a:gd name="T9" fmla="*/ 44 h 172"/>
                <a:gd name="T10" fmla="*/ 168 w 170"/>
                <a:gd name="T11" fmla="*/ 64 h 172"/>
                <a:gd name="T12" fmla="*/ 170 w 170"/>
                <a:gd name="T13" fmla="*/ 86 h 172"/>
                <a:gd name="T14" fmla="*/ 168 w 170"/>
                <a:gd name="T15" fmla="*/ 108 h 172"/>
                <a:gd name="T16" fmla="*/ 159 w 170"/>
                <a:gd name="T17" fmla="*/ 129 h 172"/>
                <a:gd name="T18" fmla="*/ 145 w 170"/>
                <a:gd name="T19" fmla="*/ 147 h 172"/>
                <a:gd name="T20" fmla="*/ 128 w 170"/>
                <a:gd name="T21" fmla="*/ 160 h 172"/>
                <a:gd name="T22" fmla="*/ 108 w 170"/>
                <a:gd name="T23" fmla="*/ 168 h 172"/>
                <a:gd name="T24" fmla="*/ 85 w 170"/>
                <a:gd name="T25" fmla="*/ 172 h 172"/>
                <a:gd name="T26" fmla="*/ 62 w 170"/>
                <a:gd name="T27" fmla="*/ 168 h 172"/>
                <a:gd name="T28" fmla="*/ 42 w 170"/>
                <a:gd name="T29" fmla="*/ 160 h 172"/>
                <a:gd name="T30" fmla="*/ 25 w 170"/>
                <a:gd name="T31" fmla="*/ 147 h 172"/>
                <a:gd name="T32" fmla="*/ 11 w 170"/>
                <a:gd name="T33" fmla="*/ 129 h 172"/>
                <a:gd name="T34" fmla="*/ 3 w 170"/>
                <a:gd name="T35" fmla="*/ 108 h 172"/>
                <a:gd name="T36" fmla="*/ 0 w 170"/>
                <a:gd name="T37" fmla="*/ 86 h 172"/>
                <a:gd name="T38" fmla="*/ 3 w 170"/>
                <a:gd name="T39" fmla="*/ 64 h 172"/>
                <a:gd name="T40" fmla="*/ 11 w 170"/>
                <a:gd name="T41" fmla="*/ 44 h 172"/>
                <a:gd name="T42" fmla="*/ 25 w 170"/>
                <a:gd name="T43" fmla="*/ 26 h 172"/>
                <a:gd name="T44" fmla="*/ 42 w 170"/>
                <a:gd name="T45" fmla="*/ 13 h 172"/>
                <a:gd name="T46" fmla="*/ 62 w 170"/>
                <a:gd name="T47" fmla="*/ 4 h 172"/>
                <a:gd name="T48" fmla="*/ 85 w 170"/>
                <a:gd name="T49"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0" h="172">
                  <a:moveTo>
                    <a:pt x="85" y="0"/>
                  </a:moveTo>
                  <a:lnTo>
                    <a:pt x="108" y="4"/>
                  </a:lnTo>
                  <a:lnTo>
                    <a:pt x="128" y="13"/>
                  </a:lnTo>
                  <a:lnTo>
                    <a:pt x="145" y="26"/>
                  </a:lnTo>
                  <a:lnTo>
                    <a:pt x="159" y="44"/>
                  </a:lnTo>
                  <a:lnTo>
                    <a:pt x="168" y="64"/>
                  </a:lnTo>
                  <a:lnTo>
                    <a:pt x="170" y="86"/>
                  </a:lnTo>
                  <a:lnTo>
                    <a:pt x="168" y="108"/>
                  </a:lnTo>
                  <a:lnTo>
                    <a:pt x="159" y="129"/>
                  </a:lnTo>
                  <a:lnTo>
                    <a:pt x="145" y="147"/>
                  </a:lnTo>
                  <a:lnTo>
                    <a:pt x="128" y="160"/>
                  </a:lnTo>
                  <a:lnTo>
                    <a:pt x="108" y="168"/>
                  </a:lnTo>
                  <a:lnTo>
                    <a:pt x="85" y="172"/>
                  </a:lnTo>
                  <a:lnTo>
                    <a:pt x="62" y="168"/>
                  </a:lnTo>
                  <a:lnTo>
                    <a:pt x="42" y="160"/>
                  </a:lnTo>
                  <a:lnTo>
                    <a:pt x="25" y="147"/>
                  </a:lnTo>
                  <a:lnTo>
                    <a:pt x="11" y="129"/>
                  </a:lnTo>
                  <a:lnTo>
                    <a:pt x="3" y="108"/>
                  </a:lnTo>
                  <a:lnTo>
                    <a:pt x="0" y="86"/>
                  </a:lnTo>
                  <a:lnTo>
                    <a:pt x="3" y="64"/>
                  </a:lnTo>
                  <a:lnTo>
                    <a:pt x="11" y="44"/>
                  </a:lnTo>
                  <a:lnTo>
                    <a:pt x="25" y="26"/>
                  </a:lnTo>
                  <a:lnTo>
                    <a:pt x="42" y="13"/>
                  </a:lnTo>
                  <a:lnTo>
                    <a:pt x="62" y="4"/>
                  </a:lnTo>
                  <a:lnTo>
                    <a:pt x="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96" name="Freeform 17"/>
            <p:cNvSpPr>
              <a:spLocks/>
            </p:cNvSpPr>
            <p:nvPr/>
          </p:nvSpPr>
          <p:spPr bwMode="auto">
            <a:xfrm>
              <a:off x="1970088" y="7758113"/>
              <a:ext cx="333375" cy="271463"/>
            </a:xfrm>
            <a:custGeom>
              <a:avLst/>
              <a:gdLst>
                <a:gd name="T0" fmla="*/ 85 w 210"/>
                <a:gd name="T1" fmla="*/ 0 h 171"/>
                <a:gd name="T2" fmla="*/ 124 w 210"/>
                <a:gd name="T3" fmla="*/ 0 h 171"/>
                <a:gd name="T4" fmla="*/ 146 w 210"/>
                <a:gd name="T5" fmla="*/ 3 h 171"/>
                <a:gd name="T6" fmla="*/ 167 w 210"/>
                <a:gd name="T7" fmla="*/ 11 h 171"/>
                <a:gd name="T8" fmla="*/ 185 w 210"/>
                <a:gd name="T9" fmla="*/ 24 h 171"/>
                <a:gd name="T10" fmla="*/ 197 w 210"/>
                <a:gd name="T11" fmla="*/ 42 h 171"/>
                <a:gd name="T12" fmla="*/ 206 w 210"/>
                <a:gd name="T13" fmla="*/ 63 h 171"/>
                <a:gd name="T14" fmla="*/ 210 w 210"/>
                <a:gd name="T15" fmla="*/ 85 h 171"/>
                <a:gd name="T16" fmla="*/ 206 w 210"/>
                <a:gd name="T17" fmla="*/ 108 h 171"/>
                <a:gd name="T18" fmla="*/ 197 w 210"/>
                <a:gd name="T19" fmla="*/ 129 h 171"/>
                <a:gd name="T20" fmla="*/ 185 w 210"/>
                <a:gd name="T21" fmla="*/ 145 h 171"/>
                <a:gd name="T22" fmla="*/ 167 w 210"/>
                <a:gd name="T23" fmla="*/ 158 h 171"/>
                <a:gd name="T24" fmla="*/ 146 w 210"/>
                <a:gd name="T25" fmla="*/ 167 h 171"/>
                <a:gd name="T26" fmla="*/ 124 w 210"/>
                <a:gd name="T27" fmla="*/ 171 h 171"/>
                <a:gd name="T28" fmla="*/ 85 w 210"/>
                <a:gd name="T29" fmla="*/ 171 h 171"/>
                <a:gd name="T30" fmla="*/ 63 w 210"/>
                <a:gd name="T31" fmla="*/ 167 h 171"/>
                <a:gd name="T32" fmla="*/ 42 w 210"/>
                <a:gd name="T33" fmla="*/ 158 h 171"/>
                <a:gd name="T34" fmla="*/ 26 w 210"/>
                <a:gd name="T35" fmla="*/ 145 h 171"/>
                <a:gd name="T36" fmla="*/ 12 w 210"/>
                <a:gd name="T37" fmla="*/ 129 h 171"/>
                <a:gd name="T38" fmla="*/ 3 w 210"/>
                <a:gd name="T39" fmla="*/ 108 h 171"/>
                <a:gd name="T40" fmla="*/ 0 w 210"/>
                <a:gd name="T41" fmla="*/ 85 h 171"/>
                <a:gd name="T42" fmla="*/ 3 w 210"/>
                <a:gd name="T43" fmla="*/ 63 h 171"/>
                <a:gd name="T44" fmla="*/ 12 w 210"/>
                <a:gd name="T45" fmla="*/ 42 h 171"/>
                <a:gd name="T46" fmla="*/ 26 w 210"/>
                <a:gd name="T47" fmla="*/ 24 h 171"/>
                <a:gd name="T48" fmla="*/ 42 w 210"/>
                <a:gd name="T49" fmla="*/ 11 h 171"/>
                <a:gd name="T50" fmla="*/ 63 w 210"/>
                <a:gd name="T51" fmla="*/ 3 h 171"/>
                <a:gd name="T52" fmla="*/ 85 w 210"/>
                <a:gd name="T5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0" h="171">
                  <a:moveTo>
                    <a:pt x="85" y="0"/>
                  </a:moveTo>
                  <a:lnTo>
                    <a:pt x="124" y="0"/>
                  </a:lnTo>
                  <a:lnTo>
                    <a:pt x="146" y="3"/>
                  </a:lnTo>
                  <a:lnTo>
                    <a:pt x="167" y="11"/>
                  </a:lnTo>
                  <a:lnTo>
                    <a:pt x="185" y="24"/>
                  </a:lnTo>
                  <a:lnTo>
                    <a:pt x="197" y="42"/>
                  </a:lnTo>
                  <a:lnTo>
                    <a:pt x="206" y="63"/>
                  </a:lnTo>
                  <a:lnTo>
                    <a:pt x="210" y="85"/>
                  </a:lnTo>
                  <a:lnTo>
                    <a:pt x="206" y="108"/>
                  </a:lnTo>
                  <a:lnTo>
                    <a:pt x="197" y="129"/>
                  </a:lnTo>
                  <a:lnTo>
                    <a:pt x="185" y="145"/>
                  </a:lnTo>
                  <a:lnTo>
                    <a:pt x="167" y="158"/>
                  </a:lnTo>
                  <a:lnTo>
                    <a:pt x="146" y="167"/>
                  </a:lnTo>
                  <a:lnTo>
                    <a:pt x="124" y="171"/>
                  </a:lnTo>
                  <a:lnTo>
                    <a:pt x="85" y="171"/>
                  </a:lnTo>
                  <a:lnTo>
                    <a:pt x="63" y="167"/>
                  </a:lnTo>
                  <a:lnTo>
                    <a:pt x="42" y="158"/>
                  </a:lnTo>
                  <a:lnTo>
                    <a:pt x="26" y="145"/>
                  </a:lnTo>
                  <a:lnTo>
                    <a:pt x="12" y="129"/>
                  </a:lnTo>
                  <a:lnTo>
                    <a:pt x="3" y="108"/>
                  </a:lnTo>
                  <a:lnTo>
                    <a:pt x="0" y="85"/>
                  </a:lnTo>
                  <a:lnTo>
                    <a:pt x="3" y="63"/>
                  </a:lnTo>
                  <a:lnTo>
                    <a:pt x="12" y="42"/>
                  </a:lnTo>
                  <a:lnTo>
                    <a:pt x="26" y="24"/>
                  </a:lnTo>
                  <a:lnTo>
                    <a:pt x="42" y="11"/>
                  </a:lnTo>
                  <a:lnTo>
                    <a:pt x="63" y="3"/>
                  </a:lnTo>
                  <a:lnTo>
                    <a:pt x="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97" name="Freeform 18"/>
            <p:cNvSpPr>
              <a:spLocks/>
            </p:cNvSpPr>
            <p:nvPr/>
          </p:nvSpPr>
          <p:spPr bwMode="auto">
            <a:xfrm>
              <a:off x="7150101" y="10329863"/>
              <a:ext cx="327025" cy="271463"/>
            </a:xfrm>
            <a:custGeom>
              <a:avLst/>
              <a:gdLst>
                <a:gd name="T0" fmla="*/ 86 w 206"/>
                <a:gd name="T1" fmla="*/ 0 h 171"/>
                <a:gd name="T2" fmla="*/ 122 w 206"/>
                <a:gd name="T3" fmla="*/ 0 h 171"/>
                <a:gd name="T4" fmla="*/ 144 w 206"/>
                <a:gd name="T5" fmla="*/ 4 h 171"/>
                <a:gd name="T6" fmla="*/ 164 w 206"/>
                <a:gd name="T7" fmla="*/ 12 h 171"/>
                <a:gd name="T8" fmla="*/ 182 w 206"/>
                <a:gd name="T9" fmla="*/ 25 h 171"/>
                <a:gd name="T10" fmla="*/ 195 w 206"/>
                <a:gd name="T11" fmla="*/ 42 h 171"/>
                <a:gd name="T12" fmla="*/ 204 w 206"/>
                <a:gd name="T13" fmla="*/ 63 h 171"/>
                <a:gd name="T14" fmla="*/ 206 w 206"/>
                <a:gd name="T15" fmla="*/ 85 h 171"/>
                <a:gd name="T16" fmla="*/ 204 w 206"/>
                <a:gd name="T17" fmla="*/ 108 h 171"/>
                <a:gd name="T18" fmla="*/ 195 w 206"/>
                <a:gd name="T19" fmla="*/ 129 h 171"/>
                <a:gd name="T20" fmla="*/ 182 w 206"/>
                <a:gd name="T21" fmla="*/ 146 h 171"/>
                <a:gd name="T22" fmla="*/ 164 w 206"/>
                <a:gd name="T23" fmla="*/ 159 h 171"/>
                <a:gd name="T24" fmla="*/ 144 w 206"/>
                <a:gd name="T25" fmla="*/ 167 h 171"/>
                <a:gd name="T26" fmla="*/ 122 w 206"/>
                <a:gd name="T27" fmla="*/ 171 h 171"/>
                <a:gd name="T28" fmla="*/ 86 w 206"/>
                <a:gd name="T29" fmla="*/ 171 h 171"/>
                <a:gd name="T30" fmla="*/ 62 w 206"/>
                <a:gd name="T31" fmla="*/ 167 h 171"/>
                <a:gd name="T32" fmla="*/ 42 w 206"/>
                <a:gd name="T33" fmla="*/ 159 h 171"/>
                <a:gd name="T34" fmla="*/ 25 w 206"/>
                <a:gd name="T35" fmla="*/ 146 h 171"/>
                <a:gd name="T36" fmla="*/ 11 w 206"/>
                <a:gd name="T37" fmla="*/ 129 h 171"/>
                <a:gd name="T38" fmla="*/ 3 w 206"/>
                <a:gd name="T39" fmla="*/ 108 h 171"/>
                <a:gd name="T40" fmla="*/ 0 w 206"/>
                <a:gd name="T41" fmla="*/ 85 h 171"/>
                <a:gd name="T42" fmla="*/ 3 w 206"/>
                <a:gd name="T43" fmla="*/ 63 h 171"/>
                <a:gd name="T44" fmla="*/ 11 w 206"/>
                <a:gd name="T45" fmla="*/ 42 h 171"/>
                <a:gd name="T46" fmla="*/ 25 w 206"/>
                <a:gd name="T47" fmla="*/ 25 h 171"/>
                <a:gd name="T48" fmla="*/ 42 w 206"/>
                <a:gd name="T49" fmla="*/ 12 h 171"/>
                <a:gd name="T50" fmla="*/ 62 w 206"/>
                <a:gd name="T51" fmla="*/ 4 h 171"/>
                <a:gd name="T52" fmla="*/ 86 w 206"/>
                <a:gd name="T5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6" h="171">
                  <a:moveTo>
                    <a:pt x="86" y="0"/>
                  </a:moveTo>
                  <a:lnTo>
                    <a:pt x="122" y="0"/>
                  </a:lnTo>
                  <a:lnTo>
                    <a:pt x="144" y="4"/>
                  </a:lnTo>
                  <a:lnTo>
                    <a:pt x="164" y="12"/>
                  </a:lnTo>
                  <a:lnTo>
                    <a:pt x="182" y="25"/>
                  </a:lnTo>
                  <a:lnTo>
                    <a:pt x="195" y="42"/>
                  </a:lnTo>
                  <a:lnTo>
                    <a:pt x="204" y="63"/>
                  </a:lnTo>
                  <a:lnTo>
                    <a:pt x="206" y="85"/>
                  </a:lnTo>
                  <a:lnTo>
                    <a:pt x="204" y="108"/>
                  </a:lnTo>
                  <a:lnTo>
                    <a:pt x="195" y="129"/>
                  </a:lnTo>
                  <a:lnTo>
                    <a:pt x="182" y="146"/>
                  </a:lnTo>
                  <a:lnTo>
                    <a:pt x="164" y="159"/>
                  </a:lnTo>
                  <a:lnTo>
                    <a:pt x="144" y="167"/>
                  </a:lnTo>
                  <a:lnTo>
                    <a:pt x="122" y="171"/>
                  </a:lnTo>
                  <a:lnTo>
                    <a:pt x="86" y="171"/>
                  </a:lnTo>
                  <a:lnTo>
                    <a:pt x="62" y="167"/>
                  </a:lnTo>
                  <a:lnTo>
                    <a:pt x="42" y="159"/>
                  </a:lnTo>
                  <a:lnTo>
                    <a:pt x="25" y="146"/>
                  </a:lnTo>
                  <a:lnTo>
                    <a:pt x="11" y="129"/>
                  </a:lnTo>
                  <a:lnTo>
                    <a:pt x="3" y="108"/>
                  </a:lnTo>
                  <a:lnTo>
                    <a:pt x="0" y="85"/>
                  </a:lnTo>
                  <a:lnTo>
                    <a:pt x="3" y="63"/>
                  </a:lnTo>
                  <a:lnTo>
                    <a:pt x="11" y="42"/>
                  </a:lnTo>
                  <a:lnTo>
                    <a:pt x="25" y="25"/>
                  </a:lnTo>
                  <a:lnTo>
                    <a:pt x="42" y="12"/>
                  </a:lnTo>
                  <a:lnTo>
                    <a:pt x="62" y="4"/>
                  </a:lnTo>
                  <a:lnTo>
                    <a:pt x="8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grpSp>
      <p:grpSp>
        <p:nvGrpSpPr>
          <p:cNvPr id="98" name="Group 97"/>
          <p:cNvGrpSpPr/>
          <p:nvPr/>
        </p:nvGrpSpPr>
        <p:grpSpPr>
          <a:xfrm>
            <a:off x="1702725" y="2433315"/>
            <a:ext cx="688052" cy="688588"/>
            <a:chOff x="-6183313" y="265113"/>
            <a:chExt cx="6092825" cy="6097588"/>
          </a:xfrm>
          <a:solidFill>
            <a:schemeClr val="accent1"/>
          </a:solidFill>
        </p:grpSpPr>
        <p:sp>
          <p:nvSpPr>
            <p:cNvPr id="99" name="Freeform 23"/>
            <p:cNvSpPr>
              <a:spLocks noEditPoints="1"/>
            </p:cNvSpPr>
            <p:nvPr/>
          </p:nvSpPr>
          <p:spPr bwMode="auto">
            <a:xfrm>
              <a:off x="-4479926" y="876300"/>
              <a:ext cx="2722563" cy="3148013"/>
            </a:xfrm>
            <a:custGeom>
              <a:avLst/>
              <a:gdLst>
                <a:gd name="T0" fmla="*/ 715 w 1715"/>
                <a:gd name="T1" fmla="*/ 397 h 1983"/>
                <a:gd name="T2" fmla="*/ 525 w 1715"/>
                <a:gd name="T3" fmla="*/ 464 h 1983"/>
                <a:gd name="T4" fmla="*/ 363 w 1715"/>
                <a:gd name="T5" fmla="*/ 579 h 1983"/>
                <a:gd name="T6" fmla="*/ 237 w 1715"/>
                <a:gd name="T7" fmla="*/ 734 h 1983"/>
                <a:gd name="T8" fmla="*/ 157 w 1715"/>
                <a:gd name="T9" fmla="*/ 919 h 1983"/>
                <a:gd name="T10" fmla="*/ 129 w 1715"/>
                <a:gd name="T11" fmla="*/ 1124 h 1983"/>
                <a:gd name="T12" fmla="*/ 159 w 1715"/>
                <a:gd name="T13" fmla="*/ 1328 h 1983"/>
                <a:gd name="T14" fmla="*/ 240 w 1715"/>
                <a:gd name="T15" fmla="*/ 1511 h 1983"/>
                <a:gd name="T16" fmla="*/ 368 w 1715"/>
                <a:gd name="T17" fmla="*/ 1663 h 1983"/>
                <a:gd name="T18" fmla="*/ 530 w 1715"/>
                <a:gd name="T19" fmla="*/ 1777 h 1983"/>
                <a:gd name="T20" fmla="*/ 719 w 1715"/>
                <a:gd name="T21" fmla="*/ 1842 h 1983"/>
                <a:gd name="T22" fmla="*/ 862 w 1715"/>
                <a:gd name="T23" fmla="*/ 1855 h 1983"/>
                <a:gd name="T24" fmla="*/ 1067 w 1715"/>
                <a:gd name="T25" fmla="*/ 1826 h 1983"/>
                <a:gd name="T26" fmla="*/ 1247 w 1715"/>
                <a:gd name="T27" fmla="*/ 1741 h 1983"/>
                <a:gd name="T28" fmla="*/ 1399 w 1715"/>
                <a:gd name="T29" fmla="*/ 1611 h 1983"/>
                <a:gd name="T30" fmla="*/ 1510 w 1715"/>
                <a:gd name="T31" fmla="*/ 1446 h 1983"/>
                <a:gd name="T32" fmla="*/ 1574 w 1715"/>
                <a:gd name="T33" fmla="*/ 1253 h 1983"/>
                <a:gd name="T34" fmla="*/ 1583 w 1715"/>
                <a:gd name="T35" fmla="*/ 1044 h 1983"/>
                <a:gd name="T36" fmla="*/ 1534 w 1715"/>
                <a:gd name="T37" fmla="*/ 847 h 1983"/>
                <a:gd name="T38" fmla="*/ 1436 w 1715"/>
                <a:gd name="T39" fmla="*/ 674 h 1983"/>
                <a:gd name="T40" fmla="*/ 1296 w 1715"/>
                <a:gd name="T41" fmla="*/ 534 h 1983"/>
                <a:gd name="T42" fmla="*/ 1124 w 1715"/>
                <a:gd name="T43" fmla="*/ 435 h 1983"/>
                <a:gd name="T44" fmla="*/ 927 w 1715"/>
                <a:gd name="T45" fmla="*/ 387 h 1983"/>
                <a:gd name="T46" fmla="*/ 398 w 1715"/>
                <a:gd name="T47" fmla="*/ 0 h 1983"/>
                <a:gd name="T48" fmla="*/ 450 w 1715"/>
                <a:gd name="T49" fmla="*/ 25 h 1983"/>
                <a:gd name="T50" fmla="*/ 462 w 1715"/>
                <a:gd name="T51" fmla="*/ 349 h 1983"/>
                <a:gd name="T52" fmla="*/ 648 w 1715"/>
                <a:gd name="T53" fmla="*/ 280 h 1983"/>
                <a:gd name="T54" fmla="*/ 852 w 1715"/>
                <a:gd name="T55" fmla="*/ 255 h 1983"/>
                <a:gd name="T56" fmla="*/ 1013 w 1715"/>
                <a:gd name="T57" fmla="*/ 269 h 1983"/>
                <a:gd name="T58" fmla="*/ 1230 w 1715"/>
                <a:gd name="T59" fmla="*/ 339 h 1983"/>
                <a:gd name="T60" fmla="*/ 1358 w 1715"/>
                <a:gd name="T61" fmla="*/ 128 h 1983"/>
                <a:gd name="T62" fmla="*/ 1384 w 1715"/>
                <a:gd name="T63" fmla="*/ 75 h 1983"/>
                <a:gd name="T64" fmla="*/ 1442 w 1715"/>
                <a:gd name="T65" fmla="*/ 66 h 1983"/>
                <a:gd name="T66" fmla="*/ 1483 w 1715"/>
                <a:gd name="T67" fmla="*/ 107 h 1983"/>
                <a:gd name="T68" fmla="*/ 1485 w 1715"/>
                <a:gd name="T69" fmla="*/ 515 h 1983"/>
                <a:gd name="T70" fmla="*/ 1483 w 1715"/>
                <a:gd name="T71" fmla="*/ 529 h 1983"/>
                <a:gd name="T72" fmla="*/ 1605 w 1715"/>
                <a:gd name="T73" fmla="*/ 698 h 1983"/>
                <a:gd name="T74" fmla="*/ 1686 w 1715"/>
                <a:gd name="T75" fmla="*/ 895 h 1983"/>
                <a:gd name="T76" fmla="*/ 1715 w 1715"/>
                <a:gd name="T77" fmla="*/ 1112 h 1983"/>
                <a:gd name="T78" fmla="*/ 1686 w 1715"/>
                <a:gd name="T79" fmla="*/ 1341 h 1983"/>
                <a:gd name="T80" fmla="*/ 1601 w 1715"/>
                <a:gd name="T81" fmla="*/ 1548 h 1983"/>
                <a:gd name="T82" fmla="*/ 1468 w 1715"/>
                <a:gd name="T83" fmla="*/ 1725 h 1983"/>
                <a:gd name="T84" fmla="*/ 1294 w 1715"/>
                <a:gd name="T85" fmla="*/ 1863 h 1983"/>
                <a:gd name="T86" fmla="*/ 1090 w 1715"/>
                <a:gd name="T87" fmla="*/ 1952 h 1983"/>
                <a:gd name="T88" fmla="*/ 863 w 1715"/>
                <a:gd name="T89" fmla="*/ 1983 h 1983"/>
                <a:gd name="T90" fmla="*/ 704 w 1715"/>
                <a:gd name="T91" fmla="*/ 1969 h 1983"/>
                <a:gd name="T92" fmla="*/ 492 w 1715"/>
                <a:gd name="T93" fmla="*/ 1900 h 1983"/>
                <a:gd name="T94" fmla="*/ 307 w 1715"/>
                <a:gd name="T95" fmla="*/ 1780 h 1983"/>
                <a:gd name="T96" fmla="*/ 159 w 1715"/>
                <a:gd name="T97" fmla="*/ 1618 h 1983"/>
                <a:gd name="T98" fmla="*/ 55 w 1715"/>
                <a:gd name="T99" fmla="*/ 1422 h 1983"/>
                <a:gd name="T100" fmla="*/ 4 w 1715"/>
                <a:gd name="T101" fmla="*/ 1201 h 1983"/>
                <a:gd name="T102" fmla="*/ 12 w 1715"/>
                <a:gd name="T103" fmla="*/ 975 h 1983"/>
                <a:gd name="T104" fmla="*/ 75 w 1715"/>
                <a:gd name="T105" fmla="*/ 766 h 1983"/>
                <a:gd name="T106" fmla="*/ 185 w 1715"/>
                <a:gd name="T107" fmla="*/ 582 h 1983"/>
                <a:gd name="T108" fmla="*/ 334 w 1715"/>
                <a:gd name="T109" fmla="*/ 432 h 1983"/>
                <a:gd name="T110" fmla="*/ 347 w 1715"/>
                <a:gd name="T111" fmla="*/ 25 h 1983"/>
                <a:gd name="T112" fmla="*/ 398 w 1715"/>
                <a:gd name="T113" fmla="*/ 0 h 1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15" h="1983">
                  <a:moveTo>
                    <a:pt x="852" y="383"/>
                  </a:moveTo>
                  <a:lnTo>
                    <a:pt x="782" y="387"/>
                  </a:lnTo>
                  <a:lnTo>
                    <a:pt x="715" y="397"/>
                  </a:lnTo>
                  <a:lnTo>
                    <a:pt x="648" y="414"/>
                  </a:lnTo>
                  <a:lnTo>
                    <a:pt x="585" y="436"/>
                  </a:lnTo>
                  <a:lnTo>
                    <a:pt x="525" y="464"/>
                  </a:lnTo>
                  <a:lnTo>
                    <a:pt x="467" y="498"/>
                  </a:lnTo>
                  <a:lnTo>
                    <a:pt x="413" y="536"/>
                  </a:lnTo>
                  <a:lnTo>
                    <a:pt x="363" y="579"/>
                  </a:lnTo>
                  <a:lnTo>
                    <a:pt x="316" y="627"/>
                  </a:lnTo>
                  <a:lnTo>
                    <a:pt x="274" y="678"/>
                  </a:lnTo>
                  <a:lnTo>
                    <a:pt x="237" y="734"/>
                  </a:lnTo>
                  <a:lnTo>
                    <a:pt x="204" y="793"/>
                  </a:lnTo>
                  <a:lnTo>
                    <a:pt x="178" y="854"/>
                  </a:lnTo>
                  <a:lnTo>
                    <a:pt x="157" y="919"/>
                  </a:lnTo>
                  <a:lnTo>
                    <a:pt x="140" y="985"/>
                  </a:lnTo>
                  <a:lnTo>
                    <a:pt x="131" y="1054"/>
                  </a:lnTo>
                  <a:lnTo>
                    <a:pt x="129" y="1124"/>
                  </a:lnTo>
                  <a:lnTo>
                    <a:pt x="132" y="1194"/>
                  </a:lnTo>
                  <a:lnTo>
                    <a:pt x="143" y="1263"/>
                  </a:lnTo>
                  <a:lnTo>
                    <a:pt x="159" y="1328"/>
                  </a:lnTo>
                  <a:lnTo>
                    <a:pt x="181" y="1392"/>
                  </a:lnTo>
                  <a:lnTo>
                    <a:pt x="208" y="1453"/>
                  </a:lnTo>
                  <a:lnTo>
                    <a:pt x="240" y="1511"/>
                  </a:lnTo>
                  <a:lnTo>
                    <a:pt x="279" y="1566"/>
                  </a:lnTo>
                  <a:lnTo>
                    <a:pt x="321" y="1616"/>
                  </a:lnTo>
                  <a:lnTo>
                    <a:pt x="368" y="1663"/>
                  </a:lnTo>
                  <a:lnTo>
                    <a:pt x="418" y="1706"/>
                  </a:lnTo>
                  <a:lnTo>
                    <a:pt x="472" y="1743"/>
                  </a:lnTo>
                  <a:lnTo>
                    <a:pt x="530" y="1777"/>
                  </a:lnTo>
                  <a:lnTo>
                    <a:pt x="590" y="1804"/>
                  </a:lnTo>
                  <a:lnTo>
                    <a:pt x="654" y="1826"/>
                  </a:lnTo>
                  <a:lnTo>
                    <a:pt x="719" y="1842"/>
                  </a:lnTo>
                  <a:lnTo>
                    <a:pt x="787" y="1853"/>
                  </a:lnTo>
                  <a:lnTo>
                    <a:pt x="857" y="1855"/>
                  </a:lnTo>
                  <a:lnTo>
                    <a:pt x="862" y="1855"/>
                  </a:lnTo>
                  <a:lnTo>
                    <a:pt x="932" y="1851"/>
                  </a:lnTo>
                  <a:lnTo>
                    <a:pt x="1000" y="1842"/>
                  </a:lnTo>
                  <a:lnTo>
                    <a:pt x="1067" y="1826"/>
                  </a:lnTo>
                  <a:lnTo>
                    <a:pt x="1130" y="1802"/>
                  </a:lnTo>
                  <a:lnTo>
                    <a:pt x="1190" y="1774"/>
                  </a:lnTo>
                  <a:lnTo>
                    <a:pt x="1247" y="1741"/>
                  </a:lnTo>
                  <a:lnTo>
                    <a:pt x="1302" y="1702"/>
                  </a:lnTo>
                  <a:lnTo>
                    <a:pt x="1352" y="1659"/>
                  </a:lnTo>
                  <a:lnTo>
                    <a:pt x="1399" y="1611"/>
                  </a:lnTo>
                  <a:lnTo>
                    <a:pt x="1441" y="1560"/>
                  </a:lnTo>
                  <a:lnTo>
                    <a:pt x="1478" y="1505"/>
                  </a:lnTo>
                  <a:lnTo>
                    <a:pt x="1510" y="1446"/>
                  </a:lnTo>
                  <a:lnTo>
                    <a:pt x="1538" y="1385"/>
                  </a:lnTo>
                  <a:lnTo>
                    <a:pt x="1559" y="1320"/>
                  </a:lnTo>
                  <a:lnTo>
                    <a:pt x="1574" y="1253"/>
                  </a:lnTo>
                  <a:lnTo>
                    <a:pt x="1584" y="1184"/>
                  </a:lnTo>
                  <a:lnTo>
                    <a:pt x="1587" y="1114"/>
                  </a:lnTo>
                  <a:lnTo>
                    <a:pt x="1583" y="1044"/>
                  </a:lnTo>
                  <a:lnTo>
                    <a:pt x="1573" y="977"/>
                  </a:lnTo>
                  <a:lnTo>
                    <a:pt x="1556" y="910"/>
                  </a:lnTo>
                  <a:lnTo>
                    <a:pt x="1534" y="847"/>
                  </a:lnTo>
                  <a:lnTo>
                    <a:pt x="1506" y="786"/>
                  </a:lnTo>
                  <a:lnTo>
                    <a:pt x="1474" y="728"/>
                  </a:lnTo>
                  <a:lnTo>
                    <a:pt x="1436" y="674"/>
                  </a:lnTo>
                  <a:lnTo>
                    <a:pt x="1394" y="622"/>
                  </a:lnTo>
                  <a:lnTo>
                    <a:pt x="1348" y="576"/>
                  </a:lnTo>
                  <a:lnTo>
                    <a:pt x="1296" y="534"/>
                  </a:lnTo>
                  <a:lnTo>
                    <a:pt x="1243" y="495"/>
                  </a:lnTo>
                  <a:lnTo>
                    <a:pt x="1184" y="463"/>
                  </a:lnTo>
                  <a:lnTo>
                    <a:pt x="1124" y="435"/>
                  </a:lnTo>
                  <a:lnTo>
                    <a:pt x="1061" y="412"/>
                  </a:lnTo>
                  <a:lnTo>
                    <a:pt x="996" y="396"/>
                  </a:lnTo>
                  <a:lnTo>
                    <a:pt x="927" y="387"/>
                  </a:lnTo>
                  <a:lnTo>
                    <a:pt x="857" y="383"/>
                  </a:lnTo>
                  <a:lnTo>
                    <a:pt x="852" y="383"/>
                  </a:lnTo>
                  <a:close/>
                  <a:moveTo>
                    <a:pt x="398" y="0"/>
                  </a:moveTo>
                  <a:lnTo>
                    <a:pt x="419" y="3"/>
                  </a:lnTo>
                  <a:lnTo>
                    <a:pt x="436" y="11"/>
                  </a:lnTo>
                  <a:lnTo>
                    <a:pt x="450" y="25"/>
                  </a:lnTo>
                  <a:lnTo>
                    <a:pt x="458" y="43"/>
                  </a:lnTo>
                  <a:lnTo>
                    <a:pt x="462" y="64"/>
                  </a:lnTo>
                  <a:lnTo>
                    <a:pt x="462" y="349"/>
                  </a:lnTo>
                  <a:lnTo>
                    <a:pt x="521" y="321"/>
                  </a:lnTo>
                  <a:lnTo>
                    <a:pt x="584" y="298"/>
                  </a:lnTo>
                  <a:lnTo>
                    <a:pt x="648" y="280"/>
                  </a:lnTo>
                  <a:lnTo>
                    <a:pt x="715" y="267"/>
                  </a:lnTo>
                  <a:lnTo>
                    <a:pt x="782" y="259"/>
                  </a:lnTo>
                  <a:lnTo>
                    <a:pt x="852" y="255"/>
                  </a:lnTo>
                  <a:lnTo>
                    <a:pt x="857" y="255"/>
                  </a:lnTo>
                  <a:lnTo>
                    <a:pt x="936" y="259"/>
                  </a:lnTo>
                  <a:lnTo>
                    <a:pt x="1013" y="269"/>
                  </a:lnTo>
                  <a:lnTo>
                    <a:pt x="1089" y="287"/>
                  </a:lnTo>
                  <a:lnTo>
                    <a:pt x="1160" y="310"/>
                  </a:lnTo>
                  <a:lnTo>
                    <a:pt x="1230" y="339"/>
                  </a:lnTo>
                  <a:lnTo>
                    <a:pt x="1295" y="374"/>
                  </a:lnTo>
                  <a:lnTo>
                    <a:pt x="1358" y="415"/>
                  </a:lnTo>
                  <a:lnTo>
                    <a:pt x="1358" y="128"/>
                  </a:lnTo>
                  <a:lnTo>
                    <a:pt x="1360" y="107"/>
                  </a:lnTo>
                  <a:lnTo>
                    <a:pt x="1370" y="89"/>
                  </a:lnTo>
                  <a:lnTo>
                    <a:pt x="1384" y="75"/>
                  </a:lnTo>
                  <a:lnTo>
                    <a:pt x="1401" y="66"/>
                  </a:lnTo>
                  <a:lnTo>
                    <a:pt x="1422" y="64"/>
                  </a:lnTo>
                  <a:lnTo>
                    <a:pt x="1442" y="66"/>
                  </a:lnTo>
                  <a:lnTo>
                    <a:pt x="1460" y="75"/>
                  </a:lnTo>
                  <a:lnTo>
                    <a:pt x="1474" y="89"/>
                  </a:lnTo>
                  <a:lnTo>
                    <a:pt x="1483" y="107"/>
                  </a:lnTo>
                  <a:lnTo>
                    <a:pt x="1485" y="128"/>
                  </a:lnTo>
                  <a:lnTo>
                    <a:pt x="1485" y="512"/>
                  </a:lnTo>
                  <a:lnTo>
                    <a:pt x="1485" y="515"/>
                  </a:lnTo>
                  <a:lnTo>
                    <a:pt x="1485" y="521"/>
                  </a:lnTo>
                  <a:lnTo>
                    <a:pt x="1484" y="526"/>
                  </a:lnTo>
                  <a:lnTo>
                    <a:pt x="1483" y="529"/>
                  </a:lnTo>
                  <a:lnTo>
                    <a:pt x="1528" y="582"/>
                  </a:lnTo>
                  <a:lnTo>
                    <a:pt x="1569" y="639"/>
                  </a:lnTo>
                  <a:lnTo>
                    <a:pt x="1605" y="698"/>
                  </a:lnTo>
                  <a:lnTo>
                    <a:pt x="1638" y="761"/>
                  </a:lnTo>
                  <a:lnTo>
                    <a:pt x="1665" y="828"/>
                  </a:lnTo>
                  <a:lnTo>
                    <a:pt x="1686" y="895"/>
                  </a:lnTo>
                  <a:lnTo>
                    <a:pt x="1701" y="966"/>
                  </a:lnTo>
                  <a:lnTo>
                    <a:pt x="1711" y="1039"/>
                  </a:lnTo>
                  <a:lnTo>
                    <a:pt x="1715" y="1112"/>
                  </a:lnTo>
                  <a:lnTo>
                    <a:pt x="1711" y="1190"/>
                  </a:lnTo>
                  <a:lnTo>
                    <a:pt x="1702" y="1267"/>
                  </a:lnTo>
                  <a:lnTo>
                    <a:pt x="1686" y="1341"/>
                  </a:lnTo>
                  <a:lnTo>
                    <a:pt x="1662" y="1413"/>
                  </a:lnTo>
                  <a:lnTo>
                    <a:pt x="1634" y="1482"/>
                  </a:lnTo>
                  <a:lnTo>
                    <a:pt x="1601" y="1548"/>
                  </a:lnTo>
                  <a:lnTo>
                    <a:pt x="1561" y="1611"/>
                  </a:lnTo>
                  <a:lnTo>
                    <a:pt x="1517" y="1671"/>
                  </a:lnTo>
                  <a:lnTo>
                    <a:pt x="1468" y="1725"/>
                  </a:lnTo>
                  <a:lnTo>
                    <a:pt x="1414" y="1776"/>
                  </a:lnTo>
                  <a:lnTo>
                    <a:pt x="1356" y="1822"/>
                  </a:lnTo>
                  <a:lnTo>
                    <a:pt x="1294" y="1863"/>
                  </a:lnTo>
                  <a:lnTo>
                    <a:pt x="1230" y="1898"/>
                  </a:lnTo>
                  <a:lnTo>
                    <a:pt x="1161" y="1928"/>
                  </a:lnTo>
                  <a:lnTo>
                    <a:pt x="1090" y="1952"/>
                  </a:lnTo>
                  <a:lnTo>
                    <a:pt x="1017" y="1969"/>
                  </a:lnTo>
                  <a:lnTo>
                    <a:pt x="941" y="1980"/>
                  </a:lnTo>
                  <a:lnTo>
                    <a:pt x="863" y="1983"/>
                  </a:lnTo>
                  <a:lnTo>
                    <a:pt x="857" y="1983"/>
                  </a:lnTo>
                  <a:lnTo>
                    <a:pt x="780" y="1980"/>
                  </a:lnTo>
                  <a:lnTo>
                    <a:pt x="704" y="1969"/>
                  </a:lnTo>
                  <a:lnTo>
                    <a:pt x="631" y="1953"/>
                  </a:lnTo>
                  <a:lnTo>
                    <a:pt x="560" y="1930"/>
                  </a:lnTo>
                  <a:lnTo>
                    <a:pt x="492" y="1900"/>
                  </a:lnTo>
                  <a:lnTo>
                    <a:pt x="427" y="1865"/>
                  </a:lnTo>
                  <a:lnTo>
                    <a:pt x="365" y="1825"/>
                  </a:lnTo>
                  <a:lnTo>
                    <a:pt x="307" y="1780"/>
                  </a:lnTo>
                  <a:lnTo>
                    <a:pt x="253" y="1730"/>
                  </a:lnTo>
                  <a:lnTo>
                    <a:pt x="204" y="1675"/>
                  </a:lnTo>
                  <a:lnTo>
                    <a:pt x="159" y="1618"/>
                  </a:lnTo>
                  <a:lnTo>
                    <a:pt x="119" y="1555"/>
                  </a:lnTo>
                  <a:lnTo>
                    <a:pt x="84" y="1490"/>
                  </a:lnTo>
                  <a:lnTo>
                    <a:pt x="55" y="1422"/>
                  </a:lnTo>
                  <a:lnTo>
                    <a:pt x="32" y="1351"/>
                  </a:lnTo>
                  <a:lnTo>
                    <a:pt x="16" y="1277"/>
                  </a:lnTo>
                  <a:lnTo>
                    <a:pt x="4" y="1201"/>
                  </a:lnTo>
                  <a:lnTo>
                    <a:pt x="0" y="1124"/>
                  </a:lnTo>
                  <a:lnTo>
                    <a:pt x="3" y="1048"/>
                  </a:lnTo>
                  <a:lnTo>
                    <a:pt x="12" y="975"/>
                  </a:lnTo>
                  <a:lnTo>
                    <a:pt x="27" y="903"/>
                  </a:lnTo>
                  <a:lnTo>
                    <a:pt x="48" y="833"/>
                  </a:lnTo>
                  <a:lnTo>
                    <a:pt x="75" y="766"/>
                  </a:lnTo>
                  <a:lnTo>
                    <a:pt x="106" y="702"/>
                  </a:lnTo>
                  <a:lnTo>
                    <a:pt x="144" y="640"/>
                  </a:lnTo>
                  <a:lnTo>
                    <a:pt x="185" y="582"/>
                  </a:lnTo>
                  <a:lnTo>
                    <a:pt x="230" y="528"/>
                  </a:lnTo>
                  <a:lnTo>
                    <a:pt x="280" y="478"/>
                  </a:lnTo>
                  <a:lnTo>
                    <a:pt x="334" y="432"/>
                  </a:lnTo>
                  <a:lnTo>
                    <a:pt x="334" y="64"/>
                  </a:lnTo>
                  <a:lnTo>
                    <a:pt x="337" y="43"/>
                  </a:lnTo>
                  <a:lnTo>
                    <a:pt x="347" y="25"/>
                  </a:lnTo>
                  <a:lnTo>
                    <a:pt x="361" y="11"/>
                  </a:lnTo>
                  <a:lnTo>
                    <a:pt x="378" y="3"/>
                  </a:lnTo>
                  <a:lnTo>
                    <a:pt x="3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100" name="Freeform 24"/>
            <p:cNvSpPr>
              <a:spLocks/>
            </p:cNvSpPr>
            <p:nvPr/>
          </p:nvSpPr>
          <p:spPr bwMode="auto">
            <a:xfrm>
              <a:off x="-3949701" y="265113"/>
              <a:ext cx="203200" cy="406400"/>
            </a:xfrm>
            <a:custGeom>
              <a:avLst/>
              <a:gdLst>
                <a:gd name="T0" fmla="*/ 64 w 128"/>
                <a:gd name="T1" fmla="*/ 0 h 256"/>
                <a:gd name="T2" fmla="*/ 85 w 128"/>
                <a:gd name="T3" fmla="*/ 3 h 256"/>
                <a:gd name="T4" fmla="*/ 102 w 128"/>
                <a:gd name="T5" fmla="*/ 13 h 256"/>
                <a:gd name="T6" fmla="*/ 116 w 128"/>
                <a:gd name="T7" fmla="*/ 27 h 256"/>
                <a:gd name="T8" fmla="*/ 124 w 128"/>
                <a:gd name="T9" fmla="*/ 44 h 256"/>
                <a:gd name="T10" fmla="*/ 128 w 128"/>
                <a:gd name="T11" fmla="*/ 64 h 256"/>
                <a:gd name="T12" fmla="*/ 128 w 128"/>
                <a:gd name="T13" fmla="*/ 192 h 256"/>
                <a:gd name="T14" fmla="*/ 124 w 128"/>
                <a:gd name="T15" fmla="*/ 212 h 256"/>
                <a:gd name="T16" fmla="*/ 116 w 128"/>
                <a:gd name="T17" fmla="*/ 231 h 256"/>
                <a:gd name="T18" fmla="*/ 102 w 128"/>
                <a:gd name="T19" fmla="*/ 244 h 256"/>
                <a:gd name="T20" fmla="*/ 85 w 128"/>
                <a:gd name="T21" fmla="*/ 253 h 256"/>
                <a:gd name="T22" fmla="*/ 64 w 128"/>
                <a:gd name="T23" fmla="*/ 256 h 256"/>
                <a:gd name="T24" fmla="*/ 44 w 128"/>
                <a:gd name="T25" fmla="*/ 253 h 256"/>
                <a:gd name="T26" fmla="*/ 27 w 128"/>
                <a:gd name="T27" fmla="*/ 244 h 256"/>
                <a:gd name="T28" fmla="*/ 13 w 128"/>
                <a:gd name="T29" fmla="*/ 231 h 256"/>
                <a:gd name="T30" fmla="*/ 3 w 128"/>
                <a:gd name="T31" fmla="*/ 212 h 256"/>
                <a:gd name="T32" fmla="*/ 0 w 128"/>
                <a:gd name="T33" fmla="*/ 192 h 256"/>
                <a:gd name="T34" fmla="*/ 0 w 128"/>
                <a:gd name="T35" fmla="*/ 64 h 256"/>
                <a:gd name="T36" fmla="*/ 3 w 128"/>
                <a:gd name="T37" fmla="*/ 44 h 256"/>
                <a:gd name="T38" fmla="*/ 13 w 128"/>
                <a:gd name="T39" fmla="*/ 27 h 256"/>
                <a:gd name="T40" fmla="*/ 27 w 128"/>
                <a:gd name="T41" fmla="*/ 13 h 256"/>
                <a:gd name="T42" fmla="*/ 44 w 128"/>
                <a:gd name="T43" fmla="*/ 3 h 256"/>
                <a:gd name="T44" fmla="*/ 64 w 128"/>
                <a:gd name="T45"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8" h="256">
                  <a:moveTo>
                    <a:pt x="64" y="0"/>
                  </a:moveTo>
                  <a:lnTo>
                    <a:pt x="85" y="3"/>
                  </a:lnTo>
                  <a:lnTo>
                    <a:pt x="102" y="13"/>
                  </a:lnTo>
                  <a:lnTo>
                    <a:pt x="116" y="27"/>
                  </a:lnTo>
                  <a:lnTo>
                    <a:pt x="124" y="44"/>
                  </a:lnTo>
                  <a:lnTo>
                    <a:pt x="128" y="64"/>
                  </a:lnTo>
                  <a:lnTo>
                    <a:pt x="128" y="192"/>
                  </a:lnTo>
                  <a:lnTo>
                    <a:pt x="124" y="212"/>
                  </a:lnTo>
                  <a:lnTo>
                    <a:pt x="116" y="231"/>
                  </a:lnTo>
                  <a:lnTo>
                    <a:pt x="102" y="244"/>
                  </a:lnTo>
                  <a:lnTo>
                    <a:pt x="85" y="253"/>
                  </a:lnTo>
                  <a:lnTo>
                    <a:pt x="64" y="256"/>
                  </a:lnTo>
                  <a:lnTo>
                    <a:pt x="44" y="253"/>
                  </a:lnTo>
                  <a:lnTo>
                    <a:pt x="27" y="244"/>
                  </a:lnTo>
                  <a:lnTo>
                    <a:pt x="13" y="231"/>
                  </a:lnTo>
                  <a:lnTo>
                    <a:pt x="3" y="212"/>
                  </a:lnTo>
                  <a:lnTo>
                    <a:pt x="0" y="192"/>
                  </a:lnTo>
                  <a:lnTo>
                    <a:pt x="0" y="64"/>
                  </a:lnTo>
                  <a:lnTo>
                    <a:pt x="3" y="44"/>
                  </a:lnTo>
                  <a:lnTo>
                    <a:pt x="13" y="27"/>
                  </a:lnTo>
                  <a:lnTo>
                    <a:pt x="27" y="13"/>
                  </a:lnTo>
                  <a:lnTo>
                    <a:pt x="44"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101" name="Freeform 25"/>
            <p:cNvSpPr>
              <a:spLocks/>
            </p:cNvSpPr>
            <p:nvPr/>
          </p:nvSpPr>
          <p:spPr bwMode="auto">
            <a:xfrm>
              <a:off x="-2324101" y="366713"/>
              <a:ext cx="201613" cy="407988"/>
            </a:xfrm>
            <a:custGeom>
              <a:avLst/>
              <a:gdLst>
                <a:gd name="T0" fmla="*/ 64 w 127"/>
                <a:gd name="T1" fmla="*/ 0 h 257"/>
                <a:gd name="T2" fmla="*/ 84 w 127"/>
                <a:gd name="T3" fmla="*/ 3 h 257"/>
                <a:gd name="T4" fmla="*/ 102 w 127"/>
                <a:gd name="T5" fmla="*/ 13 h 257"/>
                <a:gd name="T6" fmla="*/ 116 w 127"/>
                <a:gd name="T7" fmla="*/ 27 h 257"/>
                <a:gd name="T8" fmla="*/ 125 w 127"/>
                <a:gd name="T9" fmla="*/ 44 h 257"/>
                <a:gd name="T10" fmla="*/ 127 w 127"/>
                <a:gd name="T11" fmla="*/ 64 h 257"/>
                <a:gd name="T12" fmla="*/ 127 w 127"/>
                <a:gd name="T13" fmla="*/ 192 h 257"/>
                <a:gd name="T14" fmla="*/ 125 w 127"/>
                <a:gd name="T15" fmla="*/ 212 h 257"/>
                <a:gd name="T16" fmla="*/ 116 w 127"/>
                <a:gd name="T17" fmla="*/ 230 h 257"/>
                <a:gd name="T18" fmla="*/ 102 w 127"/>
                <a:gd name="T19" fmla="*/ 244 h 257"/>
                <a:gd name="T20" fmla="*/ 84 w 127"/>
                <a:gd name="T21" fmla="*/ 253 h 257"/>
                <a:gd name="T22" fmla="*/ 64 w 127"/>
                <a:gd name="T23" fmla="*/ 257 h 257"/>
                <a:gd name="T24" fmla="*/ 43 w 127"/>
                <a:gd name="T25" fmla="*/ 253 h 257"/>
                <a:gd name="T26" fmla="*/ 26 w 127"/>
                <a:gd name="T27" fmla="*/ 244 h 257"/>
                <a:gd name="T28" fmla="*/ 12 w 127"/>
                <a:gd name="T29" fmla="*/ 230 h 257"/>
                <a:gd name="T30" fmla="*/ 2 w 127"/>
                <a:gd name="T31" fmla="*/ 212 h 257"/>
                <a:gd name="T32" fmla="*/ 0 w 127"/>
                <a:gd name="T33" fmla="*/ 192 h 257"/>
                <a:gd name="T34" fmla="*/ 0 w 127"/>
                <a:gd name="T35" fmla="*/ 64 h 257"/>
                <a:gd name="T36" fmla="*/ 2 w 127"/>
                <a:gd name="T37" fmla="*/ 44 h 257"/>
                <a:gd name="T38" fmla="*/ 12 w 127"/>
                <a:gd name="T39" fmla="*/ 27 h 257"/>
                <a:gd name="T40" fmla="*/ 26 w 127"/>
                <a:gd name="T41" fmla="*/ 13 h 257"/>
                <a:gd name="T42" fmla="*/ 43 w 127"/>
                <a:gd name="T43" fmla="*/ 3 h 257"/>
                <a:gd name="T44" fmla="*/ 64 w 127"/>
                <a:gd name="T45"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 h="257">
                  <a:moveTo>
                    <a:pt x="64" y="0"/>
                  </a:moveTo>
                  <a:lnTo>
                    <a:pt x="84" y="3"/>
                  </a:lnTo>
                  <a:lnTo>
                    <a:pt x="102" y="13"/>
                  </a:lnTo>
                  <a:lnTo>
                    <a:pt x="116" y="27"/>
                  </a:lnTo>
                  <a:lnTo>
                    <a:pt x="125" y="44"/>
                  </a:lnTo>
                  <a:lnTo>
                    <a:pt x="127" y="64"/>
                  </a:lnTo>
                  <a:lnTo>
                    <a:pt x="127" y="192"/>
                  </a:lnTo>
                  <a:lnTo>
                    <a:pt x="125" y="212"/>
                  </a:lnTo>
                  <a:lnTo>
                    <a:pt x="116" y="230"/>
                  </a:lnTo>
                  <a:lnTo>
                    <a:pt x="102" y="244"/>
                  </a:lnTo>
                  <a:lnTo>
                    <a:pt x="84" y="253"/>
                  </a:lnTo>
                  <a:lnTo>
                    <a:pt x="64" y="257"/>
                  </a:lnTo>
                  <a:lnTo>
                    <a:pt x="43" y="253"/>
                  </a:lnTo>
                  <a:lnTo>
                    <a:pt x="26" y="244"/>
                  </a:lnTo>
                  <a:lnTo>
                    <a:pt x="12" y="230"/>
                  </a:lnTo>
                  <a:lnTo>
                    <a:pt x="2" y="212"/>
                  </a:lnTo>
                  <a:lnTo>
                    <a:pt x="0" y="192"/>
                  </a:lnTo>
                  <a:lnTo>
                    <a:pt x="0" y="64"/>
                  </a:lnTo>
                  <a:lnTo>
                    <a:pt x="2" y="44"/>
                  </a:lnTo>
                  <a:lnTo>
                    <a:pt x="12" y="27"/>
                  </a:lnTo>
                  <a:lnTo>
                    <a:pt x="26" y="13"/>
                  </a:lnTo>
                  <a:lnTo>
                    <a:pt x="43"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102" name="Freeform 26"/>
            <p:cNvSpPr>
              <a:spLocks/>
            </p:cNvSpPr>
            <p:nvPr/>
          </p:nvSpPr>
          <p:spPr bwMode="auto">
            <a:xfrm>
              <a:off x="-5065713" y="2603500"/>
              <a:ext cx="203200" cy="1016000"/>
            </a:xfrm>
            <a:custGeom>
              <a:avLst/>
              <a:gdLst>
                <a:gd name="T0" fmla="*/ 64 w 128"/>
                <a:gd name="T1" fmla="*/ 0 h 640"/>
                <a:gd name="T2" fmla="*/ 84 w 128"/>
                <a:gd name="T3" fmla="*/ 3 h 640"/>
                <a:gd name="T4" fmla="*/ 101 w 128"/>
                <a:gd name="T5" fmla="*/ 11 h 640"/>
                <a:gd name="T6" fmla="*/ 115 w 128"/>
                <a:gd name="T7" fmla="*/ 25 h 640"/>
                <a:gd name="T8" fmla="*/ 125 w 128"/>
                <a:gd name="T9" fmla="*/ 43 h 640"/>
                <a:gd name="T10" fmla="*/ 128 w 128"/>
                <a:gd name="T11" fmla="*/ 64 h 640"/>
                <a:gd name="T12" fmla="*/ 128 w 128"/>
                <a:gd name="T13" fmla="*/ 576 h 640"/>
                <a:gd name="T14" fmla="*/ 125 w 128"/>
                <a:gd name="T15" fmla="*/ 596 h 640"/>
                <a:gd name="T16" fmla="*/ 115 w 128"/>
                <a:gd name="T17" fmla="*/ 613 h 640"/>
                <a:gd name="T18" fmla="*/ 101 w 128"/>
                <a:gd name="T19" fmla="*/ 627 h 640"/>
                <a:gd name="T20" fmla="*/ 84 w 128"/>
                <a:gd name="T21" fmla="*/ 636 h 640"/>
                <a:gd name="T22" fmla="*/ 64 w 128"/>
                <a:gd name="T23" fmla="*/ 640 h 640"/>
                <a:gd name="T24" fmla="*/ 43 w 128"/>
                <a:gd name="T25" fmla="*/ 636 h 640"/>
                <a:gd name="T26" fmla="*/ 26 w 128"/>
                <a:gd name="T27" fmla="*/ 627 h 640"/>
                <a:gd name="T28" fmla="*/ 12 w 128"/>
                <a:gd name="T29" fmla="*/ 613 h 640"/>
                <a:gd name="T30" fmla="*/ 3 w 128"/>
                <a:gd name="T31" fmla="*/ 596 h 640"/>
                <a:gd name="T32" fmla="*/ 0 w 128"/>
                <a:gd name="T33" fmla="*/ 576 h 640"/>
                <a:gd name="T34" fmla="*/ 0 w 128"/>
                <a:gd name="T35" fmla="*/ 64 h 640"/>
                <a:gd name="T36" fmla="*/ 3 w 128"/>
                <a:gd name="T37" fmla="*/ 43 h 640"/>
                <a:gd name="T38" fmla="*/ 12 w 128"/>
                <a:gd name="T39" fmla="*/ 25 h 640"/>
                <a:gd name="T40" fmla="*/ 26 w 128"/>
                <a:gd name="T41" fmla="*/ 11 h 640"/>
                <a:gd name="T42" fmla="*/ 43 w 128"/>
                <a:gd name="T43" fmla="*/ 3 h 640"/>
                <a:gd name="T44" fmla="*/ 64 w 128"/>
                <a:gd name="T45" fmla="*/ 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8" h="640">
                  <a:moveTo>
                    <a:pt x="64" y="0"/>
                  </a:moveTo>
                  <a:lnTo>
                    <a:pt x="84" y="3"/>
                  </a:lnTo>
                  <a:lnTo>
                    <a:pt x="101" y="11"/>
                  </a:lnTo>
                  <a:lnTo>
                    <a:pt x="115" y="25"/>
                  </a:lnTo>
                  <a:lnTo>
                    <a:pt x="125" y="43"/>
                  </a:lnTo>
                  <a:lnTo>
                    <a:pt x="128" y="64"/>
                  </a:lnTo>
                  <a:lnTo>
                    <a:pt x="128" y="576"/>
                  </a:lnTo>
                  <a:lnTo>
                    <a:pt x="125" y="596"/>
                  </a:lnTo>
                  <a:lnTo>
                    <a:pt x="115" y="613"/>
                  </a:lnTo>
                  <a:lnTo>
                    <a:pt x="101" y="627"/>
                  </a:lnTo>
                  <a:lnTo>
                    <a:pt x="84" y="636"/>
                  </a:lnTo>
                  <a:lnTo>
                    <a:pt x="64" y="640"/>
                  </a:lnTo>
                  <a:lnTo>
                    <a:pt x="43" y="636"/>
                  </a:lnTo>
                  <a:lnTo>
                    <a:pt x="26" y="627"/>
                  </a:lnTo>
                  <a:lnTo>
                    <a:pt x="12" y="613"/>
                  </a:lnTo>
                  <a:lnTo>
                    <a:pt x="3" y="596"/>
                  </a:lnTo>
                  <a:lnTo>
                    <a:pt x="0" y="576"/>
                  </a:lnTo>
                  <a:lnTo>
                    <a:pt x="0" y="64"/>
                  </a:lnTo>
                  <a:lnTo>
                    <a:pt x="3" y="43"/>
                  </a:lnTo>
                  <a:lnTo>
                    <a:pt x="12" y="25"/>
                  </a:lnTo>
                  <a:lnTo>
                    <a:pt x="26" y="11"/>
                  </a:lnTo>
                  <a:lnTo>
                    <a:pt x="43"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103" name="Freeform 27"/>
            <p:cNvSpPr>
              <a:spLocks/>
            </p:cNvSpPr>
            <p:nvPr/>
          </p:nvSpPr>
          <p:spPr bwMode="auto">
            <a:xfrm>
              <a:off x="-5065713" y="1992313"/>
              <a:ext cx="203200" cy="406400"/>
            </a:xfrm>
            <a:custGeom>
              <a:avLst/>
              <a:gdLst>
                <a:gd name="T0" fmla="*/ 64 w 128"/>
                <a:gd name="T1" fmla="*/ 0 h 256"/>
                <a:gd name="T2" fmla="*/ 84 w 128"/>
                <a:gd name="T3" fmla="*/ 3 h 256"/>
                <a:gd name="T4" fmla="*/ 101 w 128"/>
                <a:gd name="T5" fmla="*/ 13 h 256"/>
                <a:gd name="T6" fmla="*/ 115 w 128"/>
                <a:gd name="T7" fmla="*/ 27 h 256"/>
                <a:gd name="T8" fmla="*/ 125 w 128"/>
                <a:gd name="T9" fmla="*/ 44 h 256"/>
                <a:gd name="T10" fmla="*/ 128 w 128"/>
                <a:gd name="T11" fmla="*/ 64 h 256"/>
                <a:gd name="T12" fmla="*/ 128 w 128"/>
                <a:gd name="T13" fmla="*/ 192 h 256"/>
                <a:gd name="T14" fmla="*/ 125 w 128"/>
                <a:gd name="T15" fmla="*/ 213 h 256"/>
                <a:gd name="T16" fmla="*/ 115 w 128"/>
                <a:gd name="T17" fmla="*/ 231 h 256"/>
                <a:gd name="T18" fmla="*/ 101 w 128"/>
                <a:gd name="T19" fmla="*/ 244 h 256"/>
                <a:gd name="T20" fmla="*/ 84 w 128"/>
                <a:gd name="T21" fmla="*/ 253 h 256"/>
                <a:gd name="T22" fmla="*/ 64 w 128"/>
                <a:gd name="T23" fmla="*/ 256 h 256"/>
                <a:gd name="T24" fmla="*/ 43 w 128"/>
                <a:gd name="T25" fmla="*/ 253 h 256"/>
                <a:gd name="T26" fmla="*/ 26 w 128"/>
                <a:gd name="T27" fmla="*/ 244 h 256"/>
                <a:gd name="T28" fmla="*/ 12 w 128"/>
                <a:gd name="T29" fmla="*/ 231 h 256"/>
                <a:gd name="T30" fmla="*/ 3 w 128"/>
                <a:gd name="T31" fmla="*/ 213 h 256"/>
                <a:gd name="T32" fmla="*/ 0 w 128"/>
                <a:gd name="T33" fmla="*/ 192 h 256"/>
                <a:gd name="T34" fmla="*/ 0 w 128"/>
                <a:gd name="T35" fmla="*/ 64 h 256"/>
                <a:gd name="T36" fmla="*/ 3 w 128"/>
                <a:gd name="T37" fmla="*/ 44 h 256"/>
                <a:gd name="T38" fmla="*/ 12 w 128"/>
                <a:gd name="T39" fmla="*/ 27 h 256"/>
                <a:gd name="T40" fmla="*/ 26 w 128"/>
                <a:gd name="T41" fmla="*/ 13 h 256"/>
                <a:gd name="T42" fmla="*/ 43 w 128"/>
                <a:gd name="T43" fmla="*/ 3 h 256"/>
                <a:gd name="T44" fmla="*/ 64 w 128"/>
                <a:gd name="T45"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8" h="256">
                  <a:moveTo>
                    <a:pt x="64" y="0"/>
                  </a:moveTo>
                  <a:lnTo>
                    <a:pt x="84" y="3"/>
                  </a:lnTo>
                  <a:lnTo>
                    <a:pt x="101" y="13"/>
                  </a:lnTo>
                  <a:lnTo>
                    <a:pt x="115" y="27"/>
                  </a:lnTo>
                  <a:lnTo>
                    <a:pt x="125" y="44"/>
                  </a:lnTo>
                  <a:lnTo>
                    <a:pt x="128" y="64"/>
                  </a:lnTo>
                  <a:lnTo>
                    <a:pt x="128" y="192"/>
                  </a:lnTo>
                  <a:lnTo>
                    <a:pt x="125" y="213"/>
                  </a:lnTo>
                  <a:lnTo>
                    <a:pt x="115" y="231"/>
                  </a:lnTo>
                  <a:lnTo>
                    <a:pt x="101" y="244"/>
                  </a:lnTo>
                  <a:lnTo>
                    <a:pt x="84" y="253"/>
                  </a:lnTo>
                  <a:lnTo>
                    <a:pt x="64" y="256"/>
                  </a:lnTo>
                  <a:lnTo>
                    <a:pt x="43" y="253"/>
                  </a:lnTo>
                  <a:lnTo>
                    <a:pt x="26" y="244"/>
                  </a:lnTo>
                  <a:lnTo>
                    <a:pt x="12" y="231"/>
                  </a:lnTo>
                  <a:lnTo>
                    <a:pt x="3" y="213"/>
                  </a:lnTo>
                  <a:lnTo>
                    <a:pt x="0" y="192"/>
                  </a:lnTo>
                  <a:lnTo>
                    <a:pt x="0" y="64"/>
                  </a:lnTo>
                  <a:lnTo>
                    <a:pt x="3" y="44"/>
                  </a:lnTo>
                  <a:lnTo>
                    <a:pt x="12" y="27"/>
                  </a:lnTo>
                  <a:lnTo>
                    <a:pt x="26" y="13"/>
                  </a:lnTo>
                  <a:lnTo>
                    <a:pt x="43"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104" name="Freeform 28"/>
            <p:cNvSpPr>
              <a:spLocks/>
            </p:cNvSpPr>
            <p:nvPr/>
          </p:nvSpPr>
          <p:spPr bwMode="auto">
            <a:xfrm>
              <a:off x="-1208088" y="1689100"/>
              <a:ext cx="203200" cy="1016000"/>
            </a:xfrm>
            <a:custGeom>
              <a:avLst/>
              <a:gdLst>
                <a:gd name="T0" fmla="*/ 64 w 128"/>
                <a:gd name="T1" fmla="*/ 0 h 640"/>
                <a:gd name="T2" fmla="*/ 85 w 128"/>
                <a:gd name="T3" fmla="*/ 3 h 640"/>
                <a:gd name="T4" fmla="*/ 102 w 128"/>
                <a:gd name="T5" fmla="*/ 11 h 640"/>
                <a:gd name="T6" fmla="*/ 116 w 128"/>
                <a:gd name="T7" fmla="*/ 25 h 640"/>
                <a:gd name="T8" fmla="*/ 125 w 128"/>
                <a:gd name="T9" fmla="*/ 43 h 640"/>
                <a:gd name="T10" fmla="*/ 128 w 128"/>
                <a:gd name="T11" fmla="*/ 64 h 640"/>
                <a:gd name="T12" fmla="*/ 128 w 128"/>
                <a:gd name="T13" fmla="*/ 576 h 640"/>
                <a:gd name="T14" fmla="*/ 125 w 128"/>
                <a:gd name="T15" fmla="*/ 595 h 640"/>
                <a:gd name="T16" fmla="*/ 116 w 128"/>
                <a:gd name="T17" fmla="*/ 613 h 640"/>
                <a:gd name="T18" fmla="*/ 102 w 128"/>
                <a:gd name="T19" fmla="*/ 627 h 640"/>
                <a:gd name="T20" fmla="*/ 85 w 128"/>
                <a:gd name="T21" fmla="*/ 636 h 640"/>
                <a:gd name="T22" fmla="*/ 64 w 128"/>
                <a:gd name="T23" fmla="*/ 640 h 640"/>
                <a:gd name="T24" fmla="*/ 44 w 128"/>
                <a:gd name="T25" fmla="*/ 636 h 640"/>
                <a:gd name="T26" fmla="*/ 27 w 128"/>
                <a:gd name="T27" fmla="*/ 627 h 640"/>
                <a:gd name="T28" fmla="*/ 13 w 128"/>
                <a:gd name="T29" fmla="*/ 613 h 640"/>
                <a:gd name="T30" fmla="*/ 3 w 128"/>
                <a:gd name="T31" fmla="*/ 595 h 640"/>
                <a:gd name="T32" fmla="*/ 0 w 128"/>
                <a:gd name="T33" fmla="*/ 576 h 640"/>
                <a:gd name="T34" fmla="*/ 0 w 128"/>
                <a:gd name="T35" fmla="*/ 64 h 640"/>
                <a:gd name="T36" fmla="*/ 3 w 128"/>
                <a:gd name="T37" fmla="*/ 43 h 640"/>
                <a:gd name="T38" fmla="*/ 13 w 128"/>
                <a:gd name="T39" fmla="*/ 25 h 640"/>
                <a:gd name="T40" fmla="*/ 27 w 128"/>
                <a:gd name="T41" fmla="*/ 11 h 640"/>
                <a:gd name="T42" fmla="*/ 44 w 128"/>
                <a:gd name="T43" fmla="*/ 3 h 640"/>
                <a:gd name="T44" fmla="*/ 64 w 128"/>
                <a:gd name="T45" fmla="*/ 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8" h="640">
                  <a:moveTo>
                    <a:pt x="64" y="0"/>
                  </a:moveTo>
                  <a:lnTo>
                    <a:pt x="85" y="3"/>
                  </a:lnTo>
                  <a:lnTo>
                    <a:pt x="102" y="11"/>
                  </a:lnTo>
                  <a:lnTo>
                    <a:pt x="116" y="25"/>
                  </a:lnTo>
                  <a:lnTo>
                    <a:pt x="125" y="43"/>
                  </a:lnTo>
                  <a:lnTo>
                    <a:pt x="128" y="64"/>
                  </a:lnTo>
                  <a:lnTo>
                    <a:pt x="128" y="576"/>
                  </a:lnTo>
                  <a:lnTo>
                    <a:pt x="125" y="595"/>
                  </a:lnTo>
                  <a:lnTo>
                    <a:pt x="116" y="613"/>
                  </a:lnTo>
                  <a:lnTo>
                    <a:pt x="102" y="627"/>
                  </a:lnTo>
                  <a:lnTo>
                    <a:pt x="85" y="636"/>
                  </a:lnTo>
                  <a:lnTo>
                    <a:pt x="64" y="640"/>
                  </a:lnTo>
                  <a:lnTo>
                    <a:pt x="44" y="636"/>
                  </a:lnTo>
                  <a:lnTo>
                    <a:pt x="27" y="627"/>
                  </a:lnTo>
                  <a:lnTo>
                    <a:pt x="13" y="613"/>
                  </a:lnTo>
                  <a:lnTo>
                    <a:pt x="3" y="595"/>
                  </a:lnTo>
                  <a:lnTo>
                    <a:pt x="0" y="576"/>
                  </a:lnTo>
                  <a:lnTo>
                    <a:pt x="0" y="64"/>
                  </a:lnTo>
                  <a:lnTo>
                    <a:pt x="3" y="43"/>
                  </a:lnTo>
                  <a:lnTo>
                    <a:pt x="13" y="25"/>
                  </a:lnTo>
                  <a:lnTo>
                    <a:pt x="27" y="11"/>
                  </a:lnTo>
                  <a:lnTo>
                    <a:pt x="44"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105" name="Freeform 29"/>
            <p:cNvSpPr>
              <a:spLocks/>
            </p:cNvSpPr>
            <p:nvPr/>
          </p:nvSpPr>
          <p:spPr bwMode="auto">
            <a:xfrm>
              <a:off x="-1208088" y="1079500"/>
              <a:ext cx="203200" cy="404813"/>
            </a:xfrm>
            <a:custGeom>
              <a:avLst/>
              <a:gdLst>
                <a:gd name="T0" fmla="*/ 64 w 128"/>
                <a:gd name="T1" fmla="*/ 0 h 255"/>
                <a:gd name="T2" fmla="*/ 85 w 128"/>
                <a:gd name="T3" fmla="*/ 2 h 255"/>
                <a:gd name="T4" fmla="*/ 102 w 128"/>
                <a:gd name="T5" fmla="*/ 12 h 255"/>
                <a:gd name="T6" fmla="*/ 116 w 128"/>
                <a:gd name="T7" fmla="*/ 26 h 255"/>
                <a:gd name="T8" fmla="*/ 125 w 128"/>
                <a:gd name="T9" fmla="*/ 43 h 255"/>
                <a:gd name="T10" fmla="*/ 128 w 128"/>
                <a:gd name="T11" fmla="*/ 63 h 255"/>
                <a:gd name="T12" fmla="*/ 128 w 128"/>
                <a:gd name="T13" fmla="*/ 191 h 255"/>
                <a:gd name="T14" fmla="*/ 125 w 128"/>
                <a:gd name="T15" fmla="*/ 212 h 255"/>
                <a:gd name="T16" fmla="*/ 116 w 128"/>
                <a:gd name="T17" fmla="*/ 230 h 255"/>
                <a:gd name="T18" fmla="*/ 102 w 128"/>
                <a:gd name="T19" fmla="*/ 242 h 255"/>
                <a:gd name="T20" fmla="*/ 85 w 128"/>
                <a:gd name="T21" fmla="*/ 252 h 255"/>
                <a:gd name="T22" fmla="*/ 64 w 128"/>
                <a:gd name="T23" fmla="*/ 255 h 255"/>
                <a:gd name="T24" fmla="*/ 44 w 128"/>
                <a:gd name="T25" fmla="*/ 252 h 255"/>
                <a:gd name="T26" fmla="*/ 27 w 128"/>
                <a:gd name="T27" fmla="*/ 242 h 255"/>
                <a:gd name="T28" fmla="*/ 13 w 128"/>
                <a:gd name="T29" fmla="*/ 230 h 255"/>
                <a:gd name="T30" fmla="*/ 3 w 128"/>
                <a:gd name="T31" fmla="*/ 212 h 255"/>
                <a:gd name="T32" fmla="*/ 0 w 128"/>
                <a:gd name="T33" fmla="*/ 191 h 255"/>
                <a:gd name="T34" fmla="*/ 0 w 128"/>
                <a:gd name="T35" fmla="*/ 63 h 255"/>
                <a:gd name="T36" fmla="*/ 3 w 128"/>
                <a:gd name="T37" fmla="*/ 43 h 255"/>
                <a:gd name="T38" fmla="*/ 13 w 128"/>
                <a:gd name="T39" fmla="*/ 26 h 255"/>
                <a:gd name="T40" fmla="*/ 27 w 128"/>
                <a:gd name="T41" fmla="*/ 12 h 255"/>
                <a:gd name="T42" fmla="*/ 44 w 128"/>
                <a:gd name="T43" fmla="*/ 2 h 255"/>
                <a:gd name="T44" fmla="*/ 64 w 128"/>
                <a:gd name="T45"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8" h="255">
                  <a:moveTo>
                    <a:pt x="64" y="0"/>
                  </a:moveTo>
                  <a:lnTo>
                    <a:pt x="85" y="2"/>
                  </a:lnTo>
                  <a:lnTo>
                    <a:pt x="102" y="12"/>
                  </a:lnTo>
                  <a:lnTo>
                    <a:pt x="116" y="26"/>
                  </a:lnTo>
                  <a:lnTo>
                    <a:pt x="125" y="43"/>
                  </a:lnTo>
                  <a:lnTo>
                    <a:pt x="128" y="63"/>
                  </a:lnTo>
                  <a:lnTo>
                    <a:pt x="128" y="191"/>
                  </a:lnTo>
                  <a:lnTo>
                    <a:pt x="125" y="212"/>
                  </a:lnTo>
                  <a:lnTo>
                    <a:pt x="116" y="230"/>
                  </a:lnTo>
                  <a:lnTo>
                    <a:pt x="102" y="242"/>
                  </a:lnTo>
                  <a:lnTo>
                    <a:pt x="85" y="252"/>
                  </a:lnTo>
                  <a:lnTo>
                    <a:pt x="64" y="255"/>
                  </a:lnTo>
                  <a:lnTo>
                    <a:pt x="44" y="252"/>
                  </a:lnTo>
                  <a:lnTo>
                    <a:pt x="27" y="242"/>
                  </a:lnTo>
                  <a:lnTo>
                    <a:pt x="13" y="230"/>
                  </a:lnTo>
                  <a:lnTo>
                    <a:pt x="3" y="212"/>
                  </a:lnTo>
                  <a:lnTo>
                    <a:pt x="0" y="191"/>
                  </a:lnTo>
                  <a:lnTo>
                    <a:pt x="0" y="63"/>
                  </a:lnTo>
                  <a:lnTo>
                    <a:pt x="3" y="43"/>
                  </a:lnTo>
                  <a:lnTo>
                    <a:pt x="13" y="26"/>
                  </a:lnTo>
                  <a:lnTo>
                    <a:pt x="27" y="12"/>
                  </a:lnTo>
                  <a:lnTo>
                    <a:pt x="44"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106" name="Freeform 30"/>
            <p:cNvSpPr>
              <a:spLocks/>
            </p:cNvSpPr>
            <p:nvPr/>
          </p:nvSpPr>
          <p:spPr bwMode="auto">
            <a:xfrm>
              <a:off x="-3548063" y="1790700"/>
              <a:ext cx="815975" cy="1625600"/>
            </a:xfrm>
            <a:custGeom>
              <a:avLst/>
              <a:gdLst>
                <a:gd name="T0" fmla="*/ 260 w 514"/>
                <a:gd name="T1" fmla="*/ 0 h 1024"/>
                <a:gd name="T2" fmla="*/ 297 w 514"/>
                <a:gd name="T3" fmla="*/ 11 h 1024"/>
                <a:gd name="T4" fmla="*/ 320 w 514"/>
                <a:gd name="T5" fmla="*/ 43 h 1024"/>
                <a:gd name="T6" fmla="*/ 324 w 514"/>
                <a:gd name="T7" fmla="*/ 127 h 1024"/>
                <a:gd name="T8" fmla="*/ 447 w 514"/>
                <a:gd name="T9" fmla="*/ 127 h 1024"/>
                <a:gd name="T10" fmla="*/ 484 w 514"/>
                <a:gd name="T11" fmla="*/ 140 h 1024"/>
                <a:gd name="T12" fmla="*/ 508 w 514"/>
                <a:gd name="T13" fmla="*/ 170 h 1024"/>
                <a:gd name="T14" fmla="*/ 508 w 514"/>
                <a:gd name="T15" fmla="*/ 210 h 1024"/>
                <a:gd name="T16" fmla="*/ 484 w 514"/>
                <a:gd name="T17" fmla="*/ 241 h 1024"/>
                <a:gd name="T18" fmla="*/ 447 w 514"/>
                <a:gd name="T19" fmla="*/ 253 h 1024"/>
                <a:gd name="T20" fmla="*/ 263 w 514"/>
                <a:gd name="T21" fmla="*/ 255 h 1024"/>
                <a:gd name="T22" fmla="*/ 260 w 514"/>
                <a:gd name="T23" fmla="*/ 255 h 1024"/>
                <a:gd name="T24" fmla="*/ 254 w 514"/>
                <a:gd name="T25" fmla="*/ 254 h 1024"/>
                <a:gd name="T26" fmla="*/ 171 w 514"/>
                <a:gd name="T27" fmla="*/ 259 h 1024"/>
                <a:gd name="T28" fmla="*/ 139 w 514"/>
                <a:gd name="T29" fmla="*/ 282 h 1024"/>
                <a:gd name="T30" fmla="*/ 128 w 514"/>
                <a:gd name="T31" fmla="*/ 319 h 1024"/>
                <a:gd name="T32" fmla="*/ 131 w 514"/>
                <a:gd name="T33" fmla="*/ 403 h 1024"/>
                <a:gd name="T34" fmla="*/ 155 w 514"/>
                <a:gd name="T35" fmla="*/ 435 h 1024"/>
                <a:gd name="T36" fmla="*/ 192 w 514"/>
                <a:gd name="T37" fmla="*/ 447 h 1024"/>
                <a:gd name="T38" fmla="*/ 320 w 514"/>
                <a:gd name="T39" fmla="*/ 446 h 1024"/>
                <a:gd name="T40" fmla="*/ 380 w 514"/>
                <a:gd name="T41" fmla="*/ 454 h 1024"/>
                <a:gd name="T42" fmla="*/ 433 w 514"/>
                <a:gd name="T43" fmla="*/ 481 h 1024"/>
                <a:gd name="T44" fmla="*/ 476 w 514"/>
                <a:gd name="T45" fmla="*/ 524 h 1024"/>
                <a:gd name="T46" fmla="*/ 504 w 514"/>
                <a:gd name="T47" fmla="*/ 577 h 1024"/>
                <a:gd name="T48" fmla="*/ 514 w 514"/>
                <a:gd name="T49" fmla="*/ 636 h 1024"/>
                <a:gd name="T50" fmla="*/ 511 w 514"/>
                <a:gd name="T51" fmla="*/ 736 h 1024"/>
                <a:gd name="T52" fmla="*/ 488 w 514"/>
                <a:gd name="T53" fmla="*/ 797 h 1024"/>
                <a:gd name="T54" fmla="*/ 447 w 514"/>
                <a:gd name="T55" fmla="*/ 847 h 1024"/>
                <a:gd name="T56" fmla="*/ 390 w 514"/>
                <a:gd name="T57" fmla="*/ 881 h 1024"/>
                <a:gd name="T58" fmla="*/ 324 w 514"/>
                <a:gd name="T59" fmla="*/ 894 h 1024"/>
                <a:gd name="T60" fmla="*/ 320 w 514"/>
                <a:gd name="T61" fmla="*/ 979 h 1024"/>
                <a:gd name="T62" fmla="*/ 298 w 514"/>
                <a:gd name="T63" fmla="*/ 1011 h 1024"/>
                <a:gd name="T64" fmla="*/ 261 w 514"/>
                <a:gd name="T65" fmla="*/ 1024 h 1024"/>
                <a:gd name="T66" fmla="*/ 240 w 514"/>
                <a:gd name="T67" fmla="*/ 1020 h 1024"/>
                <a:gd name="T68" fmla="*/ 208 w 514"/>
                <a:gd name="T69" fmla="*/ 998 h 1024"/>
                <a:gd name="T70" fmla="*/ 195 w 514"/>
                <a:gd name="T71" fmla="*/ 959 h 1024"/>
                <a:gd name="T72" fmla="*/ 67 w 514"/>
                <a:gd name="T73" fmla="*/ 895 h 1024"/>
                <a:gd name="T74" fmla="*/ 47 w 514"/>
                <a:gd name="T75" fmla="*/ 892 h 1024"/>
                <a:gd name="T76" fmla="*/ 16 w 514"/>
                <a:gd name="T77" fmla="*/ 870 h 1024"/>
                <a:gd name="T78" fmla="*/ 3 w 514"/>
                <a:gd name="T79" fmla="*/ 832 h 1024"/>
                <a:gd name="T80" fmla="*/ 15 w 514"/>
                <a:gd name="T81" fmla="*/ 794 h 1024"/>
                <a:gd name="T82" fmla="*/ 46 w 514"/>
                <a:gd name="T83" fmla="*/ 771 h 1024"/>
                <a:gd name="T84" fmla="*/ 322 w 514"/>
                <a:gd name="T85" fmla="*/ 766 h 1024"/>
                <a:gd name="T86" fmla="*/ 360 w 514"/>
                <a:gd name="T87" fmla="*/ 753 h 1024"/>
                <a:gd name="T88" fmla="*/ 383 w 514"/>
                <a:gd name="T89" fmla="*/ 722 h 1024"/>
                <a:gd name="T90" fmla="*/ 385 w 514"/>
                <a:gd name="T91" fmla="*/ 638 h 1024"/>
                <a:gd name="T92" fmla="*/ 377 w 514"/>
                <a:gd name="T93" fmla="*/ 606 h 1024"/>
                <a:gd name="T94" fmla="*/ 354 w 514"/>
                <a:gd name="T95" fmla="*/ 583 h 1024"/>
                <a:gd name="T96" fmla="*/ 321 w 514"/>
                <a:gd name="T97" fmla="*/ 576 h 1024"/>
                <a:gd name="T98" fmla="*/ 158 w 514"/>
                <a:gd name="T99" fmla="*/ 572 h 1024"/>
                <a:gd name="T100" fmla="*/ 96 w 514"/>
                <a:gd name="T101" fmla="*/ 549 h 1024"/>
                <a:gd name="T102" fmla="*/ 46 w 514"/>
                <a:gd name="T103" fmla="*/ 507 h 1024"/>
                <a:gd name="T104" fmla="*/ 12 w 514"/>
                <a:gd name="T105" fmla="*/ 451 h 1024"/>
                <a:gd name="T106" fmla="*/ 1 w 514"/>
                <a:gd name="T107" fmla="*/ 385 h 1024"/>
                <a:gd name="T108" fmla="*/ 3 w 514"/>
                <a:gd name="T109" fmla="*/ 285 h 1024"/>
                <a:gd name="T110" fmla="*/ 25 w 514"/>
                <a:gd name="T111" fmla="*/ 224 h 1024"/>
                <a:gd name="T112" fmla="*/ 67 w 514"/>
                <a:gd name="T113" fmla="*/ 173 h 1024"/>
                <a:gd name="T114" fmla="*/ 124 w 514"/>
                <a:gd name="T115" fmla="*/ 140 h 1024"/>
                <a:gd name="T116" fmla="*/ 191 w 514"/>
                <a:gd name="T117" fmla="*/ 127 h 1024"/>
                <a:gd name="T118" fmla="*/ 195 w 514"/>
                <a:gd name="T119" fmla="*/ 64 h 1024"/>
                <a:gd name="T120" fmla="*/ 207 w 514"/>
                <a:gd name="T121" fmla="*/ 27 h 1024"/>
                <a:gd name="T122" fmla="*/ 239 w 514"/>
                <a:gd name="T123" fmla="*/ 3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14" h="1024">
                  <a:moveTo>
                    <a:pt x="258" y="0"/>
                  </a:moveTo>
                  <a:lnTo>
                    <a:pt x="260" y="0"/>
                  </a:lnTo>
                  <a:lnTo>
                    <a:pt x="279" y="3"/>
                  </a:lnTo>
                  <a:lnTo>
                    <a:pt x="297" y="11"/>
                  </a:lnTo>
                  <a:lnTo>
                    <a:pt x="311" y="25"/>
                  </a:lnTo>
                  <a:lnTo>
                    <a:pt x="320" y="43"/>
                  </a:lnTo>
                  <a:lnTo>
                    <a:pt x="322" y="64"/>
                  </a:lnTo>
                  <a:lnTo>
                    <a:pt x="324" y="127"/>
                  </a:lnTo>
                  <a:lnTo>
                    <a:pt x="446" y="127"/>
                  </a:lnTo>
                  <a:lnTo>
                    <a:pt x="447" y="127"/>
                  </a:lnTo>
                  <a:lnTo>
                    <a:pt x="467" y="130"/>
                  </a:lnTo>
                  <a:lnTo>
                    <a:pt x="484" y="140"/>
                  </a:lnTo>
                  <a:lnTo>
                    <a:pt x="498" y="152"/>
                  </a:lnTo>
                  <a:lnTo>
                    <a:pt x="508" y="170"/>
                  </a:lnTo>
                  <a:lnTo>
                    <a:pt x="511" y="190"/>
                  </a:lnTo>
                  <a:lnTo>
                    <a:pt x="508" y="210"/>
                  </a:lnTo>
                  <a:lnTo>
                    <a:pt x="498" y="227"/>
                  </a:lnTo>
                  <a:lnTo>
                    <a:pt x="484" y="241"/>
                  </a:lnTo>
                  <a:lnTo>
                    <a:pt x="467" y="249"/>
                  </a:lnTo>
                  <a:lnTo>
                    <a:pt x="447" y="253"/>
                  </a:lnTo>
                  <a:lnTo>
                    <a:pt x="266" y="254"/>
                  </a:lnTo>
                  <a:lnTo>
                    <a:pt x="263" y="255"/>
                  </a:lnTo>
                  <a:lnTo>
                    <a:pt x="261" y="255"/>
                  </a:lnTo>
                  <a:lnTo>
                    <a:pt x="260" y="255"/>
                  </a:lnTo>
                  <a:lnTo>
                    <a:pt x="257" y="255"/>
                  </a:lnTo>
                  <a:lnTo>
                    <a:pt x="254" y="254"/>
                  </a:lnTo>
                  <a:lnTo>
                    <a:pt x="192" y="255"/>
                  </a:lnTo>
                  <a:lnTo>
                    <a:pt x="171" y="259"/>
                  </a:lnTo>
                  <a:lnTo>
                    <a:pt x="153" y="268"/>
                  </a:lnTo>
                  <a:lnTo>
                    <a:pt x="139" y="282"/>
                  </a:lnTo>
                  <a:lnTo>
                    <a:pt x="131" y="299"/>
                  </a:lnTo>
                  <a:lnTo>
                    <a:pt x="128" y="319"/>
                  </a:lnTo>
                  <a:lnTo>
                    <a:pt x="128" y="383"/>
                  </a:lnTo>
                  <a:lnTo>
                    <a:pt x="131" y="403"/>
                  </a:lnTo>
                  <a:lnTo>
                    <a:pt x="141" y="421"/>
                  </a:lnTo>
                  <a:lnTo>
                    <a:pt x="155" y="435"/>
                  </a:lnTo>
                  <a:lnTo>
                    <a:pt x="172" y="444"/>
                  </a:lnTo>
                  <a:lnTo>
                    <a:pt x="192" y="447"/>
                  </a:lnTo>
                  <a:lnTo>
                    <a:pt x="193" y="447"/>
                  </a:lnTo>
                  <a:lnTo>
                    <a:pt x="320" y="446"/>
                  </a:lnTo>
                  <a:lnTo>
                    <a:pt x="350" y="447"/>
                  </a:lnTo>
                  <a:lnTo>
                    <a:pt x="380" y="454"/>
                  </a:lnTo>
                  <a:lnTo>
                    <a:pt x="408" y="466"/>
                  </a:lnTo>
                  <a:lnTo>
                    <a:pt x="433" y="481"/>
                  </a:lnTo>
                  <a:lnTo>
                    <a:pt x="456" y="501"/>
                  </a:lnTo>
                  <a:lnTo>
                    <a:pt x="476" y="524"/>
                  </a:lnTo>
                  <a:lnTo>
                    <a:pt x="493" y="550"/>
                  </a:lnTo>
                  <a:lnTo>
                    <a:pt x="504" y="577"/>
                  </a:lnTo>
                  <a:lnTo>
                    <a:pt x="511" y="606"/>
                  </a:lnTo>
                  <a:lnTo>
                    <a:pt x="514" y="636"/>
                  </a:lnTo>
                  <a:lnTo>
                    <a:pt x="514" y="701"/>
                  </a:lnTo>
                  <a:lnTo>
                    <a:pt x="511" y="736"/>
                  </a:lnTo>
                  <a:lnTo>
                    <a:pt x="502" y="767"/>
                  </a:lnTo>
                  <a:lnTo>
                    <a:pt x="488" y="797"/>
                  </a:lnTo>
                  <a:lnTo>
                    <a:pt x="469" y="824"/>
                  </a:lnTo>
                  <a:lnTo>
                    <a:pt x="447" y="847"/>
                  </a:lnTo>
                  <a:lnTo>
                    <a:pt x="420" y="867"/>
                  </a:lnTo>
                  <a:lnTo>
                    <a:pt x="390" y="881"/>
                  </a:lnTo>
                  <a:lnTo>
                    <a:pt x="357" y="891"/>
                  </a:lnTo>
                  <a:lnTo>
                    <a:pt x="324" y="894"/>
                  </a:lnTo>
                  <a:lnTo>
                    <a:pt x="324" y="958"/>
                  </a:lnTo>
                  <a:lnTo>
                    <a:pt x="320" y="979"/>
                  </a:lnTo>
                  <a:lnTo>
                    <a:pt x="312" y="997"/>
                  </a:lnTo>
                  <a:lnTo>
                    <a:pt x="298" y="1011"/>
                  </a:lnTo>
                  <a:lnTo>
                    <a:pt x="280" y="1020"/>
                  </a:lnTo>
                  <a:lnTo>
                    <a:pt x="261" y="1024"/>
                  </a:lnTo>
                  <a:lnTo>
                    <a:pt x="260" y="1024"/>
                  </a:lnTo>
                  <a:lnTo>
                    <a:pt x="240" y="1020"/>
                  </a:lnTo>
                  <a:lnTo>
                    <a:pt x="222" y="1011"/>
                  </a:lnTo>
                  <a:lnTo>
                    <a:pt x="208" y="998"/>
                  </a:lnTo>
                  <a:lnTo>
                    <a:pt x="199" y="980"/>
                  </a:lnTo>
                  <a:lnTo>
                    <a:pt x="195" y="959"/>
                  </a:lnTo>
                  <a:lnTo>
                    <a:pt x="195" y="894"/>
                  </a:lnTo>
                  <a:lnTo>
                    <a:pt x="67" y="895"/>
                  </a:lnTo>
                  <a:lnTo>
                    <a:pt x="67" y="895"/>
                  </a:lnTo>
                  <a:lnTo>
                    <a:pt x="47" y="892"/>
                  </a:lnTo>
                  <a:lnTo>
                    <a:pt x="30" y="884"/>
                  </a:lnTo>
                  <a:lnTo>
                    <a:pt x="16" y="870"/>
                  </a:lnTo>
                  <a:lnTo>
                    <a:pt x="7" y="852"/>
                  </a:lnTo>
                  <a:lnTo>
                    <a:pt x="3" y="832"/>
                  </a:lnTo>
                  <a:lnTo>
                    <a:pt x="7" y="811"/>
                  </a:lnTo>
                  <a:lnTo>
                    <a:pt x="15" y="794"/>
                  </a:lnTo>
                  <a:lnTo>
                    <a:pt x="29" y="780"/>
                  </a:lnTo>
                  <a:lnTo>
                    <a:pt x="46" y="771"/>
                  </a:lnTo>
                  <a:lnTo>
                    <a:pt x="67" y="767"/>
                  </a:lnTo>
                  <a:lnTo>
                    <a:pt x="322" y="766"/>
                  </a:lnTo>
                  <a:lnTo>
                    <a:pt x="342" y="762"/>
                  </a:lnTo>
                  <a:lnTo>
                    <a:pt x="360" y="753"/>
                  </a:lnTo>
                  <a:lnTo>
                    <a:pt x="374" y="739"/>
                  </a:lnTo>
                  <a:lnTo>
                    <a:pt x="383" y="722"/>
                  </a:lnTo>
                  <a:lnTo>
                    <a:pt x="387" y="702"/>
                  </a:lnTo>
                  <a:lnTo>
                    <a:pt x="385" y="638"/>
                  </a:lnTo>
                  <a:lnTo>
                    <a:pt x="383" y="621"/>
                  </a:lnTo>
                  <a:lnTo>
                    <a:pt x="377" y="606"/>
                  </a:lnTo>
                  <a:lnTo>
                    <a:pt x="367" y="593"/>
                  </a:lnTo>
                  <a:lnTo>
                    <a:pt x="354" y="583"/>
                  </a:lnTo>
                  <a:lnTo>
                    <a:pt x="339" y="577"/>
                  </a:lnTo>
                  <a:lnTo>
                    <a:pt x="321" y="576"/>
                  </a:lnTo>
                  <a:lnTo>
                    <a:pt x="192" y="576"/>
                  </a:lnTo>
                  <a:lnTo>
                    <a:pt x="158" y="572"/>
                  </a:lnTo>
                  <a:lnTo>
                    <a:pt x="125" y="563"/>
                  </a:lnTo>
                  <a:lnTo>
                    <a:pt x="96" y="549"/>
                  </a:lnTo>
                  <a:lnTo>
                    <a:pt x="70" y="530"/>
                  </a:lnTo>
                  <a:lnTo>
                    <a:pt x="46" y="507"/>
                  </a:lnTo>
                  <a:lnTo>
                    <a:pt x="26" y="481"/>
                  </a:lnTo>
                  <a:lnTo>
                    <a:pt x="12" y="451"/>
                  </a:lnTo>
                  <a:lnTo>
                    <a:pt x="3" y="418"/>
                  </a:lnTo>
                  <a:lnTo>
                    <a:pt x="1" y="385"/>
                  </a:lnTo>
                  <a:lnTo>
                    <a:pt x="0" y="320"/>
                  </a:lnTo>
                  <a:lnTo>
                    <a:pt x="3" y="285"/>
                  </a:lnTo>
                  <a:lnTo>
                    <a:pt x="11" y="253"/>
                  </a:lnTo>
                  <a:lnTo>
                    <a:pt x="25" y="224"/>
                  </a:lnTo>
                  <a:lnTo>
                    <a:pt x="44" y="197"/>
                  </a:lnTo>
                  <a:lnTo>
                    <a:pt x="67" y="173"/>
                  </a:lnTo>
                  <a:lnTo>
                    <a:pt x="94" y="154"/>
                  </a:lnTo>
                  <a:lnTo>
                    <a:pt x="124" y="140"/>
                  </a:lnTo>
                  <a:lnTo>
                    <a:pt x="156" y="130"/>
                  </a:lnTo>
                  <a:lnTo>
                    <a:pt x="191" y="127"/>
                  </a:lnTo>
                  <a:lnTo>
                    <a:pt x="195" y="127"/>
                  </a:lnTo>
                  <a:lnTo>
                    <a:pt x="195" y="64"/>
                  </a:lnTo>
                  <a:lnTo>
                    <a:pt x="198" y="44"/>
                  </a:lnTo>
                  <a:lnTo>
                    <a:pt x="207" y="27"/>
                  </a:lnTo>
                  <a:lnTo>
                    <a:pt x="221" y="13"/>
                  </a:lnTo>
                  <a:lnTo>
                    <a:pt x="239" y="3"/>
                  </a:lnTo>
                  <a:lnTo>
                    <a:pt x="2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107" name="Freeform 31"/>
            <p:cNvSpPr>
              <a:spLocks/>
            </p:cNvSpPr>
            <p:nvPr/>
          </p:nvSpPr>
          <p:spPr bwMode="auto">
            <a:xfrm>
              <a:off x="-3949701" y="2603500"/>
              <a:ext cx="203200" cy="203200"/>
            </a:xfrm>
            <a:custGeom>
              <a:avLst/>
              <a:gdLst>
                <a:gd name="T0" fmla="*/ 64 w 128"/>
                <a:gd name="T1" fmla="*/ 0 h 128"/>
                <a:gd name="T2" fmla="*/ 85 w 128"/>
                <a:gd name="T3" fmla="*/ 3 h 128"/>
                <a:gd name="T4" fmla="*/ 102 w 128"/>
                <a:gd name="T5" fmla="*/ 11 h 128"/>
                <a:gd name="T6" fmla="*/ 116 w 128"/>
                <a:gd name="T7" fmla="*/ 25 h 128"/>
                <a:gd name="T8" fmla="*/ 124 w 128"/>
                <a:gd name="T9" fmla="*/ 43 h 128"/>
                <a:gd name="T10" fmla="*/ 128 w 128"/>
                <a:gd name="T11" fmla="*/ 64 h 128"/>
                <a:gd name="T12" fmla="*/ 124 w 128"/>
                <a:gd name="T13" fmla="*/ 84 h 128"/>
                <a:gd name="T14" fmla="*/ 116 w 128"/>
                <a:gd name="T15" fmla="*/ 101 h 128"/>
                <a:gd name="T16" fmla="*/ 102 w 128"/>
                <a:gd name="T17" fmla="*/ 115 h 128"/>
                <a:gd name="T18" fmla="*/ 85 w 128"/>
                <a:gd name="T19" fmla="*/ 124 h 128"/>
                <a:gd name="T20" fmla="*/ 64 w 128"/>
                <a:gd name="T21" fmla="*/ 128 h 128"/>
                <a:gd name="T22" fmla="*/ 44 w 128"/>
                <a:gd name="T23" fmla="*/ 124 h 128"/>
                <a:gd name="T24" fmla="*/ 27 w 128"/>
                <a:gd name="T25" fmla="*/ 115 h 128"/>
                <a:gd name="T26" fmla="*/ 13 w 128"/>
                <a:gd name="T27" fmla="*/ 101 h 128"/>
                <a:gd name="T28" fmla="*/ 3 w 128"/>
                <a:gd name="T29" fmla="*/ 84 h 128"/>
                <a:gd name="T30" fmla="*/ 0 w 128"/>
                <a:gd name="T31" fmla="*/ 64 h 128"/>
                <a:gd name="T32" fmla="*/ 3 w 128"/>
                <a:gd name="T33" fmla="*/ 43 h 128"/>
                <a:gd name="T34" fmla="*/ 13 w 128"/>
                <a:gd name="T35" fmla="*/ 25 h 128"/>
                <a:gd name="T36" fmla="*/ 27 w 128"/>
                <a:gd name="T37" fmla="*/ 11 h 128"/>
                <a:gd name="T38" fmla="*/ 44 w 128"/>
                <a:gd name="T39" fmla="*/ 3 h 128"/>
                <a:gd name="T40" fmla="*/ 64 w 128"/>
                <a:gd name="T4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128">
                  <a:moveTo>
                    <a:pt x="64" y="0"/>
                  </a:moveTo>
                  <a:lnTo>
                    <a:pt x="85" y="3"/>
                  </a:lnTo>
                  <a:lnTo>
                    <a:pt x="102" y="11"/>
                  </a:lnTo>
                  <a:lnTo>
                    <a:pt x="116" y="25"/>
                  </a:lnTo>
                  <a:lnTo>
                    <a:pt x="124" y="43"/>
                  </a:lnTo>
                  <a:lnTo>
                    <a:pt x="128" y="64"/>
                  </a:lnTo>
                  <a:lnTo>
                    <a:pt x="124" y="84"/>
                  </a:lnTo>
                  <a:lnTo>
                    <a:pt x="116" y="101"/>
                  </a:lnTo>
                  <a:lnTo>
                    <a:pt x="102" y="115"/>
                  </a:lnTo>
                  <a:lnTo>
                    <a:pt x="85" y="124"/>
                  </a:lnTo>
                  <a:lnTo>
                    <a:pt x="64" y="128"/>
                  </a:lnTo>
                  <a:lnTo>
                    <a:pt x="44" y="124"/>
                  </a:lnTo>
                  <a:lnTo>
                    <a:pt x="27" y="115"/>
                  </a:lnTo>
                  <a:lnTo>
                    <a:pt x="13" y="101"/>
                  </a:lnTo>
                  <a:lnTo>
                    <a:pt x="3" y="84"/>
                  </a:lnTo>
                  <a:lnTo>
                    <a:pt x="0" y="64"/>
                  </a:lnTo>
                  <a:lnTo>
                    <a:pt x="3" y="43"/>
                  </a:lnTo>
                  <a:lnTo>
                    <a:pt x="13" y="25"/>
                  </a:lnTo>
                  <a:lnTo>
                    <a:pt x="27" y="11"/>
                  </a:lnTo>
                  <a:lnTo>
                    <a:pt x="44"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108" name="Freeform 32"/>
            <p:cNvSpPr>
              <a:spLocks/>
            </p:cNvSpPr>
            <p:nvPr/>
          </p:nvSpPr>
          <p:spPr bwMode="auto">
            <a:xfrm>
              <a:off x="-2527301" y="2603500"/>
              <a:ext cx="203200" cy="203200"/>
            </a:xfrm>
            <a:custGeom>
              <a:avLst/>
              <a:gdLst>
                <a:gd name="T0" fmla="*/ 64 w 128"/>
                <a:gd name="T1" fmla="*/ 0 h 128"/>
                <a:gd name="T2" fmla="*/ 84 w 128"/>
                <a:gd name="T3" fmla="*/ 3 h 128"/>
                <a:gd name="T4" fmla="*/ 101 w 128"/>
                <a:gd name="T5" fmla="*/ 11 h 128"/>
                <a:gd name="T6" fmla="*/ 115 w 128"/>
                <a:gd name="T7" fmla="*/ 25 h 128"/>
                <a:gd name="T8" fmla="*/ 125 w 128"/>
                <a:gd name="T9" fmla="*/ 43 h 128"/>
                <a:gd name="T10" fmla="*/ 128 w 128"/>
                <a:gd name="T11" fmla="*/ 64 h 128"/>
                <a:gd name="T12" fmla="*/ 125 w 128"/>
                <a:gd name="T13" fmla="*/ 84 h 128"/>
                <a:gd name="T14" fmla="*/ 115 w 128"/>
                <a:gd name="T15" fmla="*/ 101 h 128"/>
                <a:gd name="T16" fmla="*/ 101 w 128"/>
                <a:gd name="T17" fmla="*/ 115 h 128"/>
                <a:gd name="T18" fmla="*/ 84 w 128"/>
                <a:gd name="T19" fmla="*/ 124 h 128"/>
                <a:gd name="T20" fmla="*/ 64 w 128"/>
                <a:gd name="T21" fmla="*/ 128 h 128"/>
                <a:gd name="T22" fmla="*/ 43 w 128"/>
                <a:gd name="T23" fmla="*/ 124 h 128"/>
                <a:gd name="T24" fmla="*/ 26 w 128"/>
                <a:gd name="T25" fmla="*/ 115 h 128"/>
                <a:gd name="T26" fmla="*/ 12 w 128"/>
                <a:gd name="T27" fmla="*/ 101 h 128"/>
                <a:gd name="T28" fmla="*/ 3 w 128"/>
                <a:gd name="T29" fmla="*/ 84 h 128"/>
                <a:gd name="T30" fmla="*/ 0 w 128"/>
                <a:gd name="T31" fmla="*/ 64 h 128"/>
                <a:gd name="T32" fmla="*/ 3 w 128"/>
                <a:gd name="T33" fmla="*/ 43 h 128"/>
                <a:gd name="T34" fmla="*/ 12 w 128"/>
                <a:gd name="T35" fmla="*/ 25 h 128"/>
                <a:gd name="T36" fmla="*/ 26 w 128"/>
                <a:gd name="T37" fmla="*/ 11 h 128"/>
                <a:gd name="T38" fmla="*/ 43 w 128"/>
                <a:gd name="T39" fmla="*/ 3 h 128"/>
                <a:gd name="T40" fmla="*/ 64 w 128"/>
                <a:gd name="T4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128">
                  <a:moveTo>
                    <a:pt x="64" y="0"/>
                  </a:moveTo>
                  <a:lnTo>
                    <a:pt x="84" y="3"/>
                  </a:lnTo>
                  <a:lnTo>
                    <a:pt x="101" y="11"/>
                  </a:lnTo>
                  <a:lnTo>
                    <a:pt x="115" y="25"/>
                  </a:lnTo>
                  <a:lnTo>
                    <a:pt x="125" y="43"/>
                  </a:lnTo>
                  <a:lnTo>
                    <a:pt x="128" y="64"/>
                  </a:lnTo>
                  <a:lnTo>
                    <a:pt x="125" y="84"/>
                  </a:lnTo>
                  <a:lnTo>
                    <a:pt x="115" y="101"/>
                  </a:lnTo>
                  <a:lnTo>
                    <a:pt x="101" y="115"/>
                  </a:lnTo>
                  <a:lnTo>
                    <a:pt x="84" y="124"/>
                  </a:lnTo>
                  <a:lnTo>
                    <a:pt x="64" y="128"/>
                  </a:lnTo>
                  <a:lnTo>
                    <a:pt x="43" y="124"/>
                  </a:lnTo>
                  <a:lnTo>
                    <a:pt x="26" y="115"/>
                  </a:lnTo>
                  <a:lnTo>
                    <a:pt x="12" y="101"/>
                  </a:lnTo>
                  <a:lnTo>
                    <a:pt x="3" y="84"/>
                  </a:lnTo>
                  <a:lnTo>
                    <a:pt x="0" y="64"/>
                  </a:lnTo>
                  <a:lnTo>
                    <a:pt x="3" y="43"/>
                  </a:lnTo>
                  <a:lnTo>
                    <a:pt x="12" y="25"/>
                  </a:lnTo>
                  <a:lnTo>
                    <a:pt x="26" y="11"/>
                  </a:lnTo>
                  <a:lnTo>
                    <a:pt x="43"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109" name="Freeform 33"/>
            <p:cNvSpPr>
              <a:spLocks noEditPoints="1"/>
            </p:cNvSpPr>
            <p:nvPr/>
          </p:nvSpPr>
          <p:spPr bwMode="auto">
            <a:xfrm>
              <a:off x="-6183313" y="4227513"/>
              <a:ext cx="6092825" cy="2135188"/>
            </a:xfrm>
            <a:custGeom>
              <a:avLst/>
              <a:gdLst>
                <a:gd name="T0" fmla="*/ 2879 w 3838"/>
                <a:gd name="T1" fmla="*/ 1088 h 1345"/>
                <a:gd name="T2" fmla="*/ 1924 w 3838"/>
                <a:gd name="T3" fmla="*/ 193 h 1345"/>
                <a:gd name="T4" fmla="*/ 1383 w 3838"/>
                <a:gd name="T5" fmla="*/ 407 h 1345"/>
                <a:gd name="T6" fmla="*/ 1346 w 3838"/>
                <a:gd name="T7" fmla="*/ 461 h 1345"/>
                <a:gd name="T8" fmla="*/ 1357 w 3838"/>
                <a:gd name="T9" fmla="*/ 530 h 1345"/>
                <a:gd name="T10" fmla="*/ 1416 w 3838"/>
                <a:gd name="T11" fmla="*/ 573 h 1345"/>
                <a:gd name="T12" fmla="*/ 1939 w 3838"/>
                <a:gd name="T13" fmla="*/ 580 h 1345"/>
                <a:gd name="T14" fmla="*/ 1980 w 3838"/>
                <a:gd name="T15" fmla="*/ 620 h 1345"/>
                <a:gd name="T16" fmla="*/ 1971 w 3838"/>
                <a:gd name="T17" fmla="*/ 678 h 1345"/>
                <a:gd name="T18" fmla="*/ 1920 w 3838"/>
                <a:gd name="T19" fmla="*/ 705 h 1345"/>
                <a:gd name="T20" fmla="*/ 1371 w 3838"/>
                <a:gd name="T21" fmla="*/ 693 h 1345"/>
                <a:gd name="T22" fmla="*/ 1281 w 3838"/>
                <a:gd name="T23" fmla="*/ 640 h 1345"/>
                <a:gd name="T24" fmla="*/ 1226 w 3838"/>
                <a:gd name="T25" fmla="*/ 552 h 1345"/>
                <a:gd name="T26" fmla="*/ 170 w 3838"/>
                <a:gd name="T27" fmla="*/ 255 h 1345"/>
                <a:gd name="T28" fmla="*/ 140 w 3838"/>
                <a:gd name="T29" fmla="*/ 276 h 1345"/>
                <a:gd name="T30" fmla="*/ 128 w 3838"/>
                <a:gd name="T31" fmla="*/ 311 h 1345"/>
                <a:gd name="T32" fmla="*/ 135 w 3838"/>
                <a:gd name="T33" fmla="*/ 477 h 1345"/>
                <a:gd name="T34" fmla="*/ 857 w 3838"/>
                <a:gd name="T35" fmla="*/ 953 h 1345"/>
                <a:gd name="T36" fmla="*/ 1933 w 3838"/>
                <a:gd name="T37" fmla="*/ 1192 h 1345"/>
                <a:gd name="T38" fmla="*/ 1945 w 3838"/>
                <a:gd name="T39" fmla="*/ 194 h 1345"/>
                <a:gd name="T40" fmla="*/ 3050 w 3838"/>
                <a:gd name="T41" fmla="*/ 132 h 1345"/>
                <a:gd name="T42" fmla="*/ 3009 w 3838"/>
                <a:gd name="T43" fmla="*/ 172 h 1345"/>
                <a:gd name="T44" fmla="*/ 3009 w 3838"/>
                <a:gd name="T45" fmla="*/ 1172 h 1345"/>
                <a:gd name="T46" fmla="*/ 3050 w 3838"/>
                <a:gd name="T47" fmla="*/ 1213 h 1345"/>
                <a:gd name="T48" fmla="*/ 3710 w 3838"/>
                <a:gd name="T49" fmla="*/ 129 h 1345"/>
                <a:gd name="T50" fmla="*/ 3774 w 3838"/>
                <a:gd name="T51" fmla="*/ 0 h 1345"/>
                <a:gd name="T52" fmla="*/ 3826 w 3838"/>
                <a:gd name="T53" fmla="*/ 26 h 1345"/>
                <a:gd name="T54" fmla="*/ 3838 w 3838"/>
                <a:gd name="T55" fmla="*/ 1281 h 1345"/>
                <a:gd name="T56" fmla="*/ 3812 w 3838"/>
                <a:gd name="T57" fmla="*/ 1332 h 1345"/>
                <a:gd name="T58" fmla="*/ 3071 w 3838"/>
                <a:gd name="T59" fmla="*/ 1345 h 1345"/>
                <a:gd name="T60" fmla="*/ 2973 w 3838"/>
                <a:gd name="T61" fmla="*/ 1317 h 1345"/>
                <a:gd name="T62" fmla="*/ 2904 w 3838"/>
                <a:gd name="T63" fmla="*/ 1247 h 1345"/>
                <a:gd name="T64" fmla="*/ 2555 w 3838"/>
                <a:gd name="T65" fmla="*/ 1214 h 1345"/>
                <a:gd name="T66" fmla="*/ 2520 w 3838"/>
                <a:gd name="T67" fmla="*/ 1190 h 1345"/>
                <a:gd name="T68" fmla="*/ 1920 w 3838"/>
                <a:gd name="T69" fmla="*/ 1323 h 1345"/>
                <a:gd name="T70" fmla="*/ 817 w 3838"/>
                <a:gd name="T71" fmla="*/ 1076 h 1345"/>
                <a:gd name="T72" fmla="*/ 86 w 3838"/>
                <a:gd name="T73" fmla="*/ 607 h 1345"/>
                <a:gd name="T74" fmla="*/ 23 w 3838"/>
                <a:gd name="T75" fmla="*/ 539 h 1345"/>
                <a:gd name="T76" fmla="*/ 0 w 3838"/>
                <a:gd name="T77" fmla="*/ 449 h 1345"/>
                <a:gd name="T78" fmla="*/ 9 w 3838"/>
                <a:gd name="T79" fmla="*/ 254 h 1345"/>
                <a:gd name="T80" fmla="*/ 54 w 3838"/>
                <a:gd name="T81" fmla="*/ 181 h 1345"/>
                <a:gd name="T82" fmla="*/ 128 w 3838"/>
                <a:gd name="T83" fmla="*/ 133 h 1345"/>
                <a:gd name="T84" fmla="*/ 217 w 3838"/>
                <a:gd name="T85" fmla="*/ 124 h 1345"/>
                <a:gd name="T86" fmla="*/ 1237 w 3838"/>
                <a:gd name="T87" fmla="*/ 388 h 1345"/>
                <a:gd name="T88" fmla="*/ 1298 w 3838"/>
                <a:gd name="T89" fmla="*/ 311 h 1345"/>
                <a:gd name="T90" fmla="*/ 1858 w 3838"/>
                <a:gd name="T91" fmla="*/ 79 h 1345"/>
                <a:gd name="T92" fmla="*/ 1944 w 3838"/>
                <a:gd name="T93" fmla="*/ 65 h 1345"/>
                <a:gd name="T94" fmla="*/ 2510 w 3838"/>
                <a:gd name="T95" fmla="*/ 171 h 1345"/>
                <a:gd name="T96" fmla="*/ 2550 w 3838"/>
                <a:gd name="T97" fmla="*/ 131 h 1345"/>
                <a:gd name="T98" fmla="*/ 2904 w 3838"/>
                <a:gd name="T99" fmla="*/ 98 h 1345"/>
                <a:gd name="T100" fmla="*/ 2973 w 3838"/>
                <a:gd name="T101" fmla="*/ 27 h 1345"/>
                <a:gd name="T102" fmla="*/ 3071 w 3838"/>
                <a:gd name="T103" fmla="*/ 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38" h="1345">
                  <a:moveTo>
                    <a:pt x="2622" y="257"/>
                  </a:moveTo>
                  <a:lnTo>
                    <a:pt x="2622" y="1088"/>
                  </a:lnTo>
                  <a:lnTo>
                    <a:pt x="2879" y="1088"/>
                  </a:lnTo>
                  <a:lnTo>
                    <a:pt x="2879" y="257"/>
                  </a:lnTo>
                  <a:lnTo>
                    <a:pt x="2622" y="257"/>
                  </a:lnTo>
                  <a:close/>
                  <a:moveTo>
                    <a:pt x="1924" y="193"/>
                  </a:moveTo>
                  <a:lnTo>
                    <a:pt x="1904" y="198"/>
                  </a:lnTo>
                  <a:lnTo>
                    <a:pt x="1404" y="396"/>
                  </a:lnTo>
                  <a:lnTo>
                    <a:pt x="1383" y="407"/>
                  </a:lnTo>
                  <a:lnTo>
                    <a:pt x="1367" y="423"/>
                  </a:lnTo>
                  <a:lnTo>
                    <a:pt x="1354" y="440"/>
                  </a:lnTo>
                  <a:lnTo>
                    <a:pt x="1346" y="461"/>
                  </a:lnTo>
                  <a:lnTo>
                    <a:pt x="1344" y="483"/>
                  </a:lnTo>
                  <a:lnTo>
                    <a:pt x="1347" y="508"/>
                  </a:lnTo>
                  <a:lnTo>
                    <a:pt x="1357" y="530"/>
                  </a:lnTo>
                  <a:lnTo>
                    <a:pt x="1372" y="549"/>
                  </a:lnTo>
                  <a:lnTo>
                    <a:pt x="1392" y="564"/>
                  </a:lnTo>
                  <a:lnTo>
                    <a:pt x="1416" y="573"/>
                  </a:lnTo>
                  <a:lnTo>
                    <a:pt x="1442" y="577"/>
                  </a:lnTo>
                  <a:lnTo>
                    <a:pt x="1920" y="577"/>
                  </a:lnTo>
                  <a:lnTo>
                    <a:pt x="1939" y="580"/>
                  </a:lnTo>
                  <a:lnTo>
                    <a:pt x="1957" y="589"/>
                  </a:lnTo>
                  <a:lnTo>
                    <a:pt x="1971" y="602"/>
                  </a:lnTo>
                  <a:lnTo>
                    <a:pt x="1980" y="620"/>
                  </a:lnTo>
                  <a:lnTo>
                    <a:pt x="1982" y="641"/>
                  </a:lnTo>
                  <a:lnTo>
                    <a:pt x="1980" y="660"/>
                  </a:lnTo>
                  <a:lnTo>
                    <a:pt x="1971" y="678"/>
                  </a:lnTo>
                  <a:lnTo>
                    <a:pt x="1957" y="692"/>
                  </a:lnTo>
                  <a:lnTo>
                    <a:pt x="1939" y="701"/>
                  </a:lnTo>
                  <a:lnTo>
                    <a:pt x="1920" y="705"/>
                  </a:lnTo>
                  <a:lnTo>
                    <a:pt x="1442" y="705"/>
                  </a:lnTo>
                  <a:lnTo>
                    <a:pt x="1406" y="701"/>
                  </a:lnTo>
                  <a:lnTo>
                    <a:pt x="1371" y="693"/>
                  </a:lnTo>
                  <a:lnTo>
                    <a:pt x="1338" y="679"/>
                  </a:lnTo>
                  <a:lnTo>
                    <a:pt x="1308" y="662"/>
                  </a:lnTo>
                  <a:lnTo>
                    <a:pt x="1281" y="640"/>
                  </a:lnTo>
                  <a:lnTo>
                    <a:pt x="1259" y="613"/>
                  </a:lnTo>
                  <a:lnTo>
                    <a:pt x="1240" y="584"/>
                  </a:lnTo>
                  <a:lnTo>
                    <a:pt x="1226" y="552"/>
                  </a:lnTo>
                  <a:lnTo>
                    <a:pt x="211" y="254"/>
                  </a:lnTo>
                  <a:lnTo>
                    <a:pt x="190" y="251"/>
                  </a:lnTo>
                  <a:lnTo>
                    <a:pt x="170" y="255"/>
                  </a:lnTo>
                  <a:lnTo>
                    <a:pt x="152" y="264"/>
                  </a:lnTo>
                  <a:lnTo>
                    <a:pt x="146" y="269"/>
                  </a:lnTo>
                  <a:lnTo>
                    <a:pt x="140" y="276"/>
                  </a:lnTo>
                  <a:lnTo>
                    <a:pt x="134" y="285"/>
                  </a:lnTo>
                  <a:lnTo>
                    <a:pt x="129" y="297"/>
                  </a:lnTo>
                  <a:lnTo>
                    <a:pt x="128" y="311"/>
                  </a:lnTo>
                  <a:lnTo>
                    <a:pt x="128" y="449"/>
                  </a:lnTo>
                  <a:lnTo>
                    <a:pt x="129" y="465"/>
                  </a:lnTo>
                  <a:lnTo>
                    <a:pt x="135" y="477"/>
                  </a:lnTo>
                  <a:lnTo>
                    <a:pt x="145" y="490"/>
                  </a:lnTo>
                  <a:lnTo>
                    <a:pt x="156" y="500"/>
                  </a:lnTo>
                  <a:lnTo>
                    <a:pt x="857" y="953"/>
                  </a:lnTo>
                  <a:lnTo>
                    <a:pt x="1904" y="1192"/>
                  </a:lnTo>
                  <a:lnTo>
                    <a:pt x="1920" y="1195"/>
                  </a:lnTo>
                  <a:lnTo>
                    <a:pt x="1933" y="1192"/>
                  </a:lnTo>
                  <a:lnTo>
                    <a:pt x="2491" y="1065"/>
                  </a:lnTo>
                  <a:lnTo>
                    <a:pt x="2494" y="319"/>
                  </a:lnTo>
                  <a:lnTo>
                    <a:pt x="1945" y="194"/>
                  </a:lnTo>
                  <a:lnTo>
                    <a:pt x="1924" y="193"/>
                  </a:lnTo>
                  <a:close/>
                  <a:moveTo>
                    <a:pt x="3071" y="129"/>
                  </a:moveTo>
                  <a:lnTo>
                    <a:pt x="3050" y="132"/>
                  </a:lnTo>
                  <a:lnTo>
                    <a:pt x="3033" y="140"/>
                  </a:lnTo>
                  <a:lnTo>
                    <a:pt x="3019" y="154"/>
                  </a:lnTo>
                  <a:lnTo>
                    <a:pt x="3009" y="172"/>
                  </a:lnTo>
                  <a:lnTo>
                    <a:pt x="3007" y="193"/>
                  </a:lnTo>
                  <a:lnTo>
                    <a:pt x="3007" y="1153"/>
                  </a:lnTo>
                  <a:lnTo>
                    <a:pt x="3009" y="1172"/>
                  </a:lnTo>
                  <a:lnTo>
                    <a:pt x="3019" y="1190"/>
                  </a:lnTo>
                  <a:lnTo>
                    <a:pt x="3033" y="1204"/>
                  </a:lnTo>
                  <a:lnTo>
                    <a:pt x="3050" y="1213"/>
                  </a:lnTo>
                  <a:lnTo>
                    <a:pt x="3071" y="1217"/>
                  </a:lnTo>
                  <a:lnTo>
                    <a:pt x="3710" y="1217"/>
                  </a:lnTo>
                  <a:lnTo>
                    <a:pt x="3710" y="129"/>
                  </a:lnTo>
                  <a:lnTo>
                    <a:pt x="3071" y="129"/>
                  </a:lnTo>
                  <a:close/>
                  <a:moveTo>
                    <a:pt x="3071" y="0"/>
                  </a:moveTo>
                  <a:lnTo>
                    <a:pt x="3774" y="0"/>
                  </a:lnTo>
                  <a:lnTo>
                    <a:pt x="3795" y="4"/>
                  </a:lnTo>
                  <a:lnTo>
                    <a:pt x="3812" y="13"/>
                  </a:lnTo>
                  <a:lnTo>
                    <a:pt x="3826" y="26"/>
                  </a:lnTo>
                  <a:lnTo>
                    <a:pt x="3834" y="44"/>
                  </a:lnTo>
                  <a:lnTo>
                    <a:pt x="3838" y="65"/>
                  </a:lnTo>
                  <a:lnTo>
                    <a:pt x="3838" y="1281"/>
                  </a:lnTo>
                  <a:lnTo>
                    <a:pt x="3834" y="1301"/>
                  </a:lnTo>
                  <a:lnTo>
                    <a:pt x="3826" y="1318"/>
                  </a:lnTo>
                  <a:lnTo>
                    <a:pt x="3812" y="1332"/>
                  </a:lnTo>
                  <a:lnTo>
                    <a:pt x="3795" y="1342"/>
                  </a:lnTo>
                  <a:lnTo>
                    <a:pt x="3774" y="1345"/>
                  </a:lnTo>
                  <a:lnTo>
                    <a:pt x="3071" y="1345"/>
                  </a:lnTo>
                  <a:lnTo>
                    <a:pt x="3036" y="1342"/>
                  </a:lnTo>
                  <a:lnTo>
                    <a:pt x="3003" y="1332"/>
                  </a:lnTo>
                  <a:lnTo>
                    <a:pt x="2973" y="1317"/>
                  </a:lnTo>
                  <a:lnTo>
                    <a:pt x="2946" y="1298"/>
                  </a:lnTo>
                  <a:lnTo>
                    <a:pt x="2923" y="1274"/>
                  </a:lnTo>
                  <a:lnTo>
                    <a:pt x="2904" y="1247"/>
                  </a:lnTo>
                  <a:lnTo>
                    <a:pt x="2890" y="1217"/>
                  </a:lnTo>
                  <a:lnTo>
                    <a:pt x="2570" y="1217"/>
                  </a:lnTo>
                  <a:lnTo>
                    <a:pt x="2555" y="1214"/>
                  </a:lnTo>
                  <a:lnTo>
                    <a:pt x="2541" y="1209"/>
                  </a:lnTo>
                  <a:lnTo>
                    <a:pt x="2529" y="1200"/>
                  </a:lnTo>
                  <a:lnTo>
                    <a:pt x="2520" y="1190"/>
                  </a:lnTo>
                  <a:lnTo>
                    <a:pt x="1963" y="1317"/>
                  </a:lnTo>
                  <a:lnTo>
                    <a:pt x="1940" y="1322"/>
                  </a:lnTo>
                  <a:lnTo>
                    <a:pt x="1920" y="1323"/>
                  </a:lnTo>
                  <a:lnTo>
                    <a:pt x="1897" y="1322"/>
                  </a:lnTo>
                  <a:lnTo>
                    <a:pt x="1875" y="1317"/>
                  </a:lnTo>
                  <a:lnTo>
                    <a:pt x="817" y="1076"/>
                  </a:lnTo>
                  <a:lnTo>
                    <a:pt x="806" y="1072"/>
                  </a:lnTo>
                  <a:lnTo>
                    <a:pt x="797" y="1067"/>
                  </a:lnTo>
                  <a:lnTo>
                    <a:pt x="86" y="607"/>
                  </a:lnTo>
                  <a:lnTo>
                    <a:pt x="61" y="588"/>
                  </a:lnTo>
                  <a:lnTo>
                    <a:pt x="40" y="565"/>
                  </a:lnTo>
                  <a:lnTo>
                    <a:pt x="23" y="539"/>
                  </a:lnTo>
                  <a:lnTo>
                    <a:pt x="10" y="511"/>
                  </a:lnTo>
                  <a:lnTo>
                    <a:pt x="2" y="481"/>
                  </a:lnTo>
                  <a:lnTo>
                    <a:pt x="0" y="449"/>
                  </a:lnTo>
                  <a:lnTo>
                    <a:pt x="0" y="311"/>
                  </a:lnTo>
                  <a:lnTo>
                    <a:pt x="2" y="282"/>
                  </a:lnTo>
                  <a:lnTo>
                    <a:pt x="9" y="254"/>
                  </a:lnTo>
                  <a:lnTo>
                    <a:pt x="20" y="228"/>
                  </a:lnTo>
                  <a:lnTo>
                    <a:pt x="35" y="203"/>
                  </a:lnTo>
                  <a:lnTo>
                    <a:pt x="54" y="181"/>
                  </a:lnTo>
                  <a:lnTo>
                    <a:pt x="76" y="161"/>
                  </a:lnTo>
                  <a:lnTo>
                    <a:pt x="101" y="145"/>
                  </a:lnTo>
                  <a:lnTo>
                    <a:pt x="128" y="133"/>
                  </a:lnTo>
                  <a:lnTo>
                    <a:pt x="157" y="125"/>
                  </a:lnTo>
                  <a:lnTo>
                    <a:pt x="186" y="123"/>
                  </a:lnTo>
                  <a:lnTo>
                    <a:pt x="217" y="124"/>
                  </a:lnTo>
                  <a:lnTo>
                    <a:pt x="247" y="131"/>
                  </a:lnTo>
                  <a:lnTo>
                    <a:pt x="1225" y="418"/>
                  </a:lnTo>
                  <a:lnTo>
                    <a:pt x="1237" y="388"/>
                  </a:lnTo>
                  <a:lnTo>
                    <a:pt x="1254" y="358"/>
                  </a:lnTo>
                  <a:lnTo>
                    <a:pt x="1274" y="333"/>
                  </a:lnTo>
                  <a:lnTo>
                    <a:pt x="1298" y="311"/>
                  </a:lnTo>
                  <a:lnTo>
                    <a:pt x="1326" y="292"/>
                  </a:lnTo>
                  <a:lnTo>
                    <a:pt x="1357" y="277"/>
                  </a:lnTo>
                  <a:lnTo>
                    <a:pt x="1858" y="79"/>
                  </a:lnTo>
                  <a:lnTo>
                    <a:pt x="1886" y="69"/>
                  </a:lnTo>
                  <a:lnTo>
                    <a:pt x="1915" y="65"/>
                  </a:lnTo>
                  <a:lnTo>
                    <a:pt x="1944" y="65"/>
                  </a:lnTo>
                  <a:lnTo>
                    <a:pt x="1973" y="69"/>
                  </a:lnTo>
                  <a:lnTo>
                    <a:pt x="2507" y="191"/>
                  </a:lnTo>
                  <a:lnTo>
                    <a:pt x="2510" y="171"/>
                  </a:lnTo>
                  <a:lnTo>
                    <a:pt x="2520" y="153"/>
                  </a:lnTo>
                  <a:lnTo>
                    <a:pt x="2533" y="140"/>
                  </a:lnTo>
                  <a:lnTo>
                    <a:pt x="2550" y="131"/>
                  </a:lnTo>
                  <a:lnTo>
                    <a:pt x="2570" y="129"/>
                  </a:lnTo>
                  <a:lnTo>
                    <a:pt x="2890" y="129"/>
                  </a:lnTo>
                  <a:lnTo>
                    <a:pt x="2904" y="98"/>
                  </a:lnTo>
                  <a:lnTo>
                    <a:pt x="2923" y="70"/>
                  </a:lnTo>
                  <a:lnTo>
                    <a:pt x="2946" y="47"/>
                  </a:lnTo>
                  <a:lnTo>
                    <a:pt x="2973" y="27"/>
                  </a:lnTo>
                  <a:lnTo>
                    <a:pt x="3003" y="13"/>
                  </a:lnTo>
                  <a:lnTo>
                    <a:pt x="3036" y="4"/>
                  </a:lnTo>
                  <a:lnTo>
                    <a:pt x="30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110" name="Freeform 34"/>
            <p:cNvSpPr>
              <a:spLocks/>
            </p:cNvSpPr>
            <p:nvPr/>
          </p:nvSpPr>
          <p:spPr bwMode="auto">
            <a:xfrm>
              <a:off x="-1087438" y="5751513"/>
              <a:ext cx="508000" cy="203200"/>
            </a:xfrm>
            <a:custGeom>
              <a:avLst/>
              <a:gdLst>
                <a:gd name="T0" fmla="*/ 64 w 320"/>
                <a:gd name="T1" fmla="*/ 0 h 128"/>
                <a:gd name="T2" fmla="*/ 256 w 320"/>
                <a:gd name="T3" fmla="*/ 0 h 128"/>
                <a:gd name="T4" fmla="*/ 276 w 320"/>
                <a:gd name="T5" fmla="*/ 4 h 128"/>
                <a:gd name="T6" fmla="*/ 293 w 320"/>
                <a:gd name="T7" fmla="*/ 13 h 128"/>
                <a:gd name="T8" fmla="*/ 307 w 320"/>
                <a:gd name="T9" fmla="*/ 27 h 128"/>
                <a:gd name="T10" fmla="*/ 317 w 320"/>
                <a:gd name="T11" fmla="*/ 44 h 128"/>
                <a:gd name="T12" fmla="*/ 320 w 320"/>
                <a:gd name="T13" fmla="*/ 64 h 128"/>
                <a:gd name="T14" fmla="*/ 317 w 320"/>
                <a:gd name="T15" fmla="*/ 85 h 128"/>
                <a:gd name="T16" fmla="*/ 307 w 320"/>
                <a:gd name="T17" fmla="*/ 103 h 128"/>
                <a:gd name="T18" fmla="*/ 293 w 320"/>
                <a:gd name="T19" fmla="*/ 116 h 128"/>
                <a:gd name="T20" fmla="*/ 276 w 320"/>
                <a:gd name="T21" fmla="*/ 125 h 128"/>
                <a:gd name="T22" fmla="*/ 256 w 320"/>
                <a:gd name="T23" fmla="*/ 128 h 128"/>
                <a:gd name="T24" fmla="*/ 64 w 320"/>
                <a:gd name="T25" fmla="*/ 128 h 128"/>
                <a:gd name="T26" fmla="*/ 44 w 320"/>
                <a:gd name="T27" fmla="*/ 125 h 128"/>
                <a:gd name="T28" fmla="*/ 26 w 320"/>
                <a:gd name="T29" fmla="*/ 116 h 128"/>
                <a:gd name="T30" fmla="*/ 12 w 320"/>
                <a:gd name="T31" fmla="*/ 103 h 128"/>
                <a:gd name="T32" fmla="*/ 3 w 320"/>
                <a:gd name="T33" fmla="*/ 85 h 128"/>
                <a:gd name="T34" fmla="*/ 0 w 320"/>
                <a:gd name="T35" fmla="*/ 64 h 128"/>
                <a:gd name="T36" fmla="*/ 3 w 320"/>
                <a:gd name="T37" fmla="*/ 44 h 128"/>
                <a:gd name="T38" fmla="*/ 12 w 320"/>
                <a:gd name="T39" fmla="*/ 27 h 128"/>
                <a:gd name="T40" fmla="*/ 26 w 320"/>
                <a:gd name="T41" fmla="*/ 13 h 128"/>
                <a:gd name="T42" fmla="*/ 44 w 320"/>
                <a:gd name="T43" fmla="*/ 4 h 128"/>
                <a:gd name="T44" fmla="*/ 64 w 320"/>
                <a:gd name="T4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0" h="128">
                  <a:moveTo>
                    <a:pt x="64" y="0"/>
                  </a:moveTo>
                  <a:lnTo>
                    <a:pt x="256" y="0"/>
                  </a:lnTo>
                  <a:lnTo>
                    <a:pt x="276" y="4"/>
                  </a:lnTo>
                  <a:lnTo>
                    <a:pt x="293" y="13"/>
                  </a:lnTo>
                  <a:lnTo>
                    <a:pt x="307" y="27"/>
                  </a:lnTo>
                  <a:lnTo>
                    <a:pt x="317" y="44"/>
                  </a:lnTo>
                  <a:lnTo>
                    <a:pt x="320" y="64"/>
                  </a:lnTo>
                  <a:lnTo>
                    <a:pt x="317" y="85"/>
                  </a:lnTo>
                  <a:lnTo>
                    <a:pt x="307" y="103"/>
                  </a:lnTo>
                  <a:lnTo>
                    <a:pt x="293" y="116"/>
                  </a:lnTo>
                  <a:lnTo>
                    <a:pt x="276" y="125"/>
                  </a:lnTo>
                  <a:lnTo>
                    <a:pt x="256" y="128"/>
                  </a:lnTo>
                  <a:lnTo>
                    <a:pt x="64" y="128"/>
                  </a:lnTo>
                  <a:lnTo>
                    <a:pt x="44" y="125"/>
                  </a:lnTo>
                  <a:lnTo>
                    <a:pt x="26" y="116"/>
                  </a:lnTo>
                  <a:lnTo>
                    <a:pt x="12" y="103"/>
                  </a:lnTo>
                  <a:lnTo>
                    <a:pt x="3" y="85"/>
                  </a:lnTo>
                  <a:lnTo>
                    <a:pt x="0" y="64"/>
                  </a:lnTo>
                  <a:lnTo>
                    <a:pt x="3" y="44"/>
                  </a:lnTo>
                  <a:lnTo>
                    <a:pt x="12" y="27"/>
                  </a:lnTo>
                  <a:lnTo>
                    <a:pt x="26" y="13"/>
                  </a:lnTo>
                  <a:lnTo>
                    <a:pt x="44"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grpSp>
      <p:grpSp>
        <p:nvGrpSpPr>
          <p:cNvPr id="111" name="Group 110"/>
          <p:cNvGrpSpPr/>
          <p:nvPr/>
        </p:nvGrpSpPr>
        <p:grpSpPr>
          <a:xfrm>
            <a:off x="4372873" y="2424963"/>
            <a:ext cx="737392" cy="705291"/>
            <a:chOff x="-13522325" y="638176"/>
            <a:chExt cx="6235700" cy="5964237"/>
          </a:xfrm>
          <a:solidFill>
            <a:schemeClr val="accent2"/>
          </a:solidFill>
        </p:grpSpPr>
        <p:sp>
          <p:nvSpPr>
            <p:cNvPr id="112" name="Freeform 39"/>
            <p:cNvSpPr>
              <a:spLocks/>
            </p:cNvSpPr>
            <p:nvPr/>
          </p:nvSpPr>
          <p:spPr bwMode="auto">
            <a:xfrm>
              <a:off x="-11896725" y="638176"/>
              <a:ext cx="4610100" cy="4430713"/>
            </a:xfrm>
            <a:custGeom>
              <a:avLst/>
              <a:gdLst>
                <a:gd name="T0" fmla="*/ 1657 w 2904"/>
                <a:gd name="T1" fmla="*/ 14 h 2791"/>
                <a:gd name="T2" fmla="*/ 1947 w 2904"/>
                <a:gd name="T3" fmla="*/ 87 h 2791"/>
                <a:gd name="T4" fmla="*/ 2212 w 2904"/>
                <a:gd name="T5" fmla="*/ 215 h 2791"/>
                <a:gd name="T6" fmla="*/ 2443 w 2904"/>
                <a:gd name="T7" fmla="*/ 392 h 2791"/>
                <a:gd name="T8" fmla="*/ 2634 w 2904"/>
                <a:gd name="T9" fmla="*/ 611 h 2791"/>
                <a:gd name="T10" fmla="*/ 2780 w 2904"/>
                <a:gd name="T11" fmla="*/ 865 h 2791"/>
                <a:gd name="T12" fmla="*/ 2871 w 2904"/>
                <a:gd name="T13" fmla="*/ 1147 h 2791"/>
                <a:gd name="T14" fmla="*/ 2904 w 2904"/>
                <a:gd name="T15" fmla="*/ 1452 h 2791"/>
                <a:gd name="T16" fmla="*/ 2875 w 2904"/>
                <a:gd name="T17" fmla="*/ 1737 h 2791"/>
                <a:gd name="T18" fmla="*/ 2793 w 2904"/>
                <a:gd name="T19" fmla="*/ 2007 h 2791"/>
                <a:gd name="T20" fmla="*/ 2662 w 2904"/>
                <a:gd name="T21" fmla="*/ 2255 h 2791"/>
                <a:gd name="T22" fmla="*/ 2483 w 2904"/>
                <a:gd name="T23" fmla="*/ 2473 h 2791"/>
                <a:gd name="T24" fmla="*/ 2263 w 2904"/>
                <a:gd name="T25" fmla="*/ 2656 h 2791"/>
                <a:gd name="T26" fmla="*/ 2199 w 2904"/>
                <a:gd name="T27" fmla="*/ 2669 h 2791"/>
                <a:gd name="T28" fmla="*/ 2144 w 2904"/>
                <a:gd name="T29" fmla="*/ 2634 h 2791"/>
                <a:gd name="T30" fmla="*/ 2131 w 2904"/>
                <a:gd name="T31" fmla="*/ 2569 h 2791"/>
                <a:gd name="T32" fmla="*/ 2166 w 2904"/>
                <a:gd name="T33" fmla="*/ 2515 h 2791"/>
                <a:gd name="T34" fmla="*/ 2374 w 2904"/>
                <a:gd name="T35" fmla="*/ 2341 h 2791"/>
                <a:gd name="T36" fmla="*/ 2538 w 2904"/>
                <a:gd name="T37" fmla="*/ 2130 h 2791"/>
                <a:gd name="T38" fmla="*/ 2655 w 2904"/>
                <a:gd name="T39" fmla="*/ 1891 h 2791"/>
                <a:gd name="T40" fmla="*/ 2720 w 2904"/>
                <a:gd name="T41" fmla="*/ 1632 h 2791"/>
                <a:gd name="T42" fmla="*/ 2729 w 2904"/>
                <a:gd name="T43" fmla="*/ 1357 h 2791"/>
                <a:gd name="T44" fmla="*/ 2679 w 2904"/>
                <a:gd name="T45" fmla="*/ 1083 h 2791"/>
                <a:gd name="T46" fmla="*/ 2573 w 2904"/>
                <a:gd name="T47" fmla="*/ 831 h 2791"/>
                <a:gd name="T48" fmla="*/ 2418 w 2904"/>
                <a:gd name="T49" fmla="*/ 612 h 2791"/>
                <a:gd name="T50" fmla="*/ 2222 w 2904"/>
                <a:gd name="T51" fmla="*/ 429 h 2791"/>
                <a:gd name="T52" fmla="*/ 1991 w 2904"/>
                <a:gd name="T53" fmla="*/ 290 h 2791"/>
                <a:gd name="T54" fmla="*/ 1733 w 2904"/>
                <a:gd name="T55" fmla="*/ 201 h 2791"/>
                <a:gd name="T56" fmla="*/ 1452 w 2904"/>
                <a:gd name="T57" fmla="*/ 170 h 2791"/>
                <a:gd name="T58" fmla="*/ 1172 w 2904"/>
                <a:gd name="T59" fmla="*/ 201 h 2791"/>
                <a:gd name="T60" fmla="*/ 912 w 2904"/>
                <a:gd name="T61" fmla="*/ 290 h 2791"/>
                <a:gd name="T62" fmla="*/ 681 w 2904"/>
                <a:gd name="T63" fmla="*/ 429 h 2791"/>
                <a:gd name="T64" fmla="*/ 486 w 2904"/>
                <a:gd name="T65" fmla="*/ 612 h 2791"/>
                <a:gd name="T66" fmla="*/ 331 w 2904"/>
                <a:gd name="T67" fmla="*/ 831 h 2791"/>
                <a:gd name="T68" fmla="*/ 225 w 2904"/>
                <a:gd name="T69" fmla="*/ 1083 h 2791"/>
                <a:gd name="T70" fmla="*/ 175 w 2904"/>
                <a:gd name="T71" fmla="*/ 1357 h 2791"/>
                <a:gd name="T72" fmla="*/ 184 w 2904"/>
                <a:gd name="T73" fmla="*/ 1629 h 2791"/>
                <a:gd name="T74" fmla="*/ 247 w 2904"/>
                <a:gd name="T75" fmla="*/ 1884 h 2791"/>
                <a:gd name="T76" fmla="*/ 359 w 2904"/>
                <a:gd name="T77" fmla="*/ 2119 h 2791"/>
                <a:gd name="T78" fmla="*/ 515 w 2904"/>
                <a:gd name="T79" fmla="*/ 2325 h 2791"/>
                <a:gd name="T80" fmla="*/ 712 w 2904"/>
                <a:gd name="T81" fmla="*/ 2497 h 2791"/>
                <a:gd name="T82" fmla="*/ 945 w 2904"/>
                <a:gd name="T83" fmla="*/ 2628 h 2791"/>
                <a:gd name="T84" fmla="*/ 990 w 2904"/>
                <a:gd name="T85" fmla="*/ 2674 h 2791"/>
                <a:gd name="T86" fmla="*/ 989 w 2904"/>
                <a:gd name="T87" fmla="*/ 2740 h 2791"/>
                <a:gd name="T88" fmla="*/ 948 w 2904"/>
                <a:gd name="T89" fmla="*/ 2783 h 2791"/>
                <a:gd name="T90" fmla="*/ 893 w 2904"/>
                <a:gd name="T91" fmla="*/ 2790 h 2791"/>
                <a:gd name="T92" fmla="*/ 706 w 2904"/>
                <a:gd name="T93" fmla="*/ 2697 h 2791"/>
                <a:gd name="T94" fmla="*/ 480 w 2904"/>
                <a:gd name="T95" fmla="*/ 2530 h 2791"/>
                <a:gd name="T96" fmla="*/ 292 w 2904"/>
                <a:gd name="T97" fmla="*/ 2325 h 2791"/>
                <a:gd name="T98" fmla="*/ 148 w 2904"/>
                <a:gd name="T99" fmla="*/ 2088 h 2791"/>
                <a:gd name="T100" fmla="*/ 50 w 2904"/>
                <a:gd name="T101" fmla="*/ 1827 h 2791"/>
                <a:gd name="T102" fmla="*/ 4 w 2904"/>
                <a:gd name="T103" fmla="*/ 1547 h 2791"/>
                <a:gd name="T104" fmla="*/ 14 w 2904"/>
                <a:gd name="T105" fmla="*/ 1247 h 2791"/>
                <a:gd name="T106" fmla="*/ 88 w 2904"/>
                <a:gd name="T107" fmla="*/ 956 h 2791"/>
                <a:gd name="T108" fmla="*/ 216 w 2904"/>
                <a:gd name="T109" fmla="*/ 692 h 2791"/>
                <a:gd name="T110" fmla="*/ 392 w 2904"/>
                <a:gd name="T111" fmla="*/ 461 h 2791"/>
                <a:gd name="T112" fmla="*/ 611 w 2904"/>
                <a:gd name="T113" fmla="*/ 269 h 2791"/>
                <a:gd name="T114" fmla="*/ 865 w 2904"/>
                <a:gd name="T115" fmla="*/ 124 h 2791"/>
                <a:gd name="T116" fmla="*/ 1147 w 2904"/>
                <a:gd name="T117" fmla="*/ 32 h 2791"/>
                <a:gd name="T118" fmla="*/ 1452 w 2904"/>
                <a:gd name="T119" fmla="*/ 0 h 2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04" h="2791">
                  <a:moveTo>
                    <a:pt x="1452" y="0"/>
                  </a:moveTo>
                  <a:lnTo>
                    <a:pt x="1556" y="3"/>
                  </a:lnTo>
                  <a:lnTo>
                    <a:pt x="1657" y="14"/>
                  </a:lnTo>
                  <a:lnTo>
                    <a:pt x="1757" y="32"/>
                  </a:lnTo>
                  <a:lnTo>
                    <a:pt x="1853" y="56"/>
                  </a:lnTo>
                  <a:lnTo>
                    <a:pt x="1947" y="87"/>
                  </a:lnTo>
                  <a:lnTo>
                    <a:pt x="2039" y="124"/>
                  </a:lnTo>
                  <a:lnTo>
                    <a:pt x="2127" y="167"/>
                  </a:lnTo>
                  <a:lnTo>
                    <a:pt x="2212" y="215"/>
                  </a:lnTo>
                  <a:lnTo>
                    <a:pt x="2293" y="269"/>
                  </a:lnTo>
                  <a:lnTo>
                    <a:pt x="2370" y="327"/>
                  </a:lnTo>
                  <a:lnTo>
                    <a:pt x="2443" y="392"/>
                  </a:lnTo>
                  <a:lnTo>
                    <a:pt x="2512" y="461"/>
                  </a:lnTo>
                  <a:lnTo>
                    <a:pt x="2575" y="533"/>
                  </a:lnTo>
                  <a:lnTo>
                    <a:pt x="2634" y="611"/>
                  </a:lnTo>
                  <a:lnTo>
                    <a:pt x="2688" y="692"/>
                  </a:lnTo>
                  <a:lnTo>
                    <a:pt x="2737" y="776"/>
                  </a:lnTo>
                  <a:lnTo>
                    <a:pt x="2780" y="865"/>
                  </a:lnTo>
                  <a:lnTo>
                    <a:pt x="2817" y="956"/>
                  </a:lnTo>
                  <a:lnTo>
                    <a:pt x="2846" y="1050"/>
                  </a:lnTo>
                  <a:lnTo>
                    <a:pt x="2871" y="1147"/>
                  </a:lnTo>
                  <a:lnTo>
                    <a:pt x="2889" y="1247"/>
                  </a:lnTo>
                  <a:lnTo>
                    <a:pt x="2900" y="1348"/>
                  </a:lnTo>
                  <a:lnTo>
                    <a:pt x="2904" y="1452"/>
                  </a:lnTo>
                  <a:lnTo>
                    <a:pt x="2900" y="1548"/>
                  </a:lnTo>
                  <a:lnTo>
                    <a:pt x="2891" y="1643"/>
                  </a:lnTo>
                  <a:lnTo>
                    <a:pt x="2875" y="1737"/>
                  </a:lnTo>
                  <a:lnTo>
                    <a:pt x="2854" y="1828"/>
                  </a:lnTo>
                  <a:lnTo>
                    <a:pt x="2826" y="1919"/>
                  </a:lnTo>
                  <a:lnTo>
                    <a:pt x="2793" y="2007"/>
                  </a:lnTo>
                  <a:lnTo>
                    <a:pt x="2755" y="2092"/>
                  </a:lnTo>
                  <a:lnTo>
                    <a:pt x="2711" y="2175"/>
                  </a:lnTo>
                  <a:lnTo>
                    <a:pt x="2662" y="2255"/>
                  </a:lnTo>
                  <a:lnTo>
                    <a:pt x="2607" y="2331"/>
                  </a:lnTo>
                  <a:lnTo>
                    <a:pt x="2548" y="2404"/>
                  </a:lnTo>
                  <a:lnTo>
                    <a:pt x="2483" y="2473"/>
                  </a:lnTo>
                  <a:lnTo>
                    <a:pt x="2414" y="2538"/>
                  </a:lnTo>
                  <a:lnTo>
                    <a:pt x="2340" y="2599"/>
                  </a:lnTo>
                  <a:lnTo>
                    <a:pt x="2263" y="2656"/>
                  </a:lnTo>
                  <a:lnTo>
                    <a:pt x="2241" y="2666"/>
                  </a:lnTo>
                  <a:lnTo>
                    <a:pt x="2220" y="2671"/>
                  </a:lnTo>
                  <a:lnTo>
                    <a:pt x="2199" y="2669"/>
                  </a:lnTo>
                  <a:lnTo>
                    <a:pt x="2177" y="2662"/>
                  </a:lnTo>
                  <a:lnTo>
                    <a:pt x="2159" y="2650"/>
                  </a:lnTo>
                  <a:lnTo>
                    <a:pt x="2144" y="2634"/>
                  </a:lnTo>
                  <a:lnTo>
                    <a:pt x="2134" y="2612"/>
                  </a:lnTo>
                  <a:lnTo>
                    <a:pt x="2130" y="2591"/>
                  </a:lnTo>
                  <a:lnTo>
                    <a:pt x="2131" y="2569"/>
                  </a:lnTo>
                  <a:lnTo>
                    <a:pt x="2138" y="2548"/>
                  </a:lnTo>
                  <a:lnTo>
                    <a:pt x="2150" y="2530"/>
                  </a:lnTo>
                  <a:lnTo>
                    <a:pt x="2166" y="2515"/>
                  </a:lnTo>
                  <a:lnTo>
                    <a:pt x="2240" y="2461"/>
                  </a:lnTo>
                  <a:lnTo>
                    <a:pt x="2309" y="2403"/>
                  </a:lnTo>
                  <a:lnTo>
                    <a:pt x="2374" y="2341"/>
                  </a:lnTo>
                  <a:lnTo>
                    <a:pt x="2434" y="2274"/>
                  </a:lnTo>
                  <a:lnTo>
                    <a:pt x="2489" y="2204"/>
                  </a:lnTo>
                  <a:lnTo>
                    <a:pt x="2538" y="2130"/>
                  </a:lnTo>
                  <a:lnTo>
                    <a:pt x="2582" y="2053"/>
                  </a:lnTo>
                  <a:lnTo>
                    <a:pt x="2621" y="1974"/>
                  </a:lnTo>
                  <a:lnTo>
                    <a:pt x="2655" y="1891"/>
                  </a:lnTo>
                  <a:lnTo>
                    <a:pt x="2682" y="1807"/>
                  </a:lnTo>
                  <a:lnTo>
                    <a:pt x="2705" y="1721"/>
                  </a:lnTo>
                  <a:lnTo>
                    <a:pt x="2720" y="1632"/>
                  </a:lnTo>
                  <a:lnTo>
                    <a:pt x="2730" y="1542"/>
                  </a:lnTo>
                  <a:lnTo>
                    <a:pt x="2732" y="1452"/>
                  </a:lnTo>
                  <a:lnTo>
                    <a:pt x="2729" y="1357"/>
                  </a:lnTo>
                  <a:lnTo>
                    <a:pt x="2719" y="1263"/>
                  </a:lnTo>
                  <a:lnTo>
                    <a:pt x="2701" y="1171"/>
                  </a:lnTo>
                  <a:lnTo>
                    <a:pt x="2679" y="1083"/>
                  </a:lnTo>
                  <a:lnTo>
                    <a:pt x="2649" y="996"/>
                  </a:lnTo>
                  <a:lnTo>
                    <a:pt x="2613" y="912"/>
                  </a:lnTo>
                  <a:lnTo>
                    <a:pt x="2573" y="831"/>
                  </a:lnTo>
                  <a:lnTo>
                    <a:pt x="2526" y="755"/>
                  </a:lnTo>
                  <a:lnTo>
                    <a:pt x="2475" y="681"/>
                  </a:lnTo>
                  <a:lnTo>
                    <a:pt x="2418" y="612"/>
                  </a:lnTo>
                  <a:lnTo>
                    <a:pt x="2357" y="547"/>
                  </a:lnTo>
                  <a:lnTo>
                    <a:pt x="2291" y="485"/>
                  </a:lnTo>
                  <a:lnTo>
                    <a:pt x="2222" y="429"/>
                  </a:lnTo>
                  <a:lnTo>
                    <a:pt x="2149" y="377"/>
                  </a:lnTo>
                  <a:lnTo>
                    <a:pt x="2072" y="331"/>
                  </a:lnTo>
                  <a:lnTo>
                    <a:pt x="1991" y="290"/>
                  </a:lnTo>
                  <a:lnTo>
                    <a:pt x="1908" y="255"/>
                  </a:lnTo>
                  <a:lnTo>
                    <a:pt x="1821" y="225"/>
                  </a:lnTo>
                  <a:lnTo>
                    <a:pt x="1733" y="201"/>
                  </a:lnTo>
                  <a:lnTo>
                    <a:pt x="1641" y="184"/>
                  </a:lnTo>
                  <a:lnTo>
                    <a:pt x="1547" y="174"/>
                  </a:lnTo>
                  <a:lnTo>
                    <a:pt x="1452" y="170"/>
                  </a:lnTo>
                  <a:lnTo>
                    <a:pt x="1357" y="174"/>
                  </a:lnTo>
                  <a:lnTo>
                    <a:pt x="1263" y="184"/>
                  </a:lnTo>
                  <a:lnTo>
                    <a:pt x="1172" y="201"/>
                  </a:lnTo>
                  <a:lnTo>
                    <a:pt x="1083" y="225"/>
                  </a:lnTo>
                  <a:lnTo>
                    <a:pt x="996" y="255"/>
                  </a:lnTo>
                  <a:lnTo>
                    <a:pt x="912" y="290"/>
                  </a:lnTo>
                  <a:lnTo>
                    <a:pt x="833" y="331"/>
                  </a:lnTo>
                  <a:lnTo>
                    <a:pt x="755" y="377"/>
                  </a:lnTo>
                  <a:lnTo>
                    <a:pt x="681" y="429"/>
                  </a:lnTo>
                  <a:lnTo>
                    <a:pt x="612" y="485"/>
                  </a:lnTo>
                  <a:lnTo>
                    <a:pt x="547" y="547"/>
                  </a:lnTo>
                  <a:lnTo>
                    <a:pt x="486" y="612"/>
                  </a:lnTo>
                  <a:lnTo>
                    <a:pt x="429" y="681"/>
                  </a:lnTo>
                  <a:lnTo>
                    <a:pt x="378" y="755"/>
                  </a:lnTo>
                  <a:lnTo>
                    <a:pt x="331" y="831"/>
                  </a:lnTo>
                  <a:lnTo>
                    <a:pt x="291" y="912"/>
                  </a:lnTo>
                  <a:lnTo>
                    <a:pt x="255" y="996"/>
                  </a:lnTo>
                  <a:lnTo>
                    <a:pt x="225" y="1083"/>
                  </a:lnTo>
                  <a:lnTo>
                    <a:pt x="203" y="1171"/>
                  </a:lnTo>
                  <a:lnTo>
                    <a:pt x="185" y="1263"/>
                  </a:lnTo>
                  <a:lnTo>
                    <a:pt x="175" y="1357"/>
                  </a:lnTo>
                  <a:lnTo>
                    <a:pt x="172" y="1452"/>
                  </a:lnTo>
                  <a:lnTo>
                    <a:pt x="174" y="1541"/>
                  </a:lnTo>
                  <a:lnTo>
                    <a:pt x="184" y="1629"/>
                  </a:lnTo>
                  <a:lnTo>
                    <a:pt x="199" y="1716"/>
                  </a:lnTo>
                  <a:lnTo>
                    <a:pt x="221" y="1801"/>
                  </a:lnTo>
                  <a:lnTo>
                    <a:pt x="247" y="1884"/>
                  </a:lnTo>
                  <a:lnTo>
                    <a:pt x="279" y="1965"/>
                  </a:lnTo>
                  <a:lnTo>
                    <a:pt x="316" y="2043"/>
                  </a:lnTo>
                  <a:lnTo>
                    <a:pt x="359" y="2119"/>
                  </a:lnTo>
                  <a:lnTo>
                    <a:pt x="406" y="2190"/>
                  </a:lnTo>
                  <a:lnTo>
                    <a:pt x="459" y="2260"/>
                  </a:lnTo>
                  <a:lnTo>
                    <a:pt x="515" y="2325"/>
                  </a:lnTo>
                  <a:lnTo>
                    <a:pt x="577" y="2387"/>
                  </a:lnTo>
                  <a:lnTo>
                    <a:pt x="642" y="2444"/>
                  </a:lnTo>
                  <a:lnTo>
                    <a:pt x="712" y="2497"/>
                  </a:lnTo>
                  <a:lnTo>
                    <a:pt x="786" y="2545"/>
                  </a:lnTo>
                  <a:lnTo>
                    <a:pt x="864" y="2590"/>
                  </a:lnTo>
                  <a:lnTo>
                    <a:pt x="945" y="2628"/>
                  </a:lnTo>
                  <a:lnTo>
                    <a:pt x="964" y="2640"/>
                  </a:lnTo>
                  <a:lnTo>
                    <a:pt x="979" y="2655"/>
                  </a:lnTo>
                  <a:lnTo>
                    <a:pt x="990" y="2674"/>
                  </a:lnTo>
                  <a:lnTo>
                    <a:pt x="995" y="2696"/>
                  </a:lnTo>
                  <a:lnTo>
                    <a:pt x="995" y="2718"/>
                  </a:lnTo>
                  <a:lnTo>
                    <a:pt x="989" y="2740"/>
                  </a:lnTo>
                  <a:lnTo>
                    <a:pt x="978" y="2758"/>
                  </a:lnTo>
                  <a:lnTo>
                    <a:pt x="965" y="2772"/>
                  </a:lnTo>
                  <a:lnTo>
                    <a:pt x="948" y="2783"/>
                  </a:lnTo>
                  <a:lnTo>
                    <a:pt x="930" y="2789"/>
                  </a:lnTo>
                  <a:lnTo>
                    <a:pt x="910" y="2791"/>
                  </a:lnTo>
                  <a:lnTo>
                    <a:pt x="893" y="2790"/>
                  </a:lnTo>
                  <a:lnTo>
                    <a:pt x="877" y="2784"/>
                  </a:lnTo>
                  <a:lnTo>
                    <a:pt x="790" y="2743"/>
                  </a:lnTo>
                  <a:lnTo>
                    <a:pt x="706" y="2697"/>
                  </a:lnTo>
                  <a:lnTo>
                    <a:pt x="627" y="2646"/>
                  </a:lnTo>
                  <a:lnTo>
                    <a:pt x="552" y="2590"/>
                  </a:lnTo>
                  <a:lnTo>
                    <a:pt x="480" y="2530"/>
                  </a:lnTo>
                  <a:lnTo>
                    <a:pt x="413" y="2466"/>
                  </a:lnTo>
                  <a:lnTo>
                    <a:pt x="350" y="2397"/>
                  </a:lnTo>
                  <a:lnTo>
                    <a:pt x="292" y="2325"/>
                  </a:lnTo>
                  <a:lnTo>
                    <a:pt x="240" y="2249"/>
                  </a:lnTo>
                  <a:lnTo>
                    <a:pt x="191" y="2170"/>
                  </a:lnTo>
                  <a:lnTo>
                    <a:pt x="148" y="2088"/>
                  </a:lnTo>
                  <a:lnTo>
                    <a:pt x="110" y="2003"/>
                  </a:lnTo>
                  <a:lnTo>
                    <a:pt x="76" y="1917"/>
                  </a:lnTo>
                  <a:lnTo>
                    <a:pt x="50" y="1827"/>
                  </a:lnTo>
                  <a:lnTo>
                    <a:pt x="29" y="1735"/>
                  </a:lnTo>
                  <a:lnTo>
                    <a:pt x="13" y="1643"/>
                  </a:lnTo>
                  <a:lnTo>
                    <a:pt x="4" y="1547"/>
                  </a:lnTo>
                  <a:lnTo>
                    <a:pt x="0" y="1452"/>
                  </a:lnTo>
                  <a:lnTo>
                    <a:pt x="4" y="1348"/>
                  </a:lnTo>
                  <a:lnTo>
                    <a:pt x="14" y="1247"/>
                  </a:lnTo>
                  <a:lnTo>
                    <a:pt x="32" y="1147"/>
                  </a:lnTo>
                  <a:lnTo>
                    <a:pt x="57" y="1050"/>
                  </a:lnTo>
                  <a:lnTo>
                    <a:pt x="88" y="956"/>
                  </a:lnTo>
                  <a:lnTo>
                    <a:pt x="124" y="865"/>
                  </a:lnTo>
                  <a:lnTo>
                    <a:pt x="167" y="776"/>
                  </a:lnTo>
                  <a:lnTo>
                    <a:pt x="216" y="692"/>
                  </a:lnTo>
                  <a:lnTo>
                    <a:pt x="269" y="611"/>
                  </a:lnTo>
                  <a:lnTo>
                    <a:pt x="329" y="533"/>
                  </a:lnTo>
                  <a:lnTo>
                    <a:pt x="392" y="461"/>
                  </a:lnTo>
                  <a:lnTo>
                    <a:pt x="461" y="392"/>
                  </a:lnTo>
                  <a:lnTo>
                    <a:pt x="534" y="327"/>
                  </a:lnTo>
                  <a:lnTo>
                    <a:pt x="611" y="269"/>
                  </a:lnTo>
                  <a:lnTo>
                    <a:pt x="692" y="215"/>
                  </a:lnTo>
                  <a:lnTo>
                    <a:pt x="777" y="167"/>
                  </a:lnTo>
                  <a:lnTo>
                    <a:pt x="865" y="124"/>
                  </a:lnTo>
                  <a:lnTo>
                    <a:pt x="956" y="87"/>
                  </a:lnTo>
                  <a:lnTo>
                    <a:pt x="1051" y="56"/>
                  </a:lnTo>
                  <a:lnTo>
                    <a:pt x="1147" y="32"/>
                  </a:lnTo>
                  <a:lnTo>
                    <a:pt x="1247" y="14"/>
                  </a:lnTo>
                  <a:lnTo>
                    <a:pt x="1348" y="3"/>
                  </a:lnTo>
                  <a:lnTo>
                    <a:pt x="14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113" name="Freeform 40"/>
            <p:cNvSpPr>
              <a:spLocks/>
            </p:cNvSpPr>
            <p:nvPr/>
          </p:nvSpPr>
          <p:spPr bwMode="auto">
            <a:xfrm>
              <a:off x="-13522325" y="3079751"/>
              <a:ext cx="5013325" cy="2981325"/>
            </a:xfrm>
            <a:custGeom>
              <a:avLst/>
              <a:gdLst>
                <a:gd name="T0" fmla="*/ 86 w 3158"/>
                <a:gd name="T1" fmla="*/ 0 h 1878"/>
                <a:gd name="T2" fmla="*/ 107 w 3158"/>
                <a:gd name="T3" fmla="*/ 2 h 1878"/>
                <a:gd name="T4" fmla="*/ 127 w 3158"/>
                <a:gd name="T5" fmla="*/ 10 h 1878"/>
                <a:gd name="T6" fmla="*/ 145 w 3158"/>
                <a:gd name="T7" fmla="*/ 25 h 1878"/>
                <a:gd name="T8" fmla="*/ 1794 w 3158"/>
                <a:gd name="T9" fmla="*/ 1672 h 1878"/>
                <a:gd name="T10" fmla="*/ 2415 w 3158"/>
                <a:gd name="T11" fmla="*/ 1049 h 1878"/>
                <a:gd name="T12" fmla="*/ 2434 w 3158"/>
                <a:gd name="T13" fmla="*/ 1035 h 1878"/>
                <a:gd name="T14" fmla="*/ 2454 w 3158"/>
                <a:gd name="T15" fmla="*/ 1027 h 1878"/>
                <a:gd name="T16" fmla="*/ 2476 w 3158"/>
                <a:gd name="T17" fmla="*/ 1024 h 1878"/>
                <a:gd name="T18" fmla="*/ 2497 w 3158"/>
                <a:gd name="T19" fmla="*/ 1027 h 1878"/>
                <a:gd name="T20" fmla="*/ 2518 w 3158"/>
                <a:gd name="T21" fmla="*/ 1035 h 1878"/>
                <a:gd name="T22" fmla="*/ 2537 w 3158"/>
                <a:gd name="T23" fmla="*/ 1049 h 1878"/>
                <a:gd name="T24" fmla="*/ 3134 w 3158"/>
                <a:gd name="T25" fmla="*/ 1647 h 1878"/>
                <a:gd name="T26" fmla="*/ 3148 w 3158"/>
                <a:gd name="T27" fmla="*/ 1665 h 1878"/>
                <a:gd name="T28" fmla="*/ 3156 w 3158"/>
                <a:gd name="T29" fmla="*/ 1685 h 1878"/>
                <a:gd name="T30" fmla="*/ 3158 w 3158"/>
                <a:gd name="T31" fmla="*/ 1707 h 1878"/>
                <a:gd name="T32" fmla="*/ 3156 w 3158"/>
                <a:gd name="T33" fmla="*/ 1729 h 1878"/>
                <a:gd name="T34" fmla="*/ 3148 w 3158"/>
                <a:gd name="T35" fmla="*/ 1750 h 1878"/>
                <a:gd name="T36" fmla="*/ 3134 w 3158"/>
                <a:gd name="T37" fmla="*/ 1768 h 1878"/>
                <a:gd name="T38" fmla="*/ 3115 w 3158"/>
                <a:gd name="T39" fmla="*/ 1782 h 1878"/>
                <a:gd name="T40" fmla="*/ 3095 w 3158"/>
                <a:gd name="T41" fmla="*/ 1790 h 1878"/>
                <a:gd name="T42" fmla="*/ 3074 w 3158"/>
                <a:gd name="T43" fmla="*/ 1793 h 1878"/>
                <a:gd name="T44" fmla="*/ 3052 w 3158"/>
                <a:gd name="T45" fmla="*/ 1790 h 1878"/>
                <a:gd name="T46" fmla="*/ 3031 w 3158"/>
                <a:gd name="T47" fmla="*/ 1782 h 1878"/>
                <a:gd name="T48" fmla="*/ 3013 w 3158"/>
                <a:gd name="T49" fmla="*/ 1768 h 1878"/>
                <a:gd name="T50" fmla="*/ 2476 w 3158"/>
                <a:gd name="T51" fmla="*/ 1230 h 1878"/>
                <a:gd name="T52" fmla="*/ 1853 w 3158"/>
                <a:gd name="T53" fmla="*/ 1853 h 1878"/>
                <a:gd name="T54" fmla="*/ 1835 w 3158"/>
                <a:gd name="T55" fmla="*/ 1866 h 1878"/>
                <a:gd name="T56" fmla="*/ 1815 w 3158"/>
                <a:gd name="T57" fmla="*/ 1875 h 1878"/>
                <a:gd name="T58" fmla="*/ 1794 w 3158"/>
                <a:gd name="T59" fmla="*/ 1878 h 1878"/>
                <a:gd name="T60" fmla="*/ 1771 w 3158"/>
                <a:gd name="T61" fmla="*/ 1875 h 1878"/>
                <a:gd name="T62" fmla="*/ 1751 w 3158"/>
                <a:gd name="T63" fmla="*/ 1866 h 1878"/>
                <a:gd name="T64" fmla="*/ 1733 w 3158"/>
                <a:gd name="T65" fmla="*/ 1853 h 1878"/>
                <a:gd name="T66" fmla="*/ 25 w 3158"/>
                <a:gd name="T67" fmla="*/ 145 h 1878"/>
                <a:gd name="T68" fmla="*/ 11 w 3158"/>
                <a:gd name="T69" fmla="*/ 127 h 1878"/>
                <a:gd name="T70" fmla="*/ 2 w 3158"/>
                <a:gd name="T71" fmla="*/ 106 h 1878"/>
                <a:gd name="T72" fmla="*/ 0 w 3158"/>
                <a:gd name="T73" fmla="*/ 84 h 1878"/>
                <a:gd name="T74" fmla="*/ 2 w 3158"/>
                <a:gd name="T75" fmla="*/ 63 h 1878"/>
                <a:gd name="T76" fmla="*/ 11 w 3158"/>
                <a:gd name="T77" fmla="*/ 43 h 1878"/>
                <a:gd name="T78" fmla="*/ 25 w 3158"/>
                <a:gd name="T79" fmla="*/ 25 h 1878"/>
                <a:gd name="T80" fmla="*/ 43 w 3158"/>
                <a:gd name="T81" fmla="*/ 10 h 1878"/>
                <a:gd name="T82" fmla="*/ 63 w 3158"/>
                <a:gd name="T83" fmla="*/ 2 h 1878"/>
                <a:gd name="T84" fmla="*/ 86 w 3158"/>
                <a:gd name="T85" fmla="*/ 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58" h="1878">
                  <a:moveTo>
                    <a:pt x="86" y="0"/>
                  </a:moveTo>
                  <a:lnTo>
                    <a:pt x="107" y="2"/>
                  </a:lnTo>
                  <a:lnTo>
                    <a:pt x="127" y="10"/>
                  </a:lnTo>
                  <a:lnTo>
                    <a:pt x="145" y="25"/>
                  </a:lnTo>
                  <a:lnTo>
                    <a:pt x="1794" y="1672"/>
                  </a:lnTo>
                  <a:lnTo>
                    <a:pt x="2415" y="1049"/>
                  </a:lnTo>
                  <a:lnTo>
                    <a:pt x="2434" y="1035"/>
                  </a:lnTo>
                  <a:lnTo>
                    <a:pt x="2454" y="1027"/>
                  </a:lnTo>
                  <a:lnTo>
                    <a:pt x="2476" y="1024"/>
                  </a:lnTo>
                  <a:lnTo>
                    <a:pt x="2497" y="1027"/>
                  </a:lnTo>
                  <a:lnTo>
                    <a:pt x="2518" y="1035"/>
                  </a:lnTo>
                  <a:lnTo>
                    <a:pt x="2537" y="1049"/>
                  </a:lnTo>
                  <a:lnTo>
                    <a:pt x="3134" y="1647"/>
                  </a:lnTo>
                  <a:lnTo>
                    <a:pt x="3148" y="1665"/>
                  </a:lnTo>
                  <a:lnTo>
                    <a:pt x="3156" y="1685"/>
                  </a:lnTo>
                  <a:lnTo>
                    <a:pt x="3158" y="1707"/>
                  </a:lnTo>
                  <a:lnTo>
                    <a:pt x="3156" y="1729"/>
                  </a:lnTo>
                  <a:lnTo>
                    <a:pt x="3148" y="1750"/>
                  </a:lnTo>
                  <a:lnTo>
                    <a:pt x="3134" y="1768"/>
                  </a:lnTo>
                  <a:lnTo>
                    <a:pt x="3115" y="1782"/>
                  </a:lnTo>
                  <a:lnTo>
                    <a:pt x="3095" y="1790"/>
                  </a:lnTo>
                  <a:lnTo>
                    <a:pt x="3074" y="1793"/>
                  </a:lnTo>
                  <a:lnTo>
                    <a:pt x="3052" y="1790"/>
                  </a:lnTo>
                  <a:lnTo>
                    <a:pt x="3031" y="1782"/>
                  </a:lnTo>
                  <a:lnTo>
                    <a:pt x="3013" y="1768"/>
                  </a:lnTo>
                  <a:lnTo>
                    <a:pt x="2476" y="1230"/>
                  </a:lnTo>
                  <a:lnTo>
                    <a:pt x="1853" y="1853"/>
                  </a:lnTo>
                  <a:lnTo>
                    <a:pt x="1835" y="1866"/>
                  </a:lnTo>
                  <a:lnTo>
                    <a:pt x="1815" y="1875"/>
                  </a:lnTo>
                  <a:lnTo>
                    <a:pt x="1794" y="1878"/>
                  </a:lnTo>
                  <a:lnTo>
                    <a:pt x="1771" y="1875"/>
                  </a:lnTo>
                  <a:lnTo>
                    <a:pt x="1751" y="1866"/>
                  </a:lnTo>
                  <a:lnTo>
                    <a:pt x="1733" y="1853"/>
                  </a:lnTo>
                  <a:lnTo>
                    <a:pt x="25" y="145"/>
                  </a:lnTo>
                  <a:lnTo>
                    <a:pt x="11" y="127"/>
                  </a:lnTo>
                  <a:lnTo>
                    <a:pt x="2" y="106"/>
                  </a:lnTo>
                  <a:lnTo>
                    <a:pt x="0" y="84"/>
                  </a:lnTo>
                  <a:lnTo>
                    <a:pt x="2" y="63"/>
                  </a:lnTo>
                  <a:lnTo>
                    <a:pt x="11" y="43"/>
                  </a:lnTo>
                  <a:lnTo>
                    <a:pt x="25" y="25"/>
                  </a:lnTo>
                  <a:lnTo>
                    <a:pt x="43" y="10"/>
                  </a:lnTo>
                  <a:lnTo>
                    <a:pt x="63" y="2"/>
                  </a:lnTo>
                  <a:lnTo>
                    <a:pt x="8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114" name="Freeform 41"/>
            <p:cNvSpPr>
              <a:spLocks noEditPoints="1"/>
            </p:cNvSpPr>
            <p:nvPr/>
          </p:nvSpPr>
          <p:spPr bwMode="auto">
            <a:xfrm>
              <a:off x="-9455150" y="4976813"/>
              <a:ext cx="1625600" cy="1625600"/>
            </a:xfrm>
            <a:custGeom>
              <a:avLst/>
              <a:gdLst>
                <a:gd name="T0" fmla="*/ 854 w 1024"/>
                <a:gd name="T1" fmla="*/ 291 h 1024"/>
                <a:gd name="T2" fmla="*/ 290 w 1024"/>
                <a:gd name="T3" fmla="*/ 854 h 1024"/>
                <a:gd name="T4" fmla="*/ 854 w 1024"/>
                <a:gd name="T5" fmla="*/ 854 h 1024"/>
                <a:gd name="T6" fmla="*/ 854 w 1024"/>
                <a:gd name="T7" fmla="*/ 291 h 1024"/>
                <a:gd name="T8" fmla="*/ 931 w 1024"/>
                <a:gd name="T9" fmla="*/ 0 h 1024"/>
                <a:gd name="T10" fmla="*/ 951 w 1024"/>
                <a:gd name="T11" fmla="*/ 1 h 1024"/>
                <a:gd name="T12" fmla="*/ 971 w 1024"/>
                <a:gd name="T13" fmla="*/ 7 h 1024"/>
                <a:gd name="T14" fmla="*/ 989 w 1024"/>
                <a:gd name="T15" fmla="*/ 16 h 1024"/>
                <a:gd name="T16" fmla="*/ 1004 w 1024"/>
                <a:gd name="T17" fmla="*/ 29 h 1024"/>
                <a:gd name="T18" fmla="*/ 1014 w 1024"/>
                <a:gd name="T19" fmla="*/ 46 h 1024"/>
                <a:gd name="T20" fmla="*/ 1021 w 1024"/>
                <a:gd name="T21" fmla="*/ 65 h 1024"/>
                <a:gd name="T22" fmla="*/ 1024 w 1024"/>
                <a:gd name="T23" fmla="*/ 85 h 1024"/>
                <a:gd name="T24" fmla="*/ 1024 w 1024"/>
                <a:gd name="T25" fmla="*/ 939 h 1024"/>
                <a:gd name="T26" fmla="*/ 1020 w 1024"/>
                <a:gd name="T27" fmla="*/ 962 h 1024"/>
                <a:gd name="T28" fmla="*/ 1012 w 1024"/>
                <a:gd name="T29" fmla="*/ 982 h 1024"/>
                <a:gd name="T30" fmla="*/ 999 w 1024"/>
                <a:gd name="T31" fmla="*/ 999 h 1024"/>
                <a:gd name="T32" fmla="*/ 982 w 1024"/>
                <a:gd name="T33" fmla="*/ 1013 h 1024"/>
                <a:gd name="T34" fmla="*/ 961 w 1024"/>
                <a:gd name="T35" fmla="*/ 1022 h 1024"/>
                <a:gd name="T36" fmla="*/ 938 w 1024"/>
                <a:gd name="T37" fmla="*/ 1024 h 1024"/>
                <a:gd name="T38" fmla="*/ 84 w 1024"/>
                <a:gd name="T39" fmla="*/ 1024 h 1024"/>
                <a:gd name="T40" fmla="*/ 64 w 1024"/>
                <a:gd name="T41" fmla="*/ 1022 h 1024"/>
                <a:gd name="T42" fmla="*/ 46 w 1024"/>
                <a:gd name="T43" fmla="*/ 1016 h 1024"/>
                <a:gd name="T44" fmla="*/ 29 w 1024"/>
                <a:gd name="T45" fmla="*/ 1004 h 1024"/>
                <a:gd name="T46" fmla="*/ 16 w 1024"/>
                <a:gd name="T47" fmla="*/ 989 h 1024"/>
                <a:gd name="T48" fmla="*/ 6 w 1024"/>
                <a:gd name="T49" fmla="*/ 972 h 1024"/>
                <a:gd name="T50" fmla="*/ 1 w 1024"/>
                <a:gd name="T51" fmla="*/ 953 h 1024"/>
                <a:gd name="T52" fmla="*/ 0 w 1024"/>
                <a:gd name="T53" fmla="*/ 932 h 1024"/>
                <a:gd name="T54" fmla="*/ 3 w 1024"/>
                <a:gd name="T55" fmla="*/ 913 h 1024"/>
                <a:gd name="T56" fmla="*/ 12 w 1024"/>
                <a:gd name="T57" fmla="*/ 894 h 1024"/>
                <a:gd name="T58" fmla="*/ 25 w 1024"/>
                <a:gd name="T59" fmla="*/ 879 h 1024"/>
                <a:gd name="T60" fmla="*/ 879 w 1024"/>
                <a:gd name="T61" fmla="*/ 25 h 1024"/>
                <a:gd name="T62" fmla="*/ 894 w 1024"/>
                <a:gd name="T63" fmla="*/ 11 h 1024"/>
                <a:gd name="T64" fmla="*/ 912 w 1024"/>
                <a:gd name="T65" fmla="*/ 3 h 1024"/>
                <a:gd name="T66" fmla="*/ 931 w 1024"/>
                <a:gd name="T67" fmla="*/ 0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24" h="1024">
                  <a:moveTo>
                    <a:pt x="854" y="291"/>
                  </a:moveTo>
                  <a:lnTo>
                    <a:pt x="290" y="854"/>
                  </a:lnTo>
                  <a:lnTo>
                    <a:pt x="854" y="854"/>
                  </a:lnTo>
                  <a:lnTo>
                    <a:pt x="854" y="291"/>
                  </a:lnTo>
                  <a:close/>
                  <a:moveTo>
                    <a:pt x="931" y="0"/>
                  </a:moveTo>
                  <a:lnTo>
                    <a:pt x="951" y="1"/>
                  </a:lnTo>
                  <a:lnTo>
                    <a:pt x="971" y="7"/>
                  </a:lnTo>
                  <a:lnTo>
                    <a:pt x="989" y="16"/>
                  </a:lnTo>
                  <a:lnTo>
                    <a:pt x="1004" y="29"/>
                  </a:lnTo>
                  <a:lnTo>
                    <a:pt x="1014" y="46"/>
                  </a:lnTo>
                  <a:lnTo>
                    <a:pt x="1021" y="65"/>
                  </a:lnTo>
                  <a:lnTo>
                    <a:pt x="1024" y="85"/>
                  </a:lnTo>
                  <a:lnTo>
                    <a:pt x="1024" y="939"/>
                  </a:lnTo>
                  <a:lnTo>
                    <a:pt x="1020" y="962"/>
                  </a:lnTo>
                  <a:lnTo>
                    <a:pt x="1012" y="982"/>
                  </a:lnTo>
                  <a:lnTo>
                    <a:pt x="999" y="999"/>
                  </a:lnTo>
                  <a:lnTo>
                    <a:pt x="982" y="1013"/>
                  </a:lnTo>
                  <a:lnTo>
                    <a:pt x="961" y="1022"/>
                  </a:lnTo>
                  <a:lnTo>
                    <a:pt x="938" y="1024"/>
                  </a:lnTo>
                  <a:lnTo>
                    <a:pt x="84" y="1024"/>
                  </a:lnTo>
                  <a:lnTo>
                    <a:pt x="64" y="1022"/>
                  </a:lnTo>
                  <a:lnTo>
                    <a:pt x="46" y="1016"/>
                  </a:lnTo>
                  <a:lnTo>
                    <a:pt x="29" y="1004"/>
                  </a:lnTo>
                  <a:lnTo>
                    <a:pt x="16" y="989"/>
                  </a:lnTo>
                  <a:lnTo>
                    <a:pt x="6" y="972"/>
                  </a:lnTo>
                  <a:lnTo>
                    <a:pt x="1" y="953"/>
                  </a:lnTo>
                  <a:lnTo>
                    <a:pt x="0" y="932"/>
                  </a:lnTo>
                  <a:lnTo>
                    <a:pt x="3" y="913"/>
                  </a:lnTo>
                  <a:lnTo>
                    <a:pt x="12" y="894"/>
                  </a:lnTo>
                  <a:lnTo>
                    <a:pt x="25" y="879"/>
                  </a:lnTo>
                  <a:lnTo>
                    <a:pt x="879" y="25"/>
                  </a:lnTo>
                  <a:lnTo>
                    <a:pt x="894" y="11"/>
                  </a:lnTo>
                  <a:lnTo>
                    <a:pt x="912" y="3"/>
                  </a:lnTo>
                  <a:lnTo>
                    <a:pt x="9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115" name="Freeform 42"/>
            <p:cNvSpPr>
              <a:spLocks/>
            </p:cNvSpPr>
            <p:nvPr/>
          </p:nvSpPr>
          <p:spPr bwMode="auto">
            <a:xfrm>
              <a:off x="-10267950" y="1993901"/>
              <a:ext cx="1354138" cy="1898650"/>
            </a:xfrm>
            <a:custGeom>
              <a:avLst/>
              <a:gdLst>
                <a:gd name="T0" fmla="*/ 535 w 853"/>
                <a:gd name="T1" fmla="*/ 11 h 1196"/>
                <a:gd name="T2" fmla="*/ 678 w 853"/>
                <a:gd name="T3" fmla="*/ 64 h 1196"/>
                <a:gd name="T4" fmla="*/ 786 w 853"/>
                <a:gd name="T5" fmla="*/ 155 h 1196"/>
                <a:gd name="T6" fmla="*/ 845 w 853"/>
                <a:gd name="T7" fmla="*/ 274 h 1196"/>
                <a:gd name="T8" fmla="*/ 844 w 853"/>
                <a:gd name="T9" fmla="*/ 362 h 1196"/>
                <a:gd name="T10" fmla="*/ 797 w 853"/>
                <a:gd name="T11" fmla="*/ 405 h 1196"/>
                <a:gd name="T12" fmla="*/ 731 w 853"/>
                <a:gd name="T13" fmla="*/ 403 h 1196"/>
                <a:gd name="T14" fmla="*/ 688 w 853"/>
                <a:gd name="T15" fmla="*/ 355 h 1196"/>
                <a:gd name="T16" fmla="*/ 663 w 853"/>
                <a:gd name="T17" fmla="*/ 276 h 1196"/>
                <a:gd name="T18" fmla="*/ 585 w 853"/>
                <a:gd name="T19" fmla="*/ 208 h 1196"/>
                <a:gd name="T20" fmla="*/ 470 w 853"/>
                <a:gd name="T21" fmla="*/ 174 h 1196"/>
                <a:gd name="T22" fmla="*/ 346 w 853"/>
                <a:gd name="T23" fmla="*/ 180 h 1196"/>
                <a:gd name="T24" fmla="*/ 246 w 853"/>
                <a:gd name="T25" fmla="*/ 221 h 1196"/>
                <a:gd name="T26" fmla="*/ 183 w 853"/>
                <a:gd name="T27" fmla="*/ 288 h 1196"/>
                <a:gd name="T28" fmla="*/ 173 w 853"/>
                <a:gd name="T29" fmla="*/ 368 h 1196"/>
                <a:gd name="T30" fmla="*/ 219 w 853"/>
                <a:gd name="T31" fmla="*/ 436 h 1196"/>
                <a:gd name="T32" fmla="*/ 322 w 853"/>
                <a:gd name="T33" fmla="*/ 486 h 1196"/>
                <a:gd name="T34" fmla="*/ 444 w 853"/>
                <a:gd name="T35" fmla="*/ 515 h 1196"/>
                <a:gd name="T36" fmla="*/ 625 w 853"/>
                <a:gd name="T37" fmla="*/ 565 h 1196"/>
                <a:gd name="T38" fmla="*/ 752 w 853"/>
                <a:gd name="T39" fmla="*/ 637 h 1196"/>
                <a:gd name="T40" fmla="*/ 827 w 853"/>
                <a:gd name="T41" fmla="*/ 734 h 1196"/>
                <a:gd name="T42" fmla="*/ 853 w 853"/>
                <a:gd name="T43" fmla="*/ 854 h 1196"/>
                <a:gd name="T44" fmla="*/ 819 w 853"/>
                <a:gd name="T45" fmla="*/ 986 h 1196"/>
                <a:gd name="T46" fmla="*/ 727 w 853"/>
                <a:gd name="T47" fmla="*/ 1096 h 1196"/>
                <a:gd name="T48" fmla="*/ 591 w 853"/>
                <a:gd name="T49" fmla="*/ 1169 h 1196"/>
                <a:gd name="T50" fmla="*/ 426 w 853"/>
                <a:gd name="T51" fmla="*/ 1196 h 1196"/>
                <a:gd name="T52" fmla="*/ 265 w 853"/>
                <a:gd name="T53" fmla="*/ 1171 h 1196"/>
                <a:gd name="T54" fmla="*/ 133 w 853"/>
                <a:gd name="T55" fmla="*/ 1104 h 1196"/>
                <a:gd name="T56" fmla="*/ 40 w 853"/>
                <a:gd name="T57" fmla="*/ 1004 h 1196"/>
                <a:gd name="T58" fmla="*/ 0 w 853"/>
                <a:gd name="T59" fmla="*/ 878 h 1196"/>
                <a:gd name="T60" fmla="*/ 20 w 853"/>
                <a:gd name="T61" fmla="*/ 815 h 1196"/>
                <a:gd name="T62" fmla="*/ 77 w 853"/>
                <a:gd name="T63" fmla="*/ 785 h 1196"/>
                <a:gd name="T64" fmla="*/ 139 w 853"/>
                <a:gd name="T65" fmla="*/ 805 h 1196"/>
                <a:gd name="T66" fmla="*/ 170 w 853"/>
                <a:gd name="T67" fmla="*/ 864 h 1196"/>
                <a:gd name="T68" fmla="*/ 209 w 853"/>
                <a:gd name="T69" fmla="*/ 945 h 1196"/>
                <a:gd name="T70" fmla="*/ 302 w 853"/>
                <a:gd name="T71" fmla="*/ 1003 h 1196"/>
                <a:gd name="T72" fmla="*/ 426 w 853"/>
                <a:gd name="T73" fmla="*/ 1024 h 1196"/>
                <a:gd name="T74" fmla="*/ 543 w 853"/>
                <a:gd name="T75" fmla="*/ 1005 h 1196"/>
                <a:gd name="T76" fmla="*/ 632 w 853"/>
                <a:gd name="T77" fmla="*/ 954 h 1196"/>
                <a:gd name="T78" fmla="*/ 678 w 853"/>
                <a:gd name="T79" fmla="*/ 881 h 1196"/>
                <a:gd name="T80" fmla="*/ 670 w 853"/>
                <a:gd name="T81" fmla="*/ 803 h 1196"/>
                <a:gd name="T82" fmla="*/ 605 w 853"/>
                <a:gd name="T83" fmla="*/ 741 h 1196"/>
                <a:gd name="T84" fmla="*/ 482 w 853"/>
                <a:gd name="T85" fmla="*/ 697 h 1196"/>
                <a:gd name="T86" fmla="*/ 343 w 853"/>
                <a:gd name="T87" fmla="*/ 667 h 1196"/>
                <a:gd name="T88" fmla="*/ 179 w 853"/>
                <a:gd name="T89" fmla="*/ 610 h 1196"/>
                <a:gd name="T90" fmla="*/ 69 w 853"/>
                <a:gd name="T91" fmla="*/ 529 h 1196"/>
                <a:gd name="T92" fmla="*/ 10 w 853"/>
                <a:gd name="T93" fmla="*/ 424 h 1196"/>
                <a:gd name="T94" fmla="*/ 3 w 853"/>
                <a:gd name="T95" fmla="*/ 295 h 1196"/>
                <a:gd name="T96" fmla="*/ 58 w 853"/>
                <a:gd name="T97" fmla="*/ 169 h 1196"/>
                <a:gd name="T98" fmla="*/ 165 w 853"/>
                <a:gd name="T99" fmla="*/ 71 h 1196"/>
                <a:gd name="T100" fmla="*/ 313 w 853"/>
                <a:gd name="T101" fmla="*/ 12 h 1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53" h="1196">
                  <a:moveTo>
                    <a:pt x="426" y="0"/>
                  </a:moveTo>
                  <a:lnTo>
                    <a:pt x="482" y="2"/>
                  </a:lnTo>
                  <a:lnTo>
                    <a:pt x="535" y="11"/>
                  </a:lnTo>
                  <a:lnTo>
                    <a:pt x="587" y="24"/>
                  </a:lnTo>
                  <a:lnTo>
                    <a:pt x="634" y="42"/>
                  </a:lnTo>
                  <a:lnTo>
                    <a:pt x="678" y="64"/>
                  </a:lnTo>
                  <a:lnTo>
                    <a:pt x="719" y="90"/>
                  </a:lnTo>
                  <a:lnTo>
                    <a:pt x="755" y="121"/>
                  </a:lnTo>
                  <a:lnTo>
                    <a:pt x="786" y="155"/>
                  </a:lnTo>
                  <a:lnTo>
                    <a:pt x="812" y="192"/>
                  </a:lnTo>
                  <a:lnTo>
                    <a:pt x="832" y="231"/>
                  </a:lnTo>
                  <a:lnTo>
                    <a:pt x="845" y="274"/>
                  </a:lnTo>
                  <a:lnTo>
                    <a:pt x="852" y="318"/>
                  </a:lnTo>
                  <a:lnTo>
                    <a:pt x="851" y="341"/>
                  </a:lnTo>
                  <a:lnTo>
                    <a:pt x="844" y="362"/>
                  </a:lnTo>
                  <a:lnTo>
                    <a:pt x="833" y="380"/>
                  </a:lnTo>
                  <a:lnTo>
                    <a:pt x="817" y="395"/>
                  </a:lnTo>
                  <a:lnTo>
                    <a:pt x="797" y="405"/>
                  </a:lnTo>
                  <a:lnTo>
                    <a:pt x="775" y="410"/>
                  </a:lnTo>
                  <a:lnTo>
                    <a:pt x="752" y="410"/>
                  </a:lnTo>
                  <a:lnTo>
                    <a:pt x="731" y="403"/>
                  </a:lnTo>
                  <a:lnTo>
                    <a:pt x="713" y="391"/>
                  </a:lnTo>
                  <a:lnTo>
                    <a:pt x="697" y="374"/>
                  </a:lnTo>
                  <a:lnTo>
                    <a:pt x="688" y="355"/>
                  </a:lnTo>
                  <a:lnTo>
                    <a:pt x="682" y="332"/>
                  </a:lnTo>
                  <a:lnTo>
                    <a:pt x="676" y="304"/>
                  </a:lnTo>
                  <a:lnTo>
                    <a:pt x="663" y="276"/>
                  </a:lnTo>
                  <a:lnTo>
                    <a:pt x="643" y="251"/>
                  </a:lnTo>
                  <a:lnTo>
                    <a:pt x="616" y="229"/>
                  </a:lnTo>
                  <a:lnTo>
                    <a:pt x="585" y="208"/>
                  </a:lnTo>
                  <a:lnTo>
                    <a:pt x="551" y="193"/>
                  </a:lnTo>
                  <a:lnTo>
                    <a:pt x="512" y="181"/>
                  </a:lnTo>
                  <a:lnTo>
                    <a:pt x="470" y="174"/>
                  </a:lnTo>
                  <a:lnTo>
                    <a:pt x="426" y="170"/>
                  </a:lnTo>
                  <a:lnTo>
                    <a:pt x="385" y="173"/>
                  </a:lnTo>
                  <a:lnTo>
                    <a:pt x="346" y="180"/>
                  </a:lnTo>
                  <a:lnTo>
                    <a:pt x="309" y="191"/>
                  </a:lnTo>
                  <a:lnTo>
                    <a:pt x="276" y="204"/>
                  </a:lnTo>
                  <a:lnTo>
                    <a:pt x="246" y="221"/>
                  </a:lnTo>
                  <a:lnTo>
                    <a:pt x="220" y="242"/>
                  </a:lnTo>
                  <a:lnTo>
                    <a:pt x="198" y="263"/>
                  </a:lnTo>
                  <a:lnTo>
                    <a:pt x="183" y="288"/>
                  </a:lnTo>
                  <a:lnTo>
                    <a:pt x="173" y="314"/>
                  </a:lnTo>
                  <a:lnTo>
                    <a:pt x="170" y="342"/>
                  </a:lnTo>
                  <a:lnTo>
                    <a:pt x="173" y="368"/>
                  </a:lnTo>
                  <a:lnTo>
                    <a:pt x="182" y="393"/>
                  </a:lnTo>
                  <a:lnTo>
                    <a:pt x="197" y="416"/>
                  </a:lnTo>
                  <a:lnTo>
                    <a:pt x="219" y="436"/>
                  </a:lnTo>
                  <a:lnTo>
                    <a:pt x="247" y="454"/>
                  </a:lnTo>
                  <a:lnTo>
                    <a:pt x="282" y="470"/>
                  </a:lnTo>
                  <a:lnTo>
                    <a:pt x="322" y="486"/>
                  </a:lnTo>
                  <a:lnTo>
                    <a:pt x="370" y="499"/>
                  </a:lnTo>
                  <a:lnTo>
                    <a:pt x="425" y="511"/>
                  </a:lnTo>
                  <a:lnTo>
                    <a:pt x="444" y="515"/>
                  </a:lnTo>
                  <a:lnTo>
                    <a:pt x="509" y="528"/>
                  </a:lnTo>
                  <a:lnTo>
                    <a:pt x="570" y="544"/>
                  </a:lnTo>
                  <a:lnTo>
                    <a:pt x="625" y="565"/>
                  </a:lnTo>
                  <a:lnTo>
                    <a:pt x="672" y="586"/>
                  </a:lnTo>
                  <a:lnTo>
                    <a:pt x="715" y="610"/>
                  </a:lnTo>
                  <a:lnTo>
                    <a:pt x="752" y="637"/>
                  </a:lnTo>
                  <a:lnTo>
                    <a:pt x="783" y="667"/>
                  </a:lnTo>
                  <a:lnTo>
                    <a:pt x="808" y="699"/>
                  </a:lnTo>
                  <a:lnTo>
                    <a:pt x="827" y="734"/>
                  </a:lnTo>
                  <a:lnTo>
                    <a:pt x="842" y="772"/>
                  </a:lnTo>
                  <a:lnTo>
                    <a:pt x="850" y="811"/>
                  </a:lnTo>
                  <a:lnTo>
                    <a:pt x="853" y="854"/>
                  </a:lnTo>
                  <a:lnTo>
                    <a:pt x="849" y="900"/>
                  </a:lnTo>
                  <a:lnTo>
                    <a:pt x="838" y="945"/>
                  </a:lnTo>
                  <a:lnTo>
                    <a:pt x="819" y="986"/>
                  </a:lnTo>
                  <a:lnTo>
                    <a:pt x="794" y="1026"/>
                  </a:lnTo>
                  <a:lnTo>
                    <a:pt x="764" y="1063"/>
                  </a:lnTo>
                  <a:lnTo>
                    <a:pt x="727" y="1096"/>
                  </a:lnTo>
                  <a:lnTo>
                    <a:pt x="687" y="1124"/>
                  </a:lnTo>
                  <a:lnTo>
                    <a:pt x="641" y="1148"/>
                  </a:lnTo>
                  <a:lnTo>
                    <a:pt x="591" y="1169"/>
                  </a:lnTo>
                  <a:lnTo>
                    <a:pt x="539" y="1183"/>
                  </a:lnTo>
                  <a:lnTo>
                    <a:pt x="484" y="1192"/>
                  </a:lnTo>
                  <a:lnTo>
                    <a:pt x="426" y="1196"/>
                  </a:lnTo>
                  <a:lnTo>
                    <a:pt x="370" y="1192"/>
                  </a:lnTo>
                  <a:lnTo>
                    <a:pt x="316" y="1184"/>
                  </a:lnTo>
                  <a:lnTo>
                    <a:pt x="265" y="1171"/>
                  </a:lnTo>
                  <a:lnTo>
                    <a:pt x="217" y="1153"/>
                  </a:lnTo>
                  <a:lnTo>
                    <a:pt x="173" y="1130"/>
                  </a:lnTo>
                  <a:lnTo>
                    <a:pt x="133" y="1104"/>
                  </a:lnTo>
                  <a:lnTo>
                    <a:pt x="97" y="1074"/>
                  </a:lnTo>
                  <a:lnTo>
                    <a:pt x="66" y="1040"/>
                  </a:lnTo>
                  <a:lnTo>
                    <a:pt x="40" y="1004"/>
                  </a:lnTo>
                  <a:lnTo>
                    <a:pt x="21" y="964"/>
                  </a:lnTo>
                  <a:lnTo>
                    <a:pt x="7" y="922"/>
                  </a:lnTo>
                  <a:lnTo>
                    <a:pt x="0" y="878"/>
                  </a:lnTo>
                  <a:lnTo>
                    <a:pt x="1" y="854"/>
                  </a:lnTo>
                  <a:lnTo>
                    <a:pt x="8" y="834"/>
                  </a:lnTo>
                  <a:lnTo>
                    <a:pt x="20" y="815"/>
                  </a:lnTo>
                  <a:lnTo>
                    <a:pt x="35" y="800"/>
                  </a:lnTo>
                  <a:lnTo>
                    <a:pt x="56" y="790"/>
                  </a:lnTo>
                  <a:lnTo>
                    <a:pt x="77" y="785"/>
                  </a:lnTo>
                  <a:lnTo>
                    <a:pt x="100" y="786"/>
                  </a:lnTo>
                  <a:lnTo>
                    <a:pt x="121" y="793"/>
                  </a:lnTo>
                  <a:lnTo>
                    <a:pt x="139" y="805"/>
                  </a:lnTo>
                  <a:lnTo>
                    <a:pt x="154" y="821"/>
                  </a:lnTo>
                  <a:lnTo>
                    <a:pt x="165" y="841"/>
                  </a:lnTo>
                  <a:lnTo>
                    <a:pt x="170" y="864"/>
                  </a:lnTo>
                  <a:lnTo>
                    <a:pt x="176" y="892"/>
                  </a:lnTo>
                  <a:lnTo>
                    <a:pt x="189" y="920"/>
                  </a:lnTo>
                  <a:lnTo>
                    <a:pt x="209" y="945"/>
                  </a:lnTo>
                  <a:lnTo>
                    <a:pt x="235" y="967"/>
                  </a:lnTo>
                  <a:lnTo>
                    <a:pt x="266" y="986"/>
                  </a:lnTo>
                  <a:lnTo>
                    <a:pt x="302" y="1003"/>
                  </a:lnTo>
                  <a:lnTo>
                    <a:pt x="340" y="1015"/>
                  </a:lnTo>
                  <a:lnTo>
                    <a:pt x="382" y="1022"/>
                  </a:lnTo>
                  <a:lnTo>
                    <a:pt x="426" y="1024"/>
                  </a:lnTo>
                  <a:lnTo>
                    <a:pt x="466" y="1022"/>
                  </a:lnTo>
                  <a:lnTo>
                    <a:pt x="506" y="1016"/>
                  </a:lnTo>
                  <a:lnTo>
                    <a:pt x="543" y="1005"/>
                  </a:lnTo>
                  <a:lnTo>
                    <a:pt x="576" y="991"/>
                  </a:lnTo>
                  <a:lnTo>
                    <a:pt x="606" y="974"/>
                  </a:lnTo>
                  <a:lnTo>
                    <a:pt x="632" y="954"/>
                  </a:lnTo>
                  <a:lnTo>
                    <a:pt x="653" y="931"/>
                  </a:lnTo>
                  <a:lnTo>
                    <a:pt x="669" y="908"/>
                  </a:lnTo>
                  <a:lnTo>
                    <a:pt x="678" y="881"/>
                  </a:lnTo>
                  <a:lnTo>
                    <a:pt x="682" y="854"/>
                  </a:lnTo>
                  <a:lnTo>
                    <a:pt x="678" y="827"/>
                  </a:lnTo>
                  <a:lnTo>
                    <a:pt x="670" y="803"/>
                  </a:lnTo>
                  <a:lnTo>
                    <a:pt x="655" y="780"/>
                  </a:lnTo>
                  <a:lnTo>
                    <a:pt x="633" y="760"/>
                  </a:lnTo>
                  <a:lnTo>
                    <a:pt x="605" y="741"/>
                  </a:lnTo>
                  <a:lnTo>
                    <a:pt x="570" y="724"/>
                  </a:lnTo>
                  <a:lnTo>
                    <a:pt x="530" y="710"/>
                  </a:lnTo>
                  <a:lnTo>
                    <a:pt x="482" y="697"/>
                  </a:lnTo>
                  <a:lnTo>
                    <a:pt x="427" y="685"/>
                  </a:lnTo>
                  <a:lnTo>
                    <a:pt x="409" y="681"/>
                  </a:lnTo>
                  <a:lnTo>
                    <a:pt x="343" y="667"/>
                  </a:lnTo>
                  <a:lnTo>
                    <a:pt x="282" y="650"/>
                  </a:lnTo>
                  <a:lnTo>
                    <a:pt x="228" y="631"/>
                  </a:lnTo>
                  <a:lnTo>
                    <a:pt x="179" y="610"/>
                  </a:lnTo>
                  <a:lnTo>
                    <a:pt x="137" y="585"/>
                  </a:lnTo>
                  <a:lnTo>
                    <a:pt x="100" y="559"/>
                  </a:lnTo>
                  <a:lnTo>
                    <a:pt x="69" y="529"/>
                  </a:lnTo>
                  <a:lnTo>
                    <a:pt x="44" y="497"/>
                  </a:lnTo>
                  <a:lnTo>
                    <a:pt x="25" y="461"/>
                  </a:lnTo>
                  <a:lnTo>
                    <a:pt x="10" y="424"/>
                  </a:lnTo>
                  <a:lnTo>
                    <a:pt x="2" y="383"/>
                  </a:lnTo>
                  <a:lnTo>
                    <a:pt x="0" y="342"/>
                  </a:lnTo>
                  <a:lnTo>
                    <a:pt x="3" y="295"/>
                  </a:lnTo>
                  <a:lnTo>
                    <a:pt x="14" y="251"/>
                  </a:lnTo>
                  <a:lnTo>
                    <a:pt x="33" y="208"/>
                  </a:lnTo>
                  <a:lnTo>
                    <a:pt x="58" y="169"/>
                  </a:lnTo>
                  <a:lnTo>
                    <a:pt x="88" y="133"/>
                  </a:lnTo>
                  <a:lnTo>
                    <a:pt x="125" y="100"/>
                  </a:lnTo>
                  <a:lnTo>
                    <a:pt x="165" y="71"/>
                  </a:lnTo>
                  <a:lnTo>
                    <a:pt x="210" y="46"/>
                  </a:lnTo>
                  <a:lnTo>
                    <a:pt x="260" y="27"/>
                  </a:lnTo>
                  <a:lnTo>
                    <a:pt x="313" y="12"/>
                  </a:lnTo>
                  <a:lnTo>
                    <a:pt x="369" y="3"/>
                  </a:lnTo>
                  <a:lnTo>
                    <a:pt x="4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116" name="Freeform 43"/>
            <p:cNvSpPr>
              <a:spLocks/>
            </p:cNvSpPr>
            <p:nvPr/>
          </p:nvSpPr>
          <p:spPr bwMode="auto">
            <a:xfrm>
              <a:off x="-9728200" y="1724026"/>
              <a:ext cx="273050" cy="2438400"/>
            </a:xfrm>
            <a:custGeom>
              <a:avLst/>
              <a:gdLst>
                <a:gd name="T0" fmla="*/ 86 w 172"/>
                <a:gd name="T1" fmla="*/ 0 h 1536"/>
                <a:gd name="T2" fmla="*/ 109 w 172"/>
                <a:gd name="T3" fmla="*/ 2 h 1536"/>
                <a:gd name="T4" fmla="*/ 129 w 172"/>
                <a:gd name="T5" fmla="*/ 10 h 1536"/>
                <a:gd name="T6" fmla="*/ 147 w 172"/>
                <a:gd name="T7" fmla="*/ 25 h 1536"/>
                <a:gd name="T8" fmla="*/ 160 w 172"/>
                <a:gd name="T9" fmla="*/ 41 h 1536"/>
                <a:gd name="T10" fmla="*/ 168 w 172"/>
                <a:gd name="T11" fmla="*/ 61 h 1536"/>
                <a:gd name="T12" fmla="*/ 172 w 172"/>
                <a:gd name="T13" fmla="*/ 84 h 1536"/>
                <a:gd name="T14" fmla="*/ 172 w 172"/>
                <a:gd name="T15" fmla="*/ 1451 h 1536"/>
                <a:gd name="T16" fmla="*/ 168 w 172"/>
                <a:gd name="T17" fmla="*/ 1473 h 1536"/>
                <a:gd name="T18" fmla="*/ 160 w 172"/>
                <a:gd name="T19" fmla="*/ 1493 h 1536"/>
                <a:gd name="T20" fmla="*/ 147 w 172"/>
                <a:gd name="T21" fmla="*/ 1511 h 1536"/>
                <a:gd name="T22" fmla="*/ 129 w 172"/>
                <a:gd name="T23" fmla="*/ 1524 h 1536"/>
                <a:gd name="T24" fmla="*/ 109 w 172"/>
                <a:gd name="T25" fmla="*/ 1533 h 1536"/>
                <a:gd name="T26" fmla="*/ 86 w 172"/>
                <a:gd name="T27" fmla="*/ 1536 h 1536"/>
                <a:gd name="T28" fmla="*/ 63 w 172"/>
                <a:gd name="T29" fmla="*/ 1533 h 1536"/>
                <a:gd name="T30" fmla="*/ 43 w 172"/>
                <a:gd name="T31" fmla="*/ 1524 h 1536"/>
                <a:gd name="T32" fmla="*/ 25 w 172"/>
                <a:gd name="T33" fmla="*/ 1511 h 1536"/>
                <a:gd name="T34" fmla="*/ 12 w 172"/>
                <a:gd name="T35" fmla="*/ 1493 h 1536"/>
                <a:gd name="T36" fmla="*/ 4 w 172"/>
                <a:gd name="T37" fmla="*/ 1473 h 1536"/>
                <a:gd name="T38" fmla="*/ 0 w 172"/>
                <a:gd name="T39" fmla="*/ 1451 h 1536"/>
                <a:gd name="T40" fmla="*/ 0 w 172"/>
                <a:gd name="T41" fmla="*/ 84 h 1536"/>
                <a:gd name="T42" fmla="*/ 4 w 172"/>
                <a:gd name="T43" fmla="*/ 61 h 1536"/>
                <a:gd name="T44" fmla="*/ 12 w 172"/>
                <a:gd name="T45" fmla="*/ 41 h 1536"/>
                <a:gd name="T46" fmla="*/ 25 w 172"/>
                <a:gd name="T47" fmla="*/ 25 h 1536"/>
                <a:gd name="T48" fmla="*/ 43 w 172"/>
                <a:gd name="T49" fmla="*/ 10 h 1536"/>
                <a:gd name="T50" fmla="*/ 63 w 172"/>
                <a:gd name="T51" fmla="*/ 2 h 1536"/>
                <a:gd name="T52" fmla="*/ 86 w 172"/>
                <a:gd name="T53" fmla="*/ 0 h 1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2" h="1536">
                  <a:moveTo>
                    <a:pt x="86" y="0"/>
                  </a:moveTo>
                  <a:lnTo>
                    <a:pt x="109" y="2"/>
                  </a:lnTo>
                  <a:lnTo>
                    <a:pt x="129" y="10"/>
                  </a:lnTo>
                  <a:lnTo>
                    <a:pt x="147" y="25"/>
                  </a:lnTo>
                  <a:lnTo>
                    <a:pt x="160" y="41"/>
                  </a:lnTo>
                  <a:lnTo>
                    <a:pt x="168" y="61"/>
                  </a:lnTo>
                  <a:lnTo>
                    <a:pt x="172" y="84"/>
                  </a:lnTo>
                  <a:lnTo>
                    <a:pt x="172" y="1451"/>
                  </a:lnTo>
                  <a:lnTo>
                    <a:pt x="168" y="1473"/>
                  </a:lnTo>
                  <a:lnTo>
                    <a:pt x="160" y="1493"/>
                  </a:lnTo>
                  <a:lnTo>
                    <a:pt x="147" y="1511"/>
                  </a:lnTo>
                  <a:lnTo>
                    <a:pt x="129" y="1524"/>
                  </a:lnTo>
                  <a:lnTo>
                    <a:pt x="109" y="1533"/>
                  </a:lnTo>
                  <a:lnTo>
                    <a:pt x="86" y="1536"/>
                  </a:lnTo>
                  <a:lnTo>
                    <a:pt x="63" y="1533"/>
                  </a:lnTo>
                  <a:lnTo>
                    <a:pt x="43" y="1524"/>
                  </a:lnTo>
                  <a:lnTo>
                    <a:pt x="25" y="1511"/>
                  </a:lnTo>
                  <a:lnTo>
                    <a:pt x="12" y="1493"/>
                  </a:lnTo>
                  <a:lnTo>
                    <a:pt x="4" y="1473"/>
                  </a:lnTo>
                  <a:lnTo>
                    <a:pt x="0" y="1451"/>
                  </a:lnTo>
                  <a:lnTo>
                    <a:pt x="0" y="84"/>
                  </a:lnTo>
                  <a:lnTo>
                    <a:pt x="4" y="61"/>
                  </a:lnTo>
                  <a:lnTo>
                    <a:pt x="12" y="41"/>
                  </a:lnTo>
                  <a:lnTo>
                    <a:pt x="25" y="25"/>
                  </a:lnTo>
                  <a:lnTo>
                    <a:pt x="43" y="10"/>
                  </a:lnTo>
                  <a:lnTo>
                    <a:pt x="63" y="2"/>
                  </a:lnTo>
                  <a:lnTo>
                    <a:pt x="8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grpSp>
    </p:spTree>
    <p:extLst>
      <p:ext uri="{BB962C8B-B14F-4D97-AF65-F5344CB8AC3E}">
        <p14:creationId xmlns:p14="http://schemas.microsoft.com/office/powerpoint/2010/main" val="3664396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9A674A-E934-41FC-A6B0-B25E4FB57122}"/>
              </a:ext>
            </a:extLst>
          </p:cNvPr>
          <p:cNvSpPr txBox="1"/>
          <p:nvPr/>
        </p:nvSpPr>
        <p:spPr>
          <a:xfrm>
            <a:off x="2097075" y="1540643"/>
            <a:ext cx="3833462" cy="1200329"/>
          </a:xfrm>
          <a:prstGeom prst="rect">
            <a:avLst/>
          </a:prstGeom>
          <a:noFill/>
        </p:spPr>
        <p:txBody>
          <a:bodyPr wrap="square" rtlCol="0">
            <a:spAutoFit/>
          </a:bodyPr>
          <a:lstStyle/>
          <a:p>
            <a:pPr algn="r"/>
            <a:r>
              <a:rPr lang="id-ID" sz="7200" b="1" spc="300" dirty="0" smtClean="0">
                <a:solidFill>
                  <a:schemeClr val="accent1"/>
                </a:solidFill>
                <a:latin typeface="Attemptyon" pitchFamily="2" charset="0"/>
                <a:ea typeface="Source Sans Pro" panose="020B0503030403020204" pitchFamily="34" charset="0"/>
              </a:rPr>
              <a:t>C</a:t>
            </a:r>
            <a:r>
              <a:rPr lang="id-ID" sz="7200" b="1" spc="300" dirty="0" smtClean="0">
                <a:solidFill>
                  <a:schemeClr val="tx1">
                    <a:lumMod val="75000"/>
                    <a:lumOff val="25000"/>
                  </a:schemeClr>
                </a:solidFill>
                <a:latin typeface="Attemptyon" pitchFamily="2" charset="0"/>
                <a:ea typeface="Source Sans Pro" panose="020B0503030403020204" pitchFamily="34" charset="0"/>
              </a:rPr>
              <a:t>reative</a:t>
            </a:r>
            <a:endParaRPr lang="en-ID" sz="7200" spc="300" dirty="0">
              <a:solidFill>
                <a:schemeClr val="tx1">
                  <a:lumMod val="75000"/>
                  <a:lumOff val="25000"/>
                </a:schemeClr>
              </a:solidFill>
              <a:latin typeface="Attemptyon" pitchFamily="2" charset="0"/>
              <a:ea typeface="Source Sans Pro" panose="020B0503030403020204" pitchFamily="34" charset="0"/>
            </a:endParaRPr>
          </a:p>
        </p:txBody>
      </p:sp>
      <p:sp>
        <p:nvSpPr>
          <p:cNvPr id="6" name="TextBox 5">
            <a:extLst>
              <a:ext uri="{FF2B5EF4-FFF2-40B4-BE49-F238E27FC236}">
                <a16:creationId xmlns:a16="http://schemas.microsoft.com/office/drawing/2014/main" id="{EE756D3C-21D2-4040-9810-01F1EB04FA08}"/>
              </a:ext>
            </a:extLst>
          </p:cNvPr>
          <p:cNvSpPr txBox="1"/>
          <p:nvPr/>
        </p:nvSpPr>
        <p:spPr>
          <a:xfrm>
            <a:off x="1717435" y="2623794"/>
            <a:ext cx="4213102" cy="400110"/>
          </a:xfrm>
          <a:prstGeom prst="rect">
            <a:avLst/>
          </a:prstGeom>
          <a:noFill/>
        </p:spPr>
        <p:txBody>
          <a:bodyPr wrap="square" rtlCol="0">
            <a:spAutoFit/>
          </a:bodyPr>
          <a:lstStyle/>
          <a:p>
            <a:pPr algn="r"/>
            <a:r>
              <a:rPr lang="id-ID" sz="20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SUBTITLE HERE</a:t>
            </a:r>
            <a:endParaRPr lang="en-ID" sz="2000" i="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7" name="Text Box 10"/>
          <p:cNvSpPr txBox="1">
            <a:spLocks noChangeArrowheads="1"/>
          </p:cNvSpPr>
          <p:nvPr/>
        </p:nvSpPr>
        <p:spPr bwMode="auto">
          <a:xfrm>
            <a:off x="3155166" y="3537702"/>
            <a:ext cx="2775371" cy="1331134"/>
          </a:xfrm>
          <a:prstGeom prst="rect">
            <a:avLst/>
          </a:prstGeom>
          <a:noFill/>
          <a:ln w="9525">
            <a:noFill/>
            <a:miter lim="800000"/>
            <a:headEnd/>
            <a:tailEnd/>
          </a:ln>
        </p:spPr>
        <p:txBody>
          <a:bodyPr wrap="square" lIns="60960" tIns="30480" rIns="60960" bIns="30480">
            <a:spAutoFit/>
          </a:bodyPr>
          <a:lstStyle/>
          <a:p>
            <a:pPr algn="r" defTabSz="1450904">
              <a:lnSpc>
                <a:spcPct val="150000"/>
              </a:lnSpc>
            </a:pPr>
            <a:r>
              <a:rPr lang="id-ID" sz="1100" dirty="0"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Hipstyle is a </a:t>
            </a:r>
            <a:r>
              <a:rPr lang="en-US" sz="1100" dirty="0" err="1"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Aliquam</a:t>
            </a:r>
            <a:r>
              <a:rPr lang="en-US" sz="1100" dirty="0"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varius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adipiscing</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tempor</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Vivamus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id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ipsum</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sit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amet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massa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consectetur</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porta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Class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aptent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taciti</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sociosqu</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ad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litora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torquent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per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conubia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nostra, per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inceptos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himenaeos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t>
            </a:r>
          </a:p>
        </p:txBody>
      </p:sp>
      <p:sp>
        <p:nvSpPr>
          <p:cNvPr id="8" name="TextBox 7">
            <a:extLst>
              <a:ext uri="{FF2B5EF4-FFF2-40B4-BE49-F238E27FC236}">
                <a16:creationId xmlns:a16="http://schemas.microsoft.com/office/drawing/2014/main" id="{8A9A674A-E934-41FC-A6B0-B25E4FB57122}"/>
              </a:ext>
            </a:extLst>
          </p:cNvPr>
          <p:cNvSpPr txBox="1"/>
          <p:nvPr/>
        </p:nvSpPr>
        <p:spPr>
          <a:xfrm>
            <a:off x="7031863" y="3272245"/>
            <a:ext cx="4314423" cy="1862048"/>
          </a:xfrm>
          <a:prstGeom prst="rect">
            <a:avLst/>
          </a:prstGeom>
          <a:noFill/>
        </p:spPr>
        <p:txBody>
          <a:bodyPr wrap="square" rtlCol="0">
            <a:spAutoFit/>
          </a:bodyPr>
          <a:lstStyle/>
          <a:p>
            <a:pPr algn="ctr"/>
            <a:r>
              <a:rPr lang="id-ID" sz="11500" b="1" dirty="0" smtClean="0">
                <a:solidFill>
                  <a:schemeClr val="bg1"/>
                </a:solidFill>
                <a:latin typeface="Attemptyon" pitchFamily="2" charset="0"/>
              </a:rPr>
              <a:t>Hipstyle</a:t>
            </a:r>
            <a:endParaRPr lang="en-ID" sz="11500" b="1" dirty="0">
              <a:solidFill>
                <a:schemeClr val="bg1"/>
              </a:solidFill>
              <a:latin typeface="Attemptyon" pitchFamily="2" charset="0"/>
            </a:endParaRPr>
          </a:p>
        </p:txBody>
      </p:sp>
      <p:sp>
        <p:nvSpPr>
          <p:cNvPr id="9" name="Rectangle 8"/>
          <p:cNvSpPr/>
          <p:nvPr/>
        </p:nvSpPr>
        <p:spPr>
          <a:xfrm>
            <a:off x="370754" y="0"/>
            <a:ext cx="1175657" cy="21553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TextBox 9">
            <a:extLst>
              <a:ext uri="{FF2B5EF4-FFF2-40B4-BE49-F238E27FC236}">
                <a16:creationId xmlns:a16="http://schemas.microsoft.com/office/drawing/2014/main" id="{EE756D3C-21D2-4040-9810-01F1EB04FA08}"/>
              </a:ext>
            </a:extLst>
          </p:cNvPr>
          <p:cNvSpPr txBox="1"/>
          <p:nvPr/>
        </p:nvSpPr>
        <p:spPr>
          <a:xfrm>
            <a:off x="2898938" y="5382634"/>
            <a:ext cx="3031599" cy="400110"/>
          </a:xfrm>
          <a:prstGeom prst="rect">
            <a:avLst/>
          </a:prstGeom>
          <a:solidFill>
            <a:schemeClr val="accent1"/>
          </a:solidFill>
        </p:spPr>
        <p:txBody>
          <a:bodyPr wrap="none" rtlCol="0">
            <a:spAutoFit/>
          </a:bodyPr>
          <a:lstStyle/>
          <a:p>
            <a:pPr algn="ctr"/>
            <a:r>
              <a:rPr lang="id-ID" sz="2000" i="1" spc="600" dirty="0" smtClean="0">
                <a:solidFill>
                  <a:schemeClr val="bg1"/>
                </a:solidFill>
                <a:latin typeface="Raleway" panose="020B0503030101060003" pitchFamily="34" charset="0"/>
                <a:ea typeface="Lato" panose="020F0502020204030203" pitchFamily="34" charset="0"/>
                <a:cs typeface="Lato" panose="020F0502020204030203" pitchFamily="34" charset="0"/>
              </a:rPr>
              <a:t>Creative Slides</a:t>
            </a:r>
            <a:endParaRPr lang="en-ID" sz="2000" i="1" spc="600"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23" name="Cross 22">
            <a:extLst>
              <a:ext uri="{FF2B5EF4-FFF2-40B4-BE49-F238E27FC236}">
                <a16:creationId xmlns:a16="http://schemas.microsoft.com/office/drawing/2014/main" id="{341A5075-0736-4AA5-82F2-FD54A1A81CBB}"/>
              </a:ext>
            </a:extLst>
          </p:cNvPr>
          <p:cNvSpPr/>
          <p:nvPr/>
        </p:nvSpPr>
        <p:spPr>
          <a:xfrm rot="2700000">
            <a:off x="337231" y="5731023"/>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2" name="Picture Placeholder 1"/>
          <p:cNvSpPr>
            <a:spLocks noGrp="1"/>
          </p:cNvSpPr>
          <p:nvPr>
            <p:ph type="pic" sz="quarter" idx="10"/>
          </p:nvPr>
        </p:nvSpPr>
        <p:spPr/>
      </p:sp>
    </p:spTree>
    <p:extLst>
      <p:ext uri="{BB962C8B-B14F-4D97-AF65-F5344CB8AC3E}">
        <p14:creationId xmlns:p14="http://schemas.microsoft.com/office/powerpoint/2010/main" val="7112981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9A674A-E934-41FC-A6B0-B25E4FB57122}"/>
              </a:ext>
            </a:extLst>
          </p:cNvPr>
          <p:cNvSpPr txBox="1"/>
          <p:nvPr/>
        </p:nvSpPr>
        <p:spPr>
          <a:xfrm>
            <a:off x="2756265" y="2493459"/>
            <a:ext cx="6675120" cy="1862048"/>
          </a:xfrm>
          <a:prstGeom prst="rect">
            <a:avLst/>
          </a:prstGeom>
          <a:noFill/>
        </p:spPr>
        <p:txBody>
          <a:bodyPr wrap="square" rtlCol="0">
            <a:spAutoFit/>
          </a:bodyPr>
          <a:lstStyle/>
          <a:p>
            <a:pPr algn="ctr"/>
            <a:r>
              <a:rPr lang="id-ID" sz="11500" b="1" dirty="0" smtClean="0">
                <a:solidFill>
                  <a:schemeClr val="bg1"/>
                </a:solidFill>
                <a:latin typeface="Attemptyon" pitchFamily="2" charset="0"/>
              </a:rPr>
              <a:t>Thanks</a:t>
            </a:r>
            <a:endParaRPr lang="en-ID" sz="11500" b="1" dirty="0">
              <a:solidFill>
                <a:schemeClr val="bg1"/>
              </a:solidFill>
              <a:latin typeface="Attemptyon" pitchFamily="2" charset="0"/>
            </a:endParaRPr>
          </a:p>
        </p:txBody>
      </p:sp>
      <p:sp>
        <p:nvSpPr>
          <p:cNvPr id="13" name="TextBox 12">
            <a:extLst>
              <a:ext uri="{FF2B5EF4-FFF2-40B4-BE49-F238E27FC236}">
                <a16:creationId xmlns:a16="http://schemas.microsoft.com/office/drawing/2014/main" id="{EE756D3C-21D2-4040-9810-01F1EB04FA08}"/>
              </a:ext>
            </a:extLst>
          </p:cNvPr>
          <p:cNvSpPr txBox="1"/>
          <p:nvPr/>
        </p:nvSpPr>
        <p:spPr>
          <a:xfrm>
            <a:off x="5150297" y="4747392"/>
            <a:ext cx="1887055" cy="707886"/>
          </a:xfrm>
          <a:prstGeom prst="rect">
            <a:avLst/>
          </a:prstGeom>
          <a:solidFill>
            <a:schemeClr val="accent1"/>
          </a:solidFill>
          <a:effectLst>
            <a:outerShdw blurRad="469900" dist="50800" dir="5400000" algn="ctr" rotWithShape="0">
              <a:srgbClr val="000000">
                <a:alpha val="43137"/>
              </a:srgbClr>
            </a:outerShdw>
          </a:effectLst>
        </p:spPr>
        <p:txBody>
          <a:bodyPr wrap="none" rtlCol="0">
            <a:spAutoFit/>
          </a:bodyPr>
          <a:lstStyle/>
          <a:p>
            <a:pPr algn="ctr"/>
            <a:r>
              <a:rPr lang="id-ID" sz="2000" i="1" spc="600" dirty="0" smtClean="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rPr>
              <a:t>Creative </a:t>
            </a:r>
          </a:p>
          <a:p>
            <a:pPr algn="ctr"/>
            <a:r>
              <a:rPr lang="id-ID" sz="2000" i="1" spc="600" dirty="0" smtClean="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rPr>
              <a:t>Slides</a:t>
            </a:r>
            <a:endParaRPr lang="en-ID" sz="2000" i="1" spc="600" dirty="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endParaRPr>
          </a:p>
        </p:txBody>
      </p:sp>
      <p:sp>
        <p:nvSpPr>
          <p:cNvPr id="7" name="Cross 6">
            <a:extLst>
              <a:ext uri="{FF2B5EF4-FFF2-40B4-BE49-F238E27FC236}">
                <a16:creationId xmlns:a16="http://schemas.microsoft.com/office/drawing/2014/main" id="{341A5075-0736-4AA5-82F2-FD54A1A81CBB}"/>
              </a:ext>
            </a:extLst>
          </p:cNvPr>
          <p:cNvSpPr/>
          <p:nvPr/>
        </p:nvSpPr>
        <p:spPr>
          <a:xfrm rot="2700000">
            <a:off x="337231" y="5731023"/>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8" name="TextBox 7">
            <a:extLst>
              <a:ext uri="{FF2B5EF4-FFF2-40B4-BE49-F238E27FC236}">
                <a16:creationId xmlns:a16="http://schemas.microsoft.com/office/drawing/2014/main" id="{EE756D3C-21D2-4040-9810-01F1EB04FA08}"/>
              </a:ext>
            </a:extLst>
          </p:cNvPr>
          <p:cNvSpPr txBox="1"/>
          <p:nvPr/>
        </p:nvSpPr>
        <p:spPr>
          <a:xfrm rot="5400000">
            <a:off x="-691707" y="3932287"/>
            <a:ext cx="2774094" cy="400110"/>
          </a:xfrm>
          <a:prstGeom prst="rect">
            <a:avLst/>
          </a:prstGeom>
          <a:noFill/>
        </p:spPr>
        <p:txBody>
          <a:bodyPr wrap="square" rtlCol="0">
            <a:spAutoFit/>
          </a:bodyPr>
          <a:lstStyle/>
          <a:p>
            <a:r>
              <a:rPr lang="id-ID" sz="2000" b="1" i="1" dirty="0" smtClean="0">
                <a:solidFill>
                  <a:schemeClr val="bg1"/>
                </a:solidFill>
                <a:latin typeface="Raleway" panose="020B0503030101060003" pitchFamily="34" charset="0"/>
                <a:ea typeface="Lato" panose="020F0502020204030203" pitchFamily="34" charset="0"/>
                <a:cs typeface="Lato" panose="020F0502020204030203" pitchFamily="34" charset="0"/>
              </a:rPr>
              <a:t>HIPSTYLE CREATIVE</a:t>
            </a:r>
            <a:endParaRPr lang="en-ID" sz="20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2" name="Picture Placeholder 1"/>
          <p:cNvSpPr>
            <a:spLocks noGrp="1"/>
          </p:cNvSpPr>
          <p:nvPr>
            <p:ph type="pic" sz="quarter" idx="10"/>
          </p:nvPr>
        </p:nvSpPr>
        <p:spPr/>
      </p:sp>
    </p:spTree>
    <p:extLst>
      <p:ext uri="{BB962C8B-B14F-4D97-AF65-F5344CB8AC3E}">
        <p14:creationId xmlns:p14="http://schemas.microsoft.com/office/powerpoint/2010/main" val="5430072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502537" y="0"/>
            <a:ext cx="1175657" cy="21553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Text Box 10"/>
          <p:cNvSpPr txBox="1">
            <a:spLocks noChangeArrowheads="1"/>
          </p:cNvSpPr>
          <p:nvPr/>
        </p:nvSpPr>
        <p:spPr bwMode="auto">
          <a:xfrm>
            <a:off x="895265" y="1843951"/>
            <a:ext cx="2496696" cy="1585049"/>
          </a:xfrm>
          <a:prstGeom prst="rect">
            <a:avLst/>
          </a:prstGeom>
          <a:noFill/>
          <a:ln w="9525">
            <a:noFill/>
            <a:miter lim="800000"/>
            <a:headEnd/>
            <a:tailEnd/>
          </a:ln>
        </p:spPr>
        <p:txBody>
          <a:bodyPr wrap="square" lIns="60960" tIns="30480" rIns="60960" bIns="30480">
            <a:spAutoFit/>
          </a:bodyPr>
          <a:lstStyle/>
          <a:p>
            <a:pPr algn="just" defTabSz="1450904">
              <a:lnSpc>
                <a:spcPct val="150000"/>
              </a:lnSpc>
            </a:pPr>
            <a:r>
              <a:rPr lang="id-ID" sz="1100" dirty="0" smtClean="0">
                <a:solidFill>
                  <a:schemeClr val="bg1"/>
                </a:solidFill>
                <a:latin typeface="Raleway" panose="020B0503030101060003" pitchFamily="34" charset="0"/>
                <a:ea typeface="Open Sans" panose="020B0606030504020204" pitchFamily="34" charset="0"/>
                <a:cs typeface="Open Sans" panose="020B0606030504020204" pitchFamily="34" charset="0"/>
              </a:rPr>
              <a:t>Hipstyle is a </a:t>
            </a:r>
            <a:r>
              <a:rPr lang="en-US" sz="1100" dirty="0" err="1" smtClean="0">
                <a:solidFill>
                  <a:schemeClr val="bg1"/>
                </a:solidFill>
                <a:latin typeface="Raleway" panose="020B0503030101060003" pitchFamily="34" charset="0"/>
                <a:ea typeface="Open Sans" panose="020B0606030504020204" pitchFamily="34" charset="0"/>
                <a:cs typeface="Open Sans" panose="020B0606030504020204" pitchFamily="34" charset="0"/>
              </a:rPr>
              <a:t>Aliquam</a:t>
            </a:r>
            <a:r>
              <a:rPr lang="en-US" sz="1100" dirty="0" smtClean="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varius</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adipiscing</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tempor</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Vivamus</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id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ipsum</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sit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amet</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massa</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consectetur</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porta</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Class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aptent</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taciti</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sociosqu</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ad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litora</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torquent</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per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conubia</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nostra, per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inceptos</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himenaeos</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a:t>
            </a:r>
          </a:p>
        </p:txBody>
      </p:sp>
      <p:sp>
        <p:nvSpPr>
          <p:cNvPr id="9" name="Text Box 10"/>
          <p:cNvSpPr txBox="1">
            <a:spLocks noChangeArrowheads="1"/>
          </p:cNvSpPr>
          <p:nvPr/>
        </p:nvSpPr>
        <p:spPr bwMode="auto">
          <a:xfrm>
            <a:off x="818192" y="4438400"/>
            <a:ext cx="2496696" cy="1585049"/>
          </a:xfrm>
          <a:prstGeom prst="rect">
            <a:avLst/>
          </a:prstGeom>
          <a:noFill/>
          <a:ln w="9525">
            <a:noFill/>
            <a:miter lim="800000"/>
            <a:headEnd/>
            <a:tailEnd/>
          </a:ln>
        </p:spPr>
        <p:txBody>
          <a:bodyPr wrap="square" lIns="60960" tIns="30480" rIns="60960" bIns="30480">
            <a:spAutoFit/>
          </a:bodyPr>
          <a:lstStyle/>
          <a:p>
            <a:pPr algn="just" defTabSz="1450904">
              <a:lnSpc>
                <a:spcPct val="150000"/>
              </a:lnSpc>
            </a:pPr>
            <a:r>
              <a:rPr lang="id-ID" sz="1100" dirty="0" smtClean="0">
                <a:solidFill>
                  <a:schemeClr val="bg1"/>
                </a:solidFill>
                <a:latin typeface="Raleway" panose="020B0503030101060003" pitchFamily="34" charset="0"/>
                <a:ea typeface="Open Sans" panose="020B0606030504020204" pitchFamily="34" charset="0"/>
                <a:cs typeface="Open Sans" panose="020B0606030504020204" pitchFamily="34" charset="0"/>
              </a:rPr>
              <a:t>Hipstyle is a </a:t>
            </a:r>
            <a:r>
              <a:rPr lang="en-US" sz="1100" dirty="0" err="1" smtClean="0">
                <a:solidFill>
                  <a:schemeClr val="bg1"/>
                </a:solidFill>
                <a:latin typeface="Raleway" panose="020B0503030101060003" pitchFamily="34" charset="0"/>
                <a:ea typeface="Open Sans" panose="020B0606030504020204" pitchFamily="34" charset="0"/>
                <a:cs typeface="Open Sans" panose="020B0606030504020204" pitchFamily="34" charset="0"/>
              </a:rPr>
              <a:t>Aliquam</a:t>
            </a:r>
            <a:r>
              <a:rPr lang="en-US" sz="1100" dirty="0" smtClean="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varius</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adipiscing</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tempor</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Vivamus</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id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ipsum</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sit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amet</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massa</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consectetur</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porta</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Class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aptent</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taciti</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sociosqu</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ad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litora</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torquent</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per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conubia</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nostra, per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inceptos</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himenaeos</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a:t>
            </a:r>
          </a:p>
        </p:txBody>
      </p:sp>
      <p:sp>
        <p:nvSpPr>
          <p:cNvPr id="10" name="TextBox 9">
            <a:extLst>
              <a:ext uri="{FF2B5EF4-FFF2-40B4-BE49-F238E27FC236}">
                <a16:creationId xmlns:a16="http://schemas.microsoft.com/office/drawing/2014/main" id="{EE756D3C-21D2-4040-9810-01F1EB04FA08}"/>
              </a:ext>
            </a:extLst>
          </p:cNvPr>
          <p:cNvSpPr txBox="1"/>
          <p:nvPr/>
        </p:nvSpPr>
        <p:spPr>
          <a:xfrm>
            <a:off x="818192" y="3847165"/>
            <a:ext cx="2774094" cy="400110"/>
          </a:xfrm>
          <a:prstGeom prst="rect">
            <a:avLst/>
          </a:prstGeom>
          <a:noFill/>
        </p:spPr>
        <p:txBody>
          <a:bodyPr wrap="square" rtlCol="0">
            <a:spAutoFit/>
          </a:bodyPr>
          <a:lstStyle/>
          <a:p>
            <a:r>
              <a:rPr lang="id-ID" sz="2000" b="1" i="1" dirty="0">
                <a:solidFill>
                  <a:schemeClr val="accent1"/>
                </a:solidFill>
                <a:latin typeface="Raleway" panose="020B0503030101060003" pitchFamily="34" charset="0"/>
                <a:ea typeface="Lato" panose="020F0502020204030203" pitchFamily="34" charset="0"/>
                <a:cs typeface="Lato" panose="020F0502020204030203" pitchFamily="34" charset="0"/>
              </a:rPr>
              <a:t>HIPSTYLE</a:t>
            </a:r>
            <a:endParaRPr lang="en-ID" sz="2000" i="1" dirty="0">
              <a:solidFill>
                <a:schemeClr val="accent1"/>
              </a:solidFill>
              <a:latin typeface="Raleway" panose="020B0503030101060003" pitchFamily="34" charset="0"/>
              <a:ea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EE756D3C-21D2-4040-9810-01F1EB04FA08}"/>
              </a:ext>
            </a:extLst>
          </p:cNvPr>
          <p:cNvSpPr txBox="1"/>
          <p:nvPr/>
        </p:nvSpPr>
        <p:spPr>
          <a:xfrm>
            <a:off x="911672" y="1252716"/>
            <a:ext cx="2774094" cy="400110"/>
          </a:xfrm>
          <a:prstGeom prst="rect">
            <a:avLst/>
          </a:prstGeom>
          <a:noFill/>
        </p:spPr>
        <p:txBody>
          <a:bodyPr wrap="square" rtlCol="0">
            <a:spAutoFit/>
          </a:bodyPr>
          <a:lstStyle/>
          <a:p>
            <a:r>
              <a:rPr lang="id-ID" sz="20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HIPSTYLE</a:t>
            </a:r>
            <a:endParaRPr lang="en-ID" sz="2000" i="1" dirty="0">
              <a:solidFill>
                <a:schemeClr val="accent1"/>
              </a:solidFill>
              <a:latin typeface="Raleway" panose="020B0503030101060003" pitchFamily="34" charset="0"/>
              <a:ea typeface="Lato" panose="020F0502020204030203" pitchFamily="34" charset="0"/>
              <a:cs typeface="Lato" panose="020F0502020204030203" pitchFamily="34" charset="0"/>
            </a:endParaRPr>
          </a:p>
        </p:txBody>
      </p:sp>
      <p:grpSp>
        <p:nvGrpSpPr>
          <p:cNvPr id="27" name="Group 26"/>
          <p:cNvGrpSpPr/>
          <p:nvPr/>
        </p:nvGrpSpPr>
        <p:grpSpPr>
          <a:xfrm>
            <a:off x="8257566" y="2839588"/>
            <a:ext cx="2914185" cy="2522714"/>
            <a:chOff x="669613" y="3033448"/>
            <a:chExt cx="2914185" cy="2522714"/>
          </a:xfrm>
        </p:grpSpPr>
        <p:sp>
          <p:nvSpPr>
            <p:cNvPr id="28" name="Oval 27">
              <a:extLst>
                <a:ext uri="{FF2B5EF4-FFF2-40B4-BE49-F238E27FC236}">
                  <a16:creationId xmlns:a16="http://schemas.microsoft.com/office/drawing/2014/main" id="{6DBB7A48-04C6-4DB6-B0A2-35AF74ECDCD2}"/>
                </a:ext>
              </a:extLst>
            </p:cNvPr>
            <p:cNvSpPr/>
            <p:nvPr/>
          </p:nvSpPr>
          <p:spPr>
            <a:xfrm>
              <a:off x="669613" y="3543037"/>
              <a:ext cx="682478" cy="682478"/>
            </a:xfrm>
            <a:prstGeom prst="ellipse">
              <a:avLst/>
            </a:prstGeom>
            <a:solidFill>
              <a:schemeClr val="accent1"/>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a:solidFill>
                  <a:schemeClr val="tx1">
                    <a:lumMod val="65000"/>
                    <a:lumOff val="35000"/>
                  </a:schemeClr>
                </a:solidFill>
                <a:latin typeface="Raleway" panose="020B0503030101060003" pitchFamily="34" charset="0"/>
              </a:endParaRPr>
            </a:p>
          </p:txBody>
        </p:sp>
        <p:sp>
          <p:nvSpPr>
            <p:cNvPr id="29" name="TextBox 28">
              <a:extLst>
                <a:ext uri="{FF2B5EF4-FFF2-40B4-BE49-F238E27FC236}">
                  <a16:creationId xmlns:a16="http://schemas.microsoft.com/office/drawing/2014/main" id="{A2CFB20D-3CF4-49F6-81A5-6FDC080B1CAF}"/>
                </a:ext>
              </a:extLst>
            </p:cNvPr>
            <p:cNvSpPr txBox="1"/>
            <p:nvPr/>
          </p:nvSpPr>
          <p:spPr>
            <a:xfrm>
              <a:off x="3012808" y="3033448"/>
              <a:ext cx="570990" cy="923330"/>
            </a:xfrm>
            <a:prstGeom prst="rect">
              <a:avLst/>
            </a:prstGeom>
            <a:noFill/>
          </p:spPr>
          <p:txBody>
            <a:bodyPr wrap="none" rtlCol="0">
              <a:spAutoFit/>
            </a:bodyPr>
            <a:lstStyle/>
            <a:p>
              <a:pPr algn="r"/>
              <a:r>
                <a:rPr lang="id-ID" sz="5400" b="1" dirty="0" smtClean="0">
                  <a:solidFill>
                    <a:schemeClr val="bg1">
                      <a:lumMod val="95000"/>
                    </a:schemeClr>
                  </a:solidFill>
                  <a:latin typeface="Raleway" panose="020B0503030101060003" pitchFamily="34" charset="0"/>
                </a:rPr>
                <a:t>3</a:t>
              </a:r>
              <a:endParaRPr lang="en-US" sz="5400" b="1" dirty="0">
                <a:solidFill>
                  <a:schemeClr val="bg1">
                    <a:lumMod val="95000"/>
                  </a:schemeClr>
                </a:solidFill>
                <a:latin typeface="Raleway" panose="020B0503030101060003" pitchFamily="34" charset="0"/>
              </a:endParaRPr>
            </a:p>
          </p:txBody>
        </p:sp>
        <p:sp>
          <p:nvSpPr>
            <p:cNvPr id="30" name="TextBox 29">
              <a:extLst>
                <a:ext uri="{FF2B5EF4-FFF2-40B4-BE49-F238E27FC236}">
                  <a16:creationId xmlns:a16="http://schemas.microsoft.com/office/drawing/2014/main" id="{A7A779B2-44B4-43FB-93A3-AA80B84E40AF}"/>
                </a:ext>
              </a:extLst>
            </p:cNvPr>
            <p:cNvSpPr txBox="1"/>
            <p:nvPr/>
          </p:nvSpPr>
          <p:spPr>
            <a:xfrm>
              <a:off x="1419479" y="3429805"/>
              <a:ext cx="1149674" cy="276999"/>
            </a:xfrm>
            <a:prstGeom prst="rect">
              <a:avLst/>
            </a:prstGeom>
            <a:noFill/>
          </p:spPr>
          <p:txBody>
            <a:bodyPr wrap="none" rtlCol="0">
              <a:spAutoFit/>
            </a:bodyPr>
            <a:lstStyle/>
            <a:p>
              <a:r>
                <a:rPr lang="en-US" sz="1200" dirty="0">
                  <a:solidFill>
                    <a:schemeClr val="tx1">
                      <a:lumMod val="65000"/>
                      <a:lumOff val="35000"/>
                    </a:schemeClr>
                  </a:solidFill>
                  <a:latin typeface="Raleway" panose="020B0503030101060003" pitchFamily="34" charset="0"/>
                </a:rPr>
                <a:t>Add title here</a:t>
              </a:r>
            </a:p>
          </p:txBody>
        </p:sp>
        <p:sp>
          <p:nvSpPr>
            <p:cNvPr id="31" name="TextBox 30">
              <a:extLst>
                <a:ext uri="{FF2B5EF4-FFF2-40B4-BE49-F238E27FC236}">
                  <a16:creationId xmlns:a16="http://schemas.microsoft.com/office/drawing/2014/main" id="{B2296910-9972-4520-8036-03A1570809C8}"/>
                </a:ext>
              </a:extLst>
            </p:cNvPr>
            <p:cNvSpPr txBox="1"/>
            <p:nvPr/>
          </p:nvSpPr>
          <p:spPr>
            <a:xfrm>
              <a:off x="1419479" y="3791253"/>
              <a:ext cx="2096931" cy="447815"/>
            </a:xfrm>
            <a:prstGeom prst="rect">
              <a:avLst/>
            </a:prstGeom>
            <a:noFill/>
          </p:spPr>
          <p:txBody>
            <a:bodyPr wrap="square" rtlCol="0">
              <a:spAutoFit/>
            </a:bodyPr>
            <a:lstStyle/>
            <a:p>
              <a:pPr>
                <a:lnSpc>
                  <a:spcPct val="110000"/>
                </a:lnSpc>
              </a:pPr>
              <a:r>
                <a:rPr lang="en-US" sz="1050" dirty="0">
                  <a:solidFill>
                    <a:schemeClr val="bg1">
                      <a:lumMod val="65000"/>
                    </a:schemeClr>
                  </a:solidFill>
                  <a:latin typeface="Raleway" panose="020B0503030101060003" pitchFamily="34" charset="0"/>
                </a:rPr>
                <a:t>Perspiciatis unde omnis iste sed voluptatem fringilla.</a:t>
              </a:r>
            </a:p>
          </p:txBody>
        </p:sp>
        <p:sp>
          <p:nvSpPr>
            <p:cNvPr id="32" name="Oval 31">
              <a:extLst>
                <a:ext uri="{FF2B5EF4-FFF2-40B4-BE49-F238E27FC236}">
                  <a16:creationId xmlns:a16="http://schemas.microsoft.com/office/drawing/2014/main" id="{937653C1-9F2C-42C2-AB5A-FF096FBA29D1}"/>
                </a:ext>
              </a:extLst>
            </p:cNvPr>
            <p:cNvSpPr/>
            <p:nvPr/>
          </p:nvSpPr>
          <p:spPr>
            <a:xfrm>
              <a:off x="669613" y="4860131"/>
              <a:ext cx="682478" cy="682478"/>
            </a:xfrm>
            <a:prstGeom prst="ellipse">
              <a:avLst/>
            </a:prstGeom>
            <a:solidFill>
              <a:schemeClr val="accent1"/>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a:solidFill>
                  <a:schemeClr val="tx1">
                    <a:lumMod val="65000"/>
                    <a:lumOff val="35000"/>
                  </a:schemeClr>
                </a:solidFill>
                <a:latin typeface="Raleway" panose="020B0503030101060003" pitchFamily="34" charset="0"/>
              </a:endParaRPr>
            </a:p>
          </p:txBody>
        </p:sp>
        <p:sp>
          <p:nvSpPr>
            <p:cNvPr id="33" name="TextBox 32">
              <a:extLst>
                <a:ext uri="{FF2B5EF4-FFF2-40B4-BE49-F238E27FC236}">
                  <a16:creationId xmlns:a16="http://schemas.microsoft.com/office/drawing/2014/main" id="{2B1494EC-2821-4147-A8CF-615B762E3FD4}"/>
                </a:ext>
              </a:extLst>
            </p:cNvPr>
            <p:cNvSpPr txBox="1"/>
            <p:nvPr/>
          </p:nvSpPr>
          <p:spPr>
            <a:xfrm>
              <a:off x="3003190" y="4350542"/>
              <a:ext cx="580608" cy="923330"/>
            </a:xfrm>
            <a:prstGeom prst="rect">
              <a:avLst/>
            </a:prstGeom>
            <a:noFill/>
          </p:spPr>
          <p:txBody>
            <a:bodyPr wrap="none" rtlCol="0">
              <a:spAutoFit/>
            </a:bodyPr>
            <a:lstStyle/>
            <a:p>
              <a:pPr algn="r"/>
              <a:r>
                <a:rPr lang="id-ID" sz="5400" b="1" dirty="0" smtClean="0">
                  <a:solidFill>
                    <a:schemeClr val="bg1">
                      <a:lumMod val="95000"/>
                    </a:schemeClr>
                  </a:solidFill>
                  <a:latin typeface="Raleway" panose="020B0503030101060003" pitchFamily="34" charset="0"/>
                </a:rPr>
                <a:t>4</a:t>
              </a:r>
              <a:endParaRPr lang="en-US" sz="5400" b="1" dirty="0">
                <a:solidFill>
                  <a:schemeClr val="bg1">
                    <a:lumMod val="95000"/>
                  </a:schemeClr>
                </a:solidFill>
                <a:latin typeface="Raleway" panose="020B0503030101060003" pitchFamily="34" charset="0"/>
              </a:endParaRPr>
            </a:p>
          </p:txBody>
        </p:sp>
        <p:sp>
          <p:nvSpPr>
            <p:cNvPr id="34" name="TextBox 33">
              <a:extLst>
                <a:ext uri="{FF2B5EF4-FFF2-40B4-BE49-F238E27FC236}">
                  <a16:creationId xmlns:a16="http://schemas.microsoft.com/office/drawing/2014/main" id="{10C5D630-3873-4FC1-B3BE-4BB410FFAA66}"/>
                </a:ext>
              </a:extLst>
            </p:cNvPr>
            <p:cNvSpPr txBox="1"/>
            <p:nvPr/>
          </p:nvSpPr>
          <p:spPr>
            <a:xfrm>
              <a:off x="1419479" y="4746899"/>
              <a:ext cx="1149674" cy="276999"/>
            </a:xfrm>
            <a:prstGeom prst="rect">
              <a:avLst/>
            </a:prstGeom>
            <a:noFill/>
          </p:spPr>
          <p:txBody>
            <a:bodyPr wrap="none" rtlCol="0">
              <a:spAutoFit/>
            </a:bodyPr>
            <a:lstStyle/>
            <a:p>
              <a:r>
                <a:rPr lang="en-US" sz="1200" dirty="0">
                  <a:solidFill>
                    <a:schemeClr val="tx1">
                      <a:lumMod val="65000"/>
                      <a:lumOff val="35000"/>
                    </a:schemeClr>
                  </a:solidFill>
                  <a:latin typeface="Raleway" panose="020B0503030101060003" pitchFamily="34" charset="0"/>
                </a:rPr>
                <a:t>Add title here</a:t>
              </a:r>
            </a:p>
          </p:txBody>
        </p:sp>
        <p:sp>
          <p:nvSpPr>
            <p:cNvPr id="35" name="TextBox 34">
              <a:extLst>
                <a:ext uri="{FF2B5EF4-FFF2-40B4-BE49-F238E27FC236}">
                  <a16:creationId xmlns:a16="http://schemas.microsoft.com/office/drawing/2014/main" id="{429BF8C9-D30E-4689-A6E1-F3B5797D7E92}"/>
                </a:ext>
              </a:extLst>
            </p:cNvPr>
            <p:cNvSpPr txBox="1"/>
            <p:nvPr/>
          </p:nvSpPr>
          <p:spPr>
            <a:xfrm>
              <a:off x="1419479" y="5108347"/>
              <a:ext cx="2096931" cy="447815"/>
            </a:xfrm>
            <a:prstGeom prst="rect">
              <a:avLst/>
            </a:prstGeom>
            <a:noFill/>
          </p:spPr>
          <p:txBody>
            <a:bodyPr wrap="square" rtlCol="0">
              <a:spAutoFit/>
            </a:bodyPr>
            <a:lstStyle/>
            <a:p>
              <a:pPr>
                <a:lnSpc>
                  <a:spcPct val="110000"/>
                </a:lnSpc>
              </a:pPr>
              <a:r>
                <a:rPr lang="en-US" sz="1050" dirty="0">
                  <a:solidFill>
                    <a:schemeClr val="bg1">
                      <a:lumMod val="65000"/>
                    </a:schemeClr>
                  </a:solidFill>
                  <a:latin typeface="Raleway" panose="020B0503030101060003" pitchFamily="34" charset="0"/>
                </a:rPr>
                <a:t>Perspiciatis unde omnis iste sed voluptatem fringilla.</a:t>
              </a:r>
            </a:p>
          </p:txBody>
        </p:sp>
        <p:sp>
          <p:nvSpPr>
            <p:cNvPr id="36" name="TextBox 35">
              <a:extLst>
                <a:ext uri="{FF2B5EF4-FFF2-40B4-BE49-F238E27FC236}">
                  <a16:creationId xmlns:a16="http://schemas.microsoft.com/office/drawing/2014/main" id="{DF62E38B-4189-4063-A6EB-71E98AD3E10B}"/>
                </a:ext>
              </a:extLst>
            </p:cNvPr>
            <p:cNvSpPr txBox="1"/>
            <p:nvPr/>
          </p:nvSpPr>
          <p:spPr>
            <a:xfrm>
              <a:off x="819299" y="3695331"/>
              <a:ext cx="418705" cy="338554"/>
            </a:xfrm>
            <a:prstGeom prst="rect">
              <a:avLst/>
            </a:prstGeom>
            <a:noFill/>
          </p:spPr>
          <p:txBody>
            <a:bodyPr wrap="none" rtlCol="0">
              <a:spAutoFit/>
            </a:bodyPr>
            <a:lstStyle/>
            <a:p>
              <a:pPr algn="ctr"/>
              <a:r>
                <a:rPr lang="en-US" sz="1600" dirty="0" smtClean="0">
                  <a:solidFill>
                    <a:schemeClr val="bg1"/>
                  </a:solidFill>
                  <a:latin typeface="Raleway" panose="020B0503030101060003" pitchFamily="34" charset="0"/>
                </a:rPr>
                <a:t>0</a:t>
              </a:r>
              <a:r>
                <a:rPr lang="id-ID" sz="1600" dirty="0" smtClean="0">
                  <a:solidFill>
                    <a:schemeClr val="bg1"/>
                  </a:solidFill>
                  <a:latin typeface="Raleway" panose="020B0503030101060003" pitchFamily="34" charset="0"/>
                </a:rPr>
                <a:t>3</a:t>
              </a:r>
              <a:endParaRPr lang="en-US" sz="1600" dirty="0">
                <a:solidFill>
                  <a:schemeClr val="bg1"/>
                </a:solidFill>
                <a:latin typeface="Raleway" panose="020B0503030101060003" pitchFamily="34" charset="0"/>
              </a:endParaRPr>
            </a:p>
          </p:txBody>
        </p:sp>
        <p:sp>
          <p:nvSpPr>
            <p:cNvPr id="37" name="TextBox 36">
              <a:extLst>
                <a:ext uri="{FF2B5EF4-FFF2-40B4-BE49-F238E27FC236}">
                  <a16:creationId xmlns:a16="http://schemas.microsoft.com/office/drawing/2014/main" id="{F4D55850-8488-4B0D-BB79-7E40B9560FF7}"/>
                </a:ext>
              </a:extLst>
            </p:cNvPr>
            <p:cNvSpPr txBox="1"/>
            <p:nvPr/>
          </p:nvSpPr>
          <p:spPr>
            <a:xfrm>
              <a:off x="799679" y="5010559"/>
              <a:ext cx="421911" cy="338554"/>
            </a:xfrm>
            <a:prstGeom prst="rect">
              <a:avLst/>
            </a:prstGeom>
            <a:noFill/>
          </p:spPr>
          <p:txBody>
            <a:bodyPr wrap="none" rtlCol="0">
              <a:spAutoFit/>
            </a:bodyPr>
            <a:lstStyle/>
            <a:p>
              <a:pPr algn="ctr"/>
              <a:r>
                <a:rPr lang="en-US" sz="1600" dirty="0" smtClean="0">
                  <a:solidFill>
                    <a:schemeClr val="bg1"/>
                  </a:solidFill>
                  <a:latin typeface="Raleway" panose="020B0503030101060003" pitchFamily="34" charset="0"/>
                </a:rPr>
                <a:t>0</a:t>
              </a:r>
              <a:r>
                <a:rPr lang="id-ID" sz="1600" dirty="0" smtClean="0">
                  <a:solidFill>
                    <a:schemeClr val="bg1"/>
                  </a:solidFill>
                  <a:latin typeface="Raleway" panose="020B0503030101060003" pitchFamily="34" charset="0"/>
                </a:rPr>
                <a:t>4</a:t>
              </a:r>
              <a:endParaRPr lang="en-US" sz="1600" dirty="0">
                <a:solidFill>
                  <a:schemeClr val="bg1"/>
                </a:solidFill>
                <a:latin typeface="Raleway" panose="020B0503030101060003" pitchFamily="34" charset="0"/>
              </a:endParaRPr>
            </a:p>
          </p:txBody>
        </p:sp>
      </p:grpSp>
      <p:sp>
        <p:nvSpPr>
          <p:cNvPr id="38" name="Cross 37">
            <a:extLst>
              <a:ext uri="{FF2B5EF4-FFF2-40B4-BE49-F238E27FC236}">
                <a16:creationId xmlns:a16="http://schemas.microsoft.com/office/drawing/2014/main" id="{341A5075-0736-4AA5-82F2-FD54A1A81CBB}"/>
              </a:ext>
            </a:extLst>
          </p:cNvPr>
          <p:cNvSpPr/>
          <p:nvPr/>
        </p:nvSpPr>
        <p:spPr>
          <a:xfrm rot="2700000">
            <a:off x="10813642" y="5888701"/>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39" name="TextBox 38">
            <a:extLst>
              <a:ext uri="{FF2B5EF4-FFF2-40B4-BE49-F238E27FC236}">
                <a16:creationId xmlns:a16="http://schemas.microsoft.com/office/drawing/2014/main" id="{8A9A674A-E934-41FC-A6B0-B25E4FB57122}"/>
              </a:ext>
            </a:extLst>
          </p:cNvPr>
          <p:cNvSpPr txBox="1"/>
          <p:nvPr/>
        </p:nvSpPr>
        <p:spPr>
          <a:xfrm>
            <a:off x="7023313" y="850062"/>
            <a:ext cx="3833462" cy="1200329"/>
          </a:xfrm>
          <a:prstGeom prst="rect">
            <a:avLst/>
          </a:prstGeom>
          <a:noFill/>
        </p:spPr>
        <p:txBody>
          <a:bodyPr wrap="square" rtlCol="0">
            <a:spAutoFit/>
          </a:bodyPr>
          <a:lstStyle/>
          <a:p>
            <a:pPr algn="r"/>
            <a:r>
              <a:rPr lang="id-ID" sz="7200" b="1" spc="300" dirty="0" smtClean="0">
                <a:solidFill>
                  <a:schemeClr val="accent1"/>
                </a:solidFill>
                <a:latin typeface="Attemptyon" pitchFamily="2" charset="0"/>
                <a:ea typeface="Source Sans Pro" panose="020B0503030403020204" pitchFamily="34" charset="0"/>
              </a:rPr>
              <a:t>A</a:t>
            </a:r>
            <a:r>
              <a:rPr lang="id-ID" sz="7200" b="1" spc="300" dirty="0" smtClean="0">
                <a:solidFill>
                  <a:schemeClr val="tx1">
                    <a:lumMod val="75000"/>
                    <a:lumOff val="25000"/>
                  </a:schemeClr>
                </a:solidFill>
                <a:latin typeface="Attemptyon" pitchFamily="2" charset="0"/>
                <a:ea typeface="Source Sans Pro" panose="020B0503030403020204" pitchFamily="34" charset="0"/>
              </a:rPr>
              <a:t>bout</a:t>
            </a:r>
            <a:endParaRPr lang="en-ID" sz="7200" spc="300" dirty="0">
              <a:solidFill>
                <a:schemeClr val="tx1">
                  <a:lumMod val="75000"/>
                  <a:lumOff val="25000"/>
                </a:schemeClr>
              </a:solidFill>
              <a:latin typeface="Attemptyon" pitchFamily="2" charset="0"/>
              <a:ea typeface="Source Sans Pro" panose="020B0503030403020204" pitchFamily="34" charset="0"/>
            </a:endParaRPr>
          </a:p>
        </p:txBody>
      </p:sp>
      <p:sp>
        <p:nvSpPr>
          <p:cNvPr id="2" name="Picture Placeholder 1"/>
          <p:cNvSpPr>
            <a:spLocks noGrp="1"/>
          </p:cNvSpPr>
          <p:nvPr>
            <p:ph type="pic" sz="quarter" idx="11"/>
          </p:nvPr>
        </p:nvSpPr>
        <p:spPr/>
      </p:sp>
    </p:spTree>
    <p:extLst>
      <p:ext uri="{BB962C8B-B14F-4D97-AF65-F5344CB8AC3E}">
        <p14:creationId xmlns:p14="http://schemas.microsoft.com/office/powerpoint/2010/main" val="1384293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E756D3C-21D2-4040-9810-01F1EB04FA08}"/>
              </a:ext>
            </a:extLst>
          </p:cNvPr>
          <p:cNvSpPr txBox="1"/>
          <p:nvPr/>
        </p:nvSpPr>
        <p:spPr>
          <a:xfrm>
            <a:off x="1177343" y="667887"/>
            <a:ext cx="3438660" cy="523220"/>
          </a:xfrm>
          <a:prstGeom prst="rect">
            <a:avLst/>
          </a:prstGeom>
          <a:noFill/>
        </p:spPr>
        <p:txBody>
          <a:bodyPr wrap="square" rtlCol="0">
            <a:spAutoFit/>
          </a:bodyPr>
          <a:lstStyle/>
          <a:p>
            <a:pPr algn="ct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SUBTITLE</a:t>
            </a: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 HERE</a:t>
            </a:r>
            <a:endParaRPr lang="en-ID" sz="2800" i="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9" name="Text Box 10"/>
          <p:cNvSpPr txBox="1">
            <a:spLocks noChangeArrowheads="1"/>
          </p:cNvSpPr>
          <p:nvPr/>
        </p:nvSpPr>
        <p:spPr bwMode="auto">
          <a:xfrm>
            <a:off x="1177343" y="5671185"/>
            <a:ext cx="3438660" cy="823302"/>
          </a:xfrm>
          <a:prstGeom prst="rect">
            <a:avLst/>
          </a:prstGeom>
          <a:noFill/>
          <a:ln w="9525">
            <a:noFill/>
            <a:miter lim="800000"/>
            <a:headEnd/>
            <a:tailEnd/>
          </a:ln>
        </p:spPr>
        <p:txBody>
          <a:bodyPr wrap="square" lIns="60960" tIns="30480" rIns="60960" bIns="30480">
            <a:spAutoFit/>
          </a:bodyPr>
          <a:lstStyle/>
          <a:p>
            <a:pPr algn="just" defTabSz="1450904">
              <a:lnSpc>
                <a:spcPct val="150000"/>
              </a:lnSpc>
            </a:pPr>
            <a:r>
              <a:rPr lang="id-ID" sz="1100" dirty="0"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Hipstyle is a </a:t>
            </a:r>
            <a:r>
              <a:rPr lang="en-US" sz="1100" dirty="0" err="1"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Aliquam</a:t>
            </a:r>
            <a:r>
              <a:rPr lang="en-US" sz="1100" dirty="0"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varius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adipiscing</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tempor</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Vivamus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id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ipsum</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sit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amet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massa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consectetur</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porta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Class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aptent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taciti</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sociosqu</a:t>
            </a:r>
            <a:endPar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endParaRPr>
          </a:p>
        </p:txBody>
      </p:sp>
      <p:sp>
        <p:nvSpPr>
          <p:cNvPr id="10" name="Shape 2540"/>
          <p:cNvSpPr>
            <a:spLocks noChangeAspect="1"/>
          </p:cNvSpPr>
          <p:nvPr/>
        </p:nvSpPr>
        <p:spPr>
          <a:xfrm>
            <a:off x="7826047" y="1926795"/>
            <a:ext cx="396000" cy="39600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solidFill>
              <a:schemeClr val="bg1"/>
            </a:solid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11" name="Rectangle 10"/>
          <p:cNvSpPr/>
          <p:nvPr/>
        </p:nvSpPr>
        <p:spPr>
          <a:xfrm>
            <a:off x="8385442" y="1819977"/>
            <a:ext cx="2735433" cy="545149"/>
          </a:xfrm>
          <a:prstGeom prst="rect">
            <a:avLst/>
          </a:prstGeom>
        </p:spPr>
        <p:txBody>
          <a:bodyPr wrap="square">
            <a:spAutoFit/>
          </a:bodyPr>
          <a:lstStyle/>
          <a:p>
            <a:pPr algn="just">
              <a:lnSpc>
                <a:spcPct val="150000"/>
              </a:lnSpc>
            </a:pPr>
            <a:r>
              <a:rPr lang="id-ID" sz="1050" i="0" dirty="0" smtClean="0">
                <a:solidFill>
                  <a:schemeClr val="bg1"/>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12" name="Shape 2540"/>
          <p:cNvSpPr>
            <a:spLocks noChangeAspect="1"/>
          </p:cNvSpPr>
          <p:nvPr/>
        </p:nvSpPr>
        <p:spPr>
          <a:xfrm>
            <a:off x="7826047" y="2951236"/>
            <a:ext cx="396000" cy="39600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solidFill>
              <a:schemeClr val="bg1"/>
            </a:solid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13" name="Rectangle 12"/>
          <p:cNvSpPr/>
          <p:nvPr/>
        </p:nvSpPr>
        <p:spPr>
          <a:xfrm>
            <a:off x="8385442" y="2844418"/>
            <a:ext cx="2735433" cy="545149"/>
          </a:xfrm>
          <a:prstGeom prst="rect">
            <a:avLst/>
          </a:prstGeom>
        </p:spPr>
        <p:txBody>
          <a:bodyPr wrap="square">
            <a:spAutoFit/>
          </a:bodyPr>
          <a:lstStyle/>
          <a:p>
            <a:pPr algn="just">
              <a:lnSpc>
                <a:spcPct val="150000"/>
              </a:lnSpc>
            </a:pPr>
            <a:r>
              <a:rPr lang="id-ID" sz="1050" i="0" dirty="0" smtClean="0">
                <a:solidFill>
                  <a:schemeClr val="bg1"/>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14" name="Shape 2540"/>
          <p:cNvSpPr>
            <a:spLocks noChangeAspect="1"/>
          </p:cNvSpPr>
          <p:nvPr/>
        </p:nvSpPr>
        <p:spPr>
          <a:xfrm>
            <a:off x="7826047" y="4083136"/>
            <a:ext cx="396000" cy="39600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solidFill>
              <a:schemeClr val="bg1"/>
            </a:solid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15" name="Rectangle 14"/>
          <p:cNvSpPr/>
          <p:nvPr/>
        </p:nvSpPr>
        <p:spPr>
          <a:xfrm>
            <a:off x="8385442" y="3976318"/>
            <a:ext cx="2735433" cy="545149"/>
          </a:xfrm>
          <a:prstGeom prst="rect">
            <a:avLst/>
          </a:prstGeom>
        </p:spPr>
        <p:txBody>
          <a:bodyPr wrap="square">
            <a:spAutoFit/>
          </a:bodyPr>
          <a:lstStyle/>
          <a:p>
            <a:pPr algn="just">
              <a:lnSpc>
                <a:spcPct val="150000"/>
              </a:lnSpc>
            </a:pPr>
            <a:r>
              <a:rPr lang="id-ID" sz="1050" i="0" dirty="0" smtClean="0">
                <a:solidFill>
                  <a:schemeClr val="bg1"/>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16" name="Shape 2540"/>
          <p:cNvSpPr>
            <a:spLocks noChangeAspect="1"/>
          </p:cNvSpPr>
          <p:nvPr/>
        </p:nvSpPr>
        <p:spPr>
          <a:xfrm>
            <a:off x="7826047" y="5112801"/>
            <a:ext cx="396000" cy="39600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solidFill>
              <a:schemeClr val="bg1"/>
            </a:solid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17" name="Rectangle 16"/>
          <p:cNvSpPr/>
          <p:nvPr/>
        </p:nvSpPr>
        <p:spPr>
          <a:xfrm>
            <a:off x="8385442" y="5005983"/>
            <a:ext cx="2735433" cy="545149"/>
          </a:xfrm>
          <a:prstGeom prst="rect">
            <a:avLst/>
          </a:prstGeom>
        </p:spPr>
        <p:txBody>
          <a:bodyPr wrap="square">
            <a:spAutoFit/>
          </a:bodyPr>
          <a:lstStyle/>
          <a:p>
            <a:pPr algn="just">
              <a:lnSpc>
                <a:spcPct val="150000"/>
              </a:lnSpc>
            </a:pPr>
            <a:r>
              <a:rPr lang="id-ID" sz="1050" i="0" dirty="0" smtClean="0">
                <a:solidFill>
                  <a:schemeClr val="bg1"/>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18" name="TextBox 17">
            <a:extLst>
              <a:ext uri="{FF2B5EF4-FFF2-40B4-BE49-F238E27FC236}">
                <a16:creationId xmlns:a16="http://schemas.microsoft.com/office/drawing/2014/main" id="{EE756D3C-21D2-4040-9810-01F1EB04FA08}"/>
              </a:ext>
            </a:extLst>
          </p:cNvPr>
          <p:cNvSpPr txBox="1"/>
          <p:nvPr/>
        </p:nvSpPr>
        <p:spPr>
          <a:xfrm>
            <a:off x="2037303" y="4712691"/>
            <a:ext cx="1718740" cy="400110"/>
          </a:xfrm>
          <a:prstGeom prst="rect">
            <a:avLst/>
          </a:prstGeom>
          <a:solidFill>
            <a:schemeClr val="accent1"/>
          </a:solidFill>
          <a:effectLst>
            <a:outerShdw blurRad="469900" dist="50800" dir="5400000" algn="ctr" rotWithShape="0">
              <a:srgbClr val="000000">
                <a:alpha val="43137"/>
              </a:srgbClr>
            </a:outerShdw>
          </a:effectLst>
        </p:spPr>
        <p:txBody>
          <a:bodyPr wrap="none" rtlCol="0">
            <a:spAutoFit/>
          </a:bodyPr>
          <a:lstStyle/>
          <a:p>
            <a:pPr algn="ctr"/>
            <a:r>
              <a:rPr lang="id-ID" sz="2000" i="1" spc="600" dirty="0" smtClean="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rPr>
              <a:t>Hipstyle</a:t>
            </a:r>
            <a:endParaRPr lang="en-ID" sz="2000" i="1" spc="600" dirty="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endParaRPr>
          </a:p>
        </p:txBody>
      </p:sp>
      <p:sp>
        <p:nvSpPr>
          <p:cNvPr id="2" name="Picture Placeholder 1"/>
          <p:cNvSpPr>
            <a:spLocks noGrp="1"/>
          </p:cNvSpPr>
          <p:nvPr>
            <p:ph type="pic" sz="quarter" idx="11"/>
          </p:nvPr>
        </p:nvSpPr>
        <p:spPr/>
      </p:sp>
    </p:spTree>
    <p:extLst>
      <p:ext uri="{BB962C8B-B14F-4D97-AF65-F5344CB8AC3E}">
        <p14:creationId xmlns:p14="http://schemas.microsoft.com/office/powerpoint/2010/main" val="1394482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A9A674A-E934-41FC-A6B0-B25E4FB57122}"/>
              </a:ext>
            </a:extLst>
          </p:cNvPr>
          <p:cNvSpPr txBox="1"/>
          <p:nvPr/>
        </p:nvSpPr>
        <p:spPr>
          <a:xfrm>
            <a:off x="6677297" y="3013626"/>
            <a:ext cx="4379613" cy="1200329"/>
          </a:xfrm>
          <a:prstGeom prst="rect">
            <a:avLst/>
          </a:prstGeom>
          <a:noFill/>
        </p:spPr>
        <p:txBody>
          <a:bodyPr wrap="square" rtlCol="0">
            <a:spAutoFit/>
          </a:bodyPr>
          <a:lstStyle/>
          <a:p>
            <a:pPr algn="ctr"/>
            <a:r>
              <a:rPr lang="id-ID" sz="7200" b="1" spc="300" dirty="0" smtClean="0">
                <a:solidFill>
                  <a:schemeClr val="bg1"/>
                </a:solidFill>
                <a:latin typeface="Attemptyon" pitchFamily="2" charset="0"/>
                <a:ea typeface="Source Sans Pro" panose="020B0503030403020204" pitchFamily="34" charset="0"/>
              </a:rPr>
              <a:t>Hipstyle</a:t>
            </a:r>
            <a:endParaRPr lang="en-ID" sz="7200" spc="300" dirty="0">
              <a:solidFill>
                <a:schemeClr val="bg1"/>
              </a:solidFill>
              <a:latin typeface="Attemptyon" pitchFamily="2" charset="0"/>
              <a:ea typeface="Source Sans Pro" panose="020B0503030403020204" pitchFamily="34" charset="0"/>
            </a:endParaRPr>
          </a:p>
        </p:txBody>
      </p:sp>
      <p:sp>
        <p:nvSpPr>
          <p:cNvPr id="10" name="Cross 9">
            <a:extLst>
              <a:ext uri="{FF2B5EF4-FFF2-40B4-BE49-F238E27FC236}">
                <a16:creationId xmlns:a16="http://schemas.microsoft.com/office/drawing/2014/main" id="{341A5075-0736-4AA5-82F2-FD54A1A81CBB}"/>
              </a:ext>
            </a:extLst>
          </p:cNvPr>
          <p:cNvSpPr/>
          <p:nvPr/>
        </p:nvSpPr>
        <p:spPr>
          <a:xfrm rot="2700000">
            <a:off x="6554427" y="81779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12" name="TextBox 11">
            <a:extLst>
              <a:ext uri="{FF2B5EF4-FFF2-40B4-BE49-F238E27FC236}">
                <a16:creationId xmlns:a16="http://schemas.microsoft.com/office/drawing/2014/main" id="{EE756D3C-21D2-4040-9810-01F1EB04FA08}"/>
              </a:ext>
            </a:extLst>
          </p:cNvPr>
          <p:cNvSpPr txBox="1"/>
          <p:nvPr/>
        </p:nvSpPr>
        <p:spPr>
          <a:xfrm>
            <a:off x="1049627" y="667887"/>
            <a:ext cx="3438660" cy="523220"/>
          </a:xfrm>
          <a:prstGeom prst="rect">
            <a:avLst/>
          </a:prstGeom>
          <a:noFill/>
        </p:spPr>
        <p:txBody>
          <a:bodyPr wrap="square" rtlCol="0">
            <a:spAutoFit/>
          </a:bodyPr>
          <a:lstStyle/>
          <a:p>
            <a:pPr algn="ct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SUBTITLE </a:t>
            </a:r>
            <a:r>
              <a:rPr lang="id-ID" sz="2800" b="1" i="1" dirty="0" smtClean="0">
                <a:solidFill>
                  <a:schemeClr val="bg1"/>
                </a:solidFill>
                <a:latin typeface="Raleway" panose="020B0503030101060003" pitchFamily="34" charset="0"/>
                <a:ea typeface="Lato" panose="020F0502020204030203" pitchFamily="34" charset="0"/>
                <a:cs typeface="Lato" panose="020F0502020204030203" pitchFamily="34" charset="0"/>
              </a:rPr>
              <a:t>HERE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13" name="Text Box 10"/>
          <p:cNvSpPr txBox="1">
            <a:spLocks noChangeArrowheads="1"/>
          </p:cNvSpPr>
          <p:nvPr/>
        </p:nvSpPr>
        <p:spPr bwMode="auto">
          <a:xfrm>
            <a:off x="1049627" y="5539887"/>
            <a:ext cx="3438660" cy="823302"/>
          </a:xfrm>
          <a:prstGeom prst="rect">
            <a:avLst/>
          </a:prstGeom>
          <a:noFill/>
          <a:ln w="9525">
            <a:noFill/>
            <a:miter lim="800000"/>
            <a:headEnd/>
            <a:tailEnd/>
          </a:ln>
        </p:spPr>
        <p:txBody>
          <a:bodyPr wrap="square" lIns="60960" tIns="30480" rIns="60960" bIns="30480">
            <a:spAutoFit/>
          </a:bodyPr>
          <a:lstStyle/>
          <a:p>
            <a:pPr algn="just" defTabSz="1450904">
              <a:lnSpc>
                <a:spcPct val="150000"/>
              </a:lnSpc>
            </a:pPr>
            <a:r>
              <a:rPr lang="id-ID" sz="1100" dirty="0" smtClean="0">
                <a:solidFill>
                  <a:schemeClr val="bg1"/>
                </a:solidFill>
                <a:latin typeface="Raleway" panose="020B0503030101060003" pitchFamily="34" charset="0"/>
                <a:ea typeface="Open Sans" panose="020B0606030504020204" pitchFamily="34" charset="0"/>
                <a:cs typeface="Open Sans" panose="020B0606030504020204" pitchFamily="34" charset="0"/>
              </a:rPr>
              <a:t>Hipstyle is a </a:t>
            </a:r>
            <a:r>
              <a:rPr lang="en-US" sz="1100" dirty="0" err="1" smtClean="0">
                <a:solidFill>
                  <a:schemeClr val="bg1"/>
                </a:solidFill>
                <a:latin typeface="Raleway" panose="020B0503030101060003" pitchFamily="34" charset="0"/>
                <a:ea typeface="Open Sans" panose="020B0606030504020204" pitchFamily="34" charset="0"/>
                <a:cs typeface="Open Sans" panose="020B0606030504020204" pitchFamily="34" charset="0"/>
              </a:rPr>
              <a:t>Aliquam</a:t>
            </a:r>
            <a:r>
              <a:rPr lang="en-US" sz="1100" dirty="0" smtClean="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varius</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adipiscing</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tempor</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Vivamus</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id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ipsum</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sit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amet</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massa</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consectetur</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porta</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Class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aptent</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taciti</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smtClean="0">
                <a:solidFill>
                  <a:schemeClr val="bg1"/>
                </a:solidFill>
                <a:latin typeface="Raleway" panose="020B0503030101060003" pitchFamily="34" charset="0"/>
                <a:ea typeface="Open Sans" panose="020B0606030504020204" pitchFamily="34" charset="0"/>
                <a:cs typeface="Open Sans" panose="020B0606030504020204" pitchFamily="34" charset="0"/>
              </a:rPr>
              <a:t>sociosqu</a:t>
            </a:r>
            <a:endPar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endParaRPr>
          </a:p>
        </p:txBody>
      </p:sp>
      <p:sp>
        <p:nvSpPr>
          <p:cNvPr id="15" name="TextBox 14">
            <a:extLst>
              <a:ext uri="{FF2B5EF4-FFF2-40B4-BE49-F238E27FC236}">
                <a16:creationId xmlns:a16="http://schemas.microsoft.com/office/drawing/2014/main" id="{EE756D3C-21D2-4040-9810-01F1EB04FA08}"/>
              </a:ext>
            </a:extLst>
          </p:cNvPr>
          <p:cNvSpPr txBox="1"/>
          <p:nvPr/>
        </p:nvSpPr>
        <p:spPr>
          <a:xfrm rot="5400000">
            <a:off x="5325434" y="3413735"/>
            <a:ext cx="2774094" cy="400110"/>
          </a:xfrm>
          <a:prstGeom prst="rect">
            <a:avLst/>
          </a:prstGeom>
          <a:noFill/>
        </p:spPr>
        <p:txBody>
          <a:bodyPr wrap="square" rtlCol="0">
            <a:spAutoFit/>
          </a:bodyPr>
          <a:lstStyle/>
          <a:p>
            <a:r>
              <a:rPr lang="id-ID" sz="20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HIPSTYLE </a:t>
            </a:r>
            <a:r>
              <a:rPr lang="id-ID" sz="20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CREATIVE</a:t>
            </a:r>
            <a:endParaRPr lang="en-ID" sz="2000" i="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16" name="TextBox 15">
            <a:extLst>
              <a:ext uri="{FF2B5EF4-FFF2-40B4-BE49-F238E27FC236}">
                <a16:creationId xmlns:a16="http://schemas.microsoft.com/office/drawing/2014/main" id="{8A9A674A-E934-41FC-A6B0-B25E4FB57122}"/>
              </a:ext>
            </a:extLst>
          </p:cNvPr>
          <p:cNvSpPr txBox="1"/>
          <p:nvPr/>
        </p:nvSpPr>
        <p:spPr>
          <a:xfrm>
            <a:off x="7147774" y="286885"/>
            <a:ext cx="3833462" cy="1200329"/>
          </a:xfrm>
          <a:prstGeom prst="rect">
            <a:avLst/>
          </a:prstGeom>
          <a:noFill/>
        </p:spPr>
        <p:txBody>
          <a:bodyPr wrap="square" rtlCol="0">
            <a:spAutoFit/>
          </a:bodyPr>
          <a:lstStyle/>
          <a:p>
            <a:pPr algn="r"/>
            <a:r>
              <a:rPr lang="id-ID" sz="7200" b="1" spc="300" dirty="0" smtClean="0">
                <a:solidFill>
                  <a:schemeClr val="accent1"/>
                </a:solidFill>
                <a:latin typeface="Attemptyon" pitchFamily="2" charset="0"/>
                <a:ea typeface="Source Sans Pro" panose="020B0503030403020204" pitchFamily="34" charset="0"/>
              </a:rPr>
              <a:t>A</a:t>
            </a:r>
            <a:r>
              <a:rPr lang="id-ID" sz="7200" b="1" spc="300" dirty="0" smtClean="0">
                <a:solidFill>
                  <a:schemeClr val="tx1">
                    <a:lumMod val="75000"/>
                    <a:lumOff val="25000"/>
                  </a:schemeClr>
                </a:solidFill>
                <a:latin typeface="Attemptyon" pitchFamily="2" charset="0"/>
                <a:ea typeface="Source Sans Pro" panose="020B0503030403020204" pitchFamily="34" charset="0"/>
              </a:rPr>
              <a:t>bout</a:t>
            </a:r>
            <a:endParaRPr lang="en-ID" sz="7200" spc="300" dirty="0">
              <a:solidFill>
                <a:schemeClr val="tx1">
                  <a:lumMod val="75000"/>
                  <a:lumOff val="25000"/>
                </a:schemeClr>
              </a:solidFill>
              <a:latin typeface="Attemptyon" pitchFamily="2" charset="0"/>
              <a:ea typeface="Source Sans Pro" panose="020B0503030403020204" pitchFamily="34" charset="0"/>
            </a:endParaRPr>
          </a:p>
        </p:txBody>
      </p:sp>
      <p:sp>
        <p:nvSpPr>
          <p:cNvPr id="18" name="Text Box 10"/>
          <p:cNvSpPr txBox="1">
            <a:spLocks noChangeArrowheads="1"/>
          </p:cNvSpPr>
          <p:nvPr/>
        </p:nvSpPr>
        <p:spPr bwMode="auto">
          <a:xfrm>
            <a:off x="6712481" y="5740367"/>
            <a:ext cx="4528158" cy="539635"/>
          </a:xfrm>
          <a:prstGeom prst="rect">
            <a:avLst/>
          </a:prstGeom>
          <a:noFill/>
          <a:ln w="9525">
            <a:noFill/>
            <a:miter lim="800000"/>
            <a:headEnd/>
            <a:tailEnd/>
          </a:ln>
        </p:spPr>
        <p:txBody>
          <a:bodyPr wrap="square" lIns="60960" tIns="30480" rIns="60960" bIns="30480">
            <a:spAutoFit/>
          </a:bodyPr>
          <a:lstStyle/>
          <a:p>
            <a:pPr algn="ctr" defTabSz="1450904">
              <a:lnSpc>
                <a:spcPct val="150000"/>
              </a:lnSpc>
            </a:pPr>
            <a:r>
              <a:rPr lang="id-ID" sz="1100" dirty="0"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Hipstyle is a </a:t>
            </a:r>
            <a:r>
              <a:rPr lang="en-US" sz="1100" dirty="0" err="1"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Aliquam</a:t>
            </a:r>
            <a:r>
              <a:rPr lang="en-US" sz="1100" dirty="0"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varius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adipiscing</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tempor</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Vivamus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id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ipsum</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sit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amet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massa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consectetur</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porta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Class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aptent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taciti</a:t>
            </a:r>
            <a:endPar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endParaRPr>
          </a:p>
        </p:txBody>
      </p:sp>
      <p:sp>
        <p:nvSpPr>
          <p:cNvPr id="2" name="Picture Placeholder 1"/>
          <p:cNvSpPr>
            <a:spLocks noGrp="1"/>
          </p:cNvSpPr>
          <p:nvPr>
            <p:ph type="pic" sz="quarter" idx="11"/>
          </p:nvPr>
        </p:nvSpPr>
        <p:spPr/>
      </p:sp>
      <p:sp>
        <p:nvSpPr>
          <p:cNvPr id="3" name="Picture Placeholder 2"/>
          <p:cNvSpPr>
            <a:spLocks noGrp="1"/>
          </p:cNvSpPr>
          <p:nvPr>
            <p:ph type="pic" sz="quarter" idx="12"/>
          </p:nvPr>
        </p:nvSpPr>
        <p:spPr/>
      </p:sp>
    </p:spTree>
    <p:extLst>
      <p:ext uri="{BB962C8B-B14F-4D97-AF65-F5344CB8AC3E}">
        <p14:creationId xmlns:p14="http://schemas.microsoft.com/office/powerpoint/2010/main" val="3172966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267545" y="1519531"/>
            <a:ext cx="2735433" cy="545149"/>
          </a:xfrm>
          <a:prstGeom prst="rect">
            <a:avLst/>
          </a:prstGeom>
        </p:spPr>
        <p:txBody>
          <a:bodyPr wrap="square">
            <a:spAutoFit/>
          </a:bodyPr>
          <a:lstStyle/>
          <a:p>
            <a:pPr algn="just">
              <a:lnSpc>
                <a:spcPct val="150000"/>
              </a:lnSpc>
            </a:pPr>
            <a:r>
              <a:rPr lang="id-ID" sz="1050" i="0" dirty="0" smtClean="0">
                <a:solidFill>
                  <a:schemeClr val="tx1">
                    <a:lumMod val="75000"/>
                    <a:lumOff val="25000"/>
                  </a:schemeClr>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13" name="TextBox 12">
            <a:extLst>
              <a:ext uri="{FF2B5EF4-FFF2-40B4-BE49-F238E27FC236}">
                <a16:creationId xmlns:a16="http://schemas.microsoft.com/office/drawing/2014/main" id="{EE756D3C-21D2-4040-9810-01F1EB04FA08}"/>
              </a:ext>
            </a:extLst>
          </p:cNvPr>
          <p:cNvSpPr txBox="1"/>
          <p:nvPr/>
        </p:nvSpPr>
        <p:spPr>
          <a:xfrm>
            <a:off x="8267545" y="1119421"/>
            <a:ext cx="3436775" cy="400110"/>
          </a:xfrm>
          <a:prstGeom prst="rect">
            <a:avLst/>
          </a:prstGeom>
          <a:noFill/>
        </p:spPr>
        <p:txBody>
          <a:bodyPr wrap="square" rtlCol="0">
            <a:spAutoFit/>
          </a:bodyPr>
          <a:lstStyle/>
          <a:p>
            <a:r>
              <a:rPr lang="id-ID" sz="20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Hipstyle</a:t>
            </a:r>
            <a:r>
              <a:rPr lang="id-ID" sz="20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 Name</a:t>
            </a:r>
            <a:endParaRPr lang="en-ID" sz="2000" i="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14" name="Rectangle 13"/>
          <p:cNvSpPr/>
          <p:nvPr/>
        </p:nvSpPr>
        <p:spPr>
          <a:xfrm>
            <a:off x="8267545" y="3370103"/>
            <a:ext cx="2735433" cy="545149"/>
          </a:xfrm>
          <a:prstGeom prst="rect">
            <a:avLst/>
          </a:prstGeom>
        </p:spPr>
        <p:txBody>
          <a:bodyPr wrap="square">
            <a:spAutoFit/>
          </a:bodyPr>
          <a:lstStyle/>
          <a:p>
            <a:pPr algn="just">
              <a:lnSpc>
                <a:spcPct val="150000"/>
              </a:lnSpc>
            </a:pPr>
            <a:r>
              <a:rPr lang="id-ID" sz="1050" i="0" dirty="0" smtClean="0">
                <a:solidFill>
                  <a:schemeClr val="tx1">
                    <a:lumMod val="75000"/>
                    <a:lumOff val="25000"/>
                  </a:schemeClr>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15" name="TextBox 14">
            <a:extLst>
              <a:ext uri="{FF2B5EF4-FFF2-40B4-BE49-F238E27FC236}">
                <a16:creationId xmlns:a16="http://schemas.microsoft.com/office/drawing/2014/main" id="{EE756D3C-21D2-4040-9810-01F1EB04FA08}"/>
              </a:ext>
            </a:extLst>
          </p:cNvPr>
          <p:cNvSpPr txBox="1"/>
          <p:nvPr/>
        </p:nvSpPr>
        <p:spPr>
          <a:xfrm>
            <a:off x="8267545" y="2969993"/>
            <a:ext cx="3436775" cy="400110"/>
          </a:xfrm>
          <a:prstGeom prst="rect">
            <a:avLst/>
          </a:prstGeom>
          <a:noFill/>
        </p:spPr>
        <p:txBody>
          <a:bodyPr wrap="square" rtlCol="0">
            <a:spAutoFit/>
          </a:bodyPr>
          <a:lstStyle/>
          <a:p>
            <a:r>
              <a:rPr lang="id-ID" sz="20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Hipstyle</a:t>
            </a:r>
            <a:r>
              <a:rPr lang="id-ID" sz="20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 Name</a:t>
            </a:r>
            <a:endParaRPr lang="en-ID" sz="2000" i="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16" name="Rectangle 15"/>
          <p:cNvSpPr/>
          <p:nvPr/>
        </p:nvSpPr>
        <p:spPr>
          <a:xfrm>
            <a:off x="8267545" y="5220675"/>
            <a:ext cx="2735433" cy="545149"/>
          </a:xfrm>
          <a:prstGeom prst="rect">
            <a:avLst/>
          </a:prstGeom>
        </p:spPr>
        <p:txBody>
          <a:bodyPr wrap="square">
            <a:spAutoFit/>
          </a:bodyPr>
          <a:lstStyle/>
          <a:p>
            <a:pPr algn="just">
              <a:lnSpc>
                <a:spcPct val="150000"/>
              </a:lnSpc>
            </a:pPr>
            <a:r>
              <a:rPr lang="id-ID" sz="1050" i="0" dirty="0" smtClean="0">
                <a:solidFill>
                  <a:schemeClr val="tx1">
                    <a:lumMod val="75000"/>
                    <a:lumOff val="25000"/>
                  </a:schemeClr>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17" name="TextBox 16">
            <a:extLst>
              <a:ext uri="{FF2B5EF4-FFF2-40B4-BE49-F238E27FC236}">
                <a16:creationId xmlns:a16="http://schemas.microsoft.com/office/drawing/2014/main" id="{EE756D3C-21D2-4040-9810-01F1EB04FA08}"/>
              </a:ext>
            </a:extLst>
          </p:cNvPr>
          <p:cNvSpPr txBox="1"/>
          <p:nvPr/>
        </p:nvSpPr>
        <p:spPr>
          <a:xfrm>
            <a:off x="8267545" y="4820565"/>
            <a:ext cx="3436775" cy="400110"/>
          </a:xfrm>
          <a:prstGeom prst="rect">
            <a:avLst/>
          </a:prstGeom>
          <a:noFill/>
        </p:spPr>
        <p:txBody>
          <a:bodyPr wrap="square" rtlCol="0">
            <a:spAutoFit/>
          </a:bodyPr>
          <a:lstStyle/>
          <a:p>
            <a:r>
              <a:rPr lang="id-ID" sz="20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Hipstyle</a:t>
            </a:r>
            <a:r>
              <a:rPr lang="id-ID" sz="20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 Name</a:t>
            </a:r>
            <a:endParaRPr lang="en-ID" sz="2000" i="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18" name="TextBox 17">
            <a:extLst>
              <a:ext uri="{FF2B5EF4-FFF2-40B4-BE49-F238E27FC236}">
                <a16:creationId xmlns:a16="http://schemas.microsoft.com/office/drawing/2014/main" id="{8A9A674A-E934-41FC-A6B0-B25E4FB57122}"/>
              </a:ext>
            </a:extLst>
          </p:cNvPr>
          <p:cNvSpPr txBox="1"/>
          <p:nvPr/>
        </p:nvSpPr>
        <p:spPr>
          <a:xfrm>
            <a:off x="816152" y="119147"/>
            <a:ext cx="4034399" cy="1200329"/>
          </a:xfrm>
          <a:prstGeom prst="rect">
            <a:avLst/>
          </a:prstGeom>
          <a:noFill/>
        </p:spPr>
        <p:txBody>
          <a:bodyPr wrap="square" rtlCol="0">
            <a:spAutoFit/>
          </a:bodyPr>
          <a:lstStyle/>
          <a:p>
            <a:pPr algn="ctr"/>
            <a:r>
              <a:rPr lang="id-ID" sz="7200" b="1" spc="300" dirty="0" smtClean="0">
                <a:solidFill>
                  <a:schemeClr val="accent1"/>
                </a:solidFill>
                <a:latin typeface="Attemptyon" pitchFamily="2" charset="0"/>
                <a:ea typeface="Source Sans Pro" panose="020B0503030403020204" pitchFamily="34" charset="0"/>
              </a:rPr>
              <a:t>T</a:t>
            </a:r>
            <a:r>
              <a:rPr lang="id-ID" sz="7200" b="1" spc="300" dirty="0" smtClean="0">
                <a:solidFill>
                  <a:schemeClr val="tx1">
                    <a:lumMod val="75000"/>
                    <a:lumOff val="25000"/>
                  </a:schemeClr>
                </a:solidFill>
                <a:latin typeface="Attemptyon" pitchFamily="2" charset="0"/>
                <a:ea typeface="Source Sans Pro" panose="020B0503030403020204" pitchFamily="34" charset="0"/>
              </a:rPr>
              <a:t>eams</a:t>
            </a:r>
            <a:endParaRPr lang="en-ID" sz="7200" spc="300" dirty="0">
              <a:solidFill>
                <a:schemeClr val="tx1">
                  <a:lumMod val="75000"/>
                  <a:lumOff val="25000"/>
                </a:schemeClr>
              </a:solidFill>
              <a:latin typeface="Attemptyon" pitchFamily="2" charset="0"/>
              <a:ea typeface="Source Sans Pro" panose="020B0503030403020204" pitchFamily="34" charset="0"/>
            </a:endParaRPr>
          </a:p>
        </p:txBody>
      </p:sp>
      <p:sp>
        <p:nvSpPr>
          <p:cNvPr id="19" name="Cross 18">
            <a:extLst>
              <a:ext uri="{FF2B5EF4-FFF2-40B4-BE49-F238E27FC236}">
                <a16:creationId xmlns:a16="http://schemas.microsoft.com/office/drawing/2014/main" id="{341A5075-0736-4AA5-82F2-FD54A1A81CBB}"/>
              </a:ext>
            </a:extLst>
          </p:cNvPr>
          <p:cNvSpPr/>
          <p:nvPr/>
        </p:nvSpPr>
        <p:spPr>
          <a:xfrm rot="2700000">
            <a:off x="382801" y="5407714"/>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20" name="TextBox 19">
            <a:extLst>
              <a:ext uri="{FF2B5EF4-FFF2-40B4-BE49-F238E27FC236}">
                <a16:creationId xmlns:a16="http://schemas.microsoft.com/office/drawing/2014/main" id="{EE756D3C-21D2-4040-9810-01F1EB04FA08}"/>
              </a:ext>
            </a:extLst>
          </p:cNvPr>
          <p:cNvSpPr txBox="1"/>
          <p:nvPr/>
        </p:nvSpPr>
        <p:spPr>
          <a:xfrm rot="5400000">
            <a:off x="3738801" y="3146276"/>
            <a:ext cx="2774094" cy="400110"/>
          </a:xfrm>
          <a:prstGeom prst="rect">
            <a:avLst/>
          </a:prstGeom>
          <a:noFill/>
        </p:spPr>
        <p:txBody>
          <a:bodyPr wrap="square" rtlCol="0">
            <a:spAutoFit/>
          </a:bodyPr>
          <a:lstStyle/>
          <a:p>
            <a:r>
              <a:rPr lang="id-ID" sz="20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HIPSTYLE </a:t>
            </a:r>
            <a:r>
              <a:rPr lang="id-ID" sz="20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CREATIVE</a:t>
            </a:r>
            <a:endParaRPr lang="en-ID" sz="2000" i="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21" name="Rectangle 20"/>
          <p:cNvSpPr/>
          <p:nvPr/>
        </p:nvSpPr>
        <p:spPr>
          <a:xfrm>
            <a:off x="1593476" y="5676746"/>
            <a:ext cx="2735433" cy="545149"/>
          </a:xfrm>
          <a:prstGeom prst="rect">
            <a:avLst/>
          </a:prstGeom>
        </p:spPr>
        <p:txBody>
          <a:bodyPr wrap="square">
            <a:spAutoFit/>
          </a:bodyPr>
          <a:lstStyle/>
          <a:p>
            <a:pPr algn="just">
              <a:lnSpc>
                <a:spcPct val="150000"/>
              </a:lnSpc>
            </a:pPr>
            <a:r>
              <a:rPr lang="id-ID" sz="1050" i="0" dirty="0" smtClean="0">
                <a:solidFill>
                  <a:schemeClr val="tx1">
                    <a:lumMod val="75000"/>
                    <a:lumOff val="25000"/>
                  </a:schemeClr>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2" name="Picture Placeholder 1"/>
          <p:cNvSpPr>
            <a:spLocks noGrp="1"/>
          </p:cNvSpPr>
          <p:nvPr>
            <p:ph type="pic" sz="quarter" idx="11"/>
          </p:nvPr>
        </p:nvSpPr>
        <p:spPr/>
      </p:sp>
      <p:sp>
        <p:nvSpPr>
          <p:cNvPr id="3" name="Picture Placeholder 2"/>
          <p:cNvSpPr>
            <a:spLocks noGrp="1"/>
          </p:cNvSpPr>
          <p:nvPr>
            <p:ph type="pic" sz="quarter" idx="12"/>
          </p:nvPr>
        </p:nvSpPr>
        <p:spPr/>
      </p:sp>
      <p:sp>
        <p:nvSpPr>
          <p:cNvPr id="4" name="Picture Placeholder 3"/>
          <p:cNvSpPr>
            <a:spLocks noGrp="1"/>
          </p:cNvSpPr>
          <p:nvPr>
            <p:ph type="pic" sz="quarter" idx="13"/>
          </p:nvPr>
        </p:nvSpPr>
        <p:spPr/>
      </p:sp>
      <p:sp>
        <p:nvSpPr>
          <p:cNvPr id="5" name="Picture Placeholder 4"/>
          <p:cNvSpPr>
            <a:spLocks noGrp="1"/>
          </p:cNvSpPr>
          <p:nvPr>
            <p:ph type="pic" sz="quarter" idx="14"/>
          </p:nvPr>
        </p:nvSpPr>
        <p:spPr/>
      </p:sp>
    </p:spTree>
    <p:extLst>
      <p:ext uri="{BB962C8B-B14F-4D97-AF65-F5344CB8AC3E}">
        <p14:creationId xmlns:p14="http://schemas.microsoft.com/office/powerpoint/2010/main" val="1922463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977088" y="2499245"/>
            <a:ext cx="2735433" cy="545149"/>
          </a:xfrm>
          <a:prstGeom prst="rect">
            <a:avLst/>
          </a:prstGeom>
        </p:spPr>
        <p:txBody>
          <a:bodyPr wrap="square">
            <a:spAutoFit/>
          </a:bodyPr>
          <a:lstStyle/>
          <a:p>
            <a:pPr algn="just">
              <a:lnSpc>
                <a:spcPct val="150000"/>
              </a:lnSpc>
            </a:pPr>
            <a:r>
              <a:rPr lang="id-ID" sz="1050" i="0" dirty="0" smtClean="0">
                <a:solidFill>
                  <a:schemeClr val="tx1">
                    <a:lumMod val="75000"/>
                    <a:lumOff val="25000"/>
                  </a:schemeClr>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16" name="TextBox 15">
            <a:extLst>
              <a:ext uri="{FF2B5EF4-FFF2-40B4-BE49-F238E27FC236}">
                <a16:creationId xmlns:a16="http://schemas.microsoft.com/office/drawing/2014/main" id="{EE756D3C-21D2-4040-9810-01F1EB04FA08}"/>
              </a:ext>
            </a:extLst>
          </p:cNvPr>
          <p:cNvSpPr txBox="1"/>
          <p:nvPr/>
        </p:nvSpPr>
        <p:spPr>
          <a:xfrm>
            <a:off x="2977088" y="2099135"/>
            <a:ext cx="3436775" cy="400110"/>
          </a:xfrm>
          <a:prstGeom prst="rect">
            <a:avLst/>
          </a:prstGeom>
          <a:noFill/>
        </p:spPr>
        <p:txBody>
          <a:bodyPr wrap="square" rtlCol="0">
            <a:spAutoFit/>
          </a:bodyPr>
          <a:lstStyle/>
          <a:p>
            <a:r>
              <a:rPr lang="id-ID" sz="20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Hipstyle</a:t>
            </a:r>
            <a:r>
              <a:rPr lang="id-ID" sz="20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 Name</a:t>
            </a:r>
            <a:endParaRPr lang="en-ID" sz="2000" i="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17" name="Rectangle 16"/>
          <p:cNvSpPr/>
          <p:nvPr/>
        </p:nvSpPr>
        <p:spPr>
          <a:xfrm>
            <a:off x="2977088" y="4328045"/>
            <a:ext cx="2735433" cy="545149"/>
          </a:xfrm>
          <a:prstGeom prst="rect">
            <a:avLst/>
          </a:prstGeom>
        </p:spPr>
        <p:txBody>
          <a:bodyPr wrap="square">
            <a:spAutoFit/>
          </a:bodyPr>
          <a:lstStyle/>
          <a:p>
            <a:pPr algn="just">
              <a:lnSpc>
                <a:spcPct val="150000"/>
              </a:lnSpc>
            </a:pPr>
            <a:r>
              <a:rPr lang="id-ID" sz="1050" i="0" dirty="0" smtClean="0">
                <a:solidFill>
                  <a:schemeClr val="tx1">
                    <a:lumMod val="75000"/>
                    <a:lumOff val="25000"/>
                  </a:schemeClr>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18" name="TextBox 17">
            <a:extLst>
              <a:ext uri="{FF2B5EF4-FFF2-40B4-BE49-F238E27FC236}">
                <a16:creationId xmlns:a16="http://schemas.microsoft.com/office/drawing/2014/main" id="{EE756D3C-21D2-4040-9810-01F1EB04FA08}"/>
              </a:ext>
            </a:extLst>
          </p:cNvPr>
          <p:cNvSpPr txBox="1"/>
          <p:nvPr/>
        </p:nvSpPr>
        <p:spPr>
          <a:xfrm>
            <a:off x="2977088" y="3927935"/>
            <a:ext cx="3436775" cy="400110"/>
          </a:xfrm>
          <a:prstGeom prst="rect">
            <a:avLst/>
          </a:prstGeom>
          <a:noFill/>
        </p:spPr>
        <p:txBody>
          <a:bodyPr wrap="square" rtlCol="0">
            <a:spAutoFit/>
          </a:bodyPr>
          <a:lstStyle/>
          <a:p>
            <a:r>
              <a:rPr lang="id-ID" sz="20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Hipstyle</a:t>
            </a:r>
            <a:r>
              <a:rPr lang="id-ID" sz="20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 Name</a:t>
            </a:r>
            <a:endParaRPr lang="en-ID" sz="2000" i="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19" name="TextBox 18">
            <a:extLst>
              <a:ext uri="{FF2B5EF4-FFF2-40B4-BE49-F238E27FC236}">
                <a16:creationId xmlns:a16="http://schemas.microsoft.com/office/drawing/2014/main" id="{8A9A674A-E934-41FC-A6B0-B25E4FB57122}"/>
              </a:ext>
            </a:extLst>
          </p:cNvPr>
          <p:cNvSpPr txBox="1"/>
          <p:nvPr/>
        </p:nvSpPr>
        <p:spPr>
          <a:xfrm>
            <a:off x="1213227" y="415375"/>
            <a:ext cx="4034399" cy="1200329"/>
          </a:xfrm>
          <a:prstGeom prst="rect">
            <a:avLst/>
          </a:prstGeom>
          <a:noFill/>
        </p:spPr>
        <p:txBody>
          <a:bodyPr wrap="square" rtlCol="0">
            <a:spAutoFit/>
          </a:bodyPr>
          <a:lstStyle/>
          <a:p>
            <a:pPr algn="ctr"/>
            <a:r>
              <a:rPr lang="id-ID" sz="7200" b="1" spc="300" dirty="0" smtClean="0">
                <a:solidFill>
                  <a:schemeClr val="accent1"/>
                </a:solidFill>
                <a:latin typeface="Attemptyon" pitchFamily="2" charset="0"/>
                <a:ea typeface="Source Sans Pro" panose="020B0503030403020204" pitchFamily="34" charset="0"/>
              </a:rPr>
              <a:t>T</a:t>
            </a:r>
            <a:r>
              <a:rPr lang="id-ID" sz="7200" b="1" spc="300" dirty="0" smtClean="0">
                <a:solidFill>
                  <a:schemeClr val="tx1">
                    <a:lumMod val="75000"/>
                    <a:lumOff val="25000"/>
                  </a:schemeClr>
                </a:solidFill>
                <a:latin typeface="Attemptyon" pitchFamily="2" charset="0"/>
                <a:ea typeface="Source Sans Pro" panose="020B0503030403020204" pitchFamily="34" charset="0"/>
              </a:rPr>
              <a:t>eams</a:t>
            </a:r>
            <a:endParaRPr lang="en-ID" sz="7200" spc="300" dirty="0">
              <a:solidFill>
                <a:schemeClr val="tx1">
                  <a:lumMod val="75000"/>
                  <a:lumOff val="25000"/>
                </a:schemeClr>
              </a:solidFill>
              <a:latin typeface="Attemptyon" pitchFamily="2" charset="0"/>
              <a:ea typeface="Source Sans Pro" panose="020B0503030403020204" pitchFamily="34" charset="0"/>
            </a:endParaRPr>
          </a:p>
        </p:txBody>
      </p:sp>
      <p:sp>
        <p:nvSpPr>
          <p:cNvPr id="20" name="TextBox 19">
            <a:extLst>
              <a:ext uri="{FF2B5EF4-FFF2-40B4-BE49-F238E27FC236}">
                <a16:creationId xmlns:a16="http://schemas.microsoft.com/office/drawing/2014/main" id="{EE756D3C-21D2-4040-9810-01F1EB04FA08}"/>
              </a:ext>
            </a:extLst>
          </p:cNvPr>
          <p:cNvSpPr txBox="1"/>
          <p:nvPr/>
        </p:nvSpPr>
        <p:spPr>
          <a:xfrm rot="5400000">
            <a:off x="5787474" y="3286127"/>
            <a:ext cx="2774094" cy="400110"/>
          </a:xfrm>
          <a:prstGeom prst="rect">
            <a:avLst/>
          </a:prstGeom>
          <a:noFill/>
        </p:spPr>
        <p:txBody>
          <a:bodyPr wrap="square" rtlCol="0">
            <a:spAutoFit/>
          </a:bodyPr>
          <a:lstStyle/>
          <a:p>
            <a:r>
              <a:rPr lang="id-ID" sz="20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HIPSTYLE </a:t>
            </a:r>
            <a:r>
              <a:rPr lang="id-ID" sz="20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CREATIVE</a:t>
            </a:r>
            <a:endParaRPr lang="en-ID" sz="2000" i="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21" name="Cross 20">
            <a:extLst>
              <a:ext uri="{FF2B5EF4-FFF2-40B4-BE49-F238E27FC236}">
                <a16:creationId xmlns:a16="http://schemas.microsoft.com/office/drawing/2014/main" id="{341A5075-0736-4AA5-82F2-FD54A1A81CBB}"/>
              </a:ext>
            </a:extLst>
          </p:cNvPr>
          <p:cNvSpPr/>
          <p:nvPr/>
        </p:nvSpPr>
        <p:spPr>
          <a:xfrm rot="2700000">
            <a:off x="348672" y="5858477"/>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22" name="Rectangle 21"/>
          <p:cNvSpPr/>
          <p:nvPr/>
        </p:nvSpPr>
        <p:spPr>
          <a:xfrm>
            <a:off x="8149770" y="5671437"/>
            <a:ext cx="2735433" cy="545149"/>
          </a:xfrm>
          <a:prstGeom prst="rect">
            <a:avLst/>
          </a:prstGeom>
        </p:spPr>
        <p:txBody>
          <a:bodyPr wrap="square">
            <a:spAutoFit/>
          </a:bodyPr>
          <a:lstStyle/>
          <a:p>
            <a:pPr algn="just">
              <a:lnSpc>
                <a:spcPct val="150000"/>
              </a:lnSpc>
            </a:pPr>
            <a:r>
              <a:rPr lang="id-ID" sz="1050" i="0" dirty="0" smtClean="0">
                <a:solidFill>
                  <a:schemeClr val="tx1">
                    <a:lumMod val="75000"/>
                    <a:lumOff val="25000"/>
                  </a:schemeClr>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23" name="TextBox 22">
            <a:extLst>
              <a:ext uri="{FF2B5EF4-FFF2-40B4-BE49-F238E27FC236}">
                <a16:creationId xmlns:a16="http://schemas.microsoft.com/office/drawing/2014/main" id="{EE756D3C-21D2-4040-9810-01F1EB04FA08}"/>
              </a:ext>
            </a:extLst>
          </p:cNvPr>
          <p:cNvSpPr txBox="1"/>
          <p:nvPr/>
        </p:nvSpPr>
        <p:spPr>
          <a:xfrm>
            <a:off x="7798156" y="612747"/>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GALERY</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2" name="Picture Placeholder 1"/>
          <p:cNvSpPr>
            <a:spLocks noGrp="1"/>
          </p:cNvSpPr>
          <p:nvPr>
            <p:ph type="pic" sz="quarter" idx="12"/>
          </p:nvPr>
        </p:nvSpPr>
        <p:spPr/>
      </p:sp>
      <p:sp>
        <p:nvSpPr>
          <p:cNvPr id="3" name="Picture Placeholder 2"/>
          <p:cNvSpPr>
            <a:spLocks noGrp="1"/>
          </p:cNvSpPr>
          <p:nvPr>
            <p:ph type="pic" sz="quarter" idx="13"/>
          </p:nvPr>
        </p:nvSpPr>
        <p:spPr/>
      </p:sp>
      <p:sp>
        <p:nvSpPr>
          <p:cNvPr id="4" name="Picture Placeholder 3"/>
          <p:cNvSpPr>
            <a:spLocks noGrp="1"/>
          </p:cNvSpPr>
          <p:nvPr>
            <p:ph type="pic" sz="quarter" idx="11"/>
          </p:nvPr>
        </p:nvSpPr>
        <p:spPr/>
      </p:sp>
    </p:spTree>
    <p:extLst>
      <p:ext uri="{BB962C8B-B14F-4D97-AF65-F5344CB8AC3E}">
        <p14:creationId xmlns:p14="http://schemas.microsoft.com/office/powerpoint/2010/main" val="2786610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A9A674A-E934-41FC-A6B0-B25E4FB57122}"/>
              </a:ext>
            </a:extLst>
          </p:cNvPr>
          <p:cNvSpPr txBox="1"/>
          <p:nvPr/>
        </p:nvSpPr>
        <p:spPr>
          <a:xfrm>
            <a:off x="4430331" y="688438"/>
            <a:ext cx="4034399" cy="1200329"/>
          </a:xfrm>
          <a:prstGeom prst="rect">
            <a:avLst/>
          </a:prstGeom>
          <a:noFill/>
        </p:spPr>
        <p:txBody>
          <a:bodyPr wrap="square" rtlCol="0">
            <a:spAutoFit/>
          </a:bodyPr>
          <a:lstStyle/>
          <a:p>
            <a:r>
              <a:rPr lang="id-ID" sz="7200" b="1" spc="300" dirty="0" smtClean="0">
                <a:solidFill>
                  <a:schemeClr val="accent1"/>
                </a:solidFill>
                <a:latin typeface="Attemptyon" pitchFamily="2" charset="0"/>
                <a:ea typeface="Source Sans Pro" panose="020B0503030403020204" pitchFamily="34" charset="0"/>
              </a:rPr>
              <a:t>G</a:t>
            </a:r>
            <a:r>
              <a:rPr lang="id-ID" sz="7200" b="1" spc="300" dirty="0" smtClean="0">
                <a:solidFill>
                  <a:schemeClr val="tx1">
                    <a:lumMod val="75000"/>
                    <a:lumOff val="25000"/>
                  </a:schemeClr>
                </a:solidFill>
                <a:latin typeface="Attemptyon" pitchFamily="2" charset="0"/>
                <a:ea typeface="Source Sans Pro" panose="020B0503030403020204" pitchFamily="34" charset="0"/>
              </a:rPr>
              <a:t>alery</a:t>
            </a:r>
            <a:endParaRPr lang="en-ID" sz="7200" spc="300" dirty="0">
              <a:solidFill>
                <a:schemeClr val="tx1">
                  <a:lumMod val="75000"/>
                  <a:lumOff val="25000"/>
                </a:schemeClr>
              </a:solidFill>
              <a:latin typeface="Attemptyon" pitchFamily="2" charset="0"/>
              <a:ea typeface="Source Sans Pro" panose="020B0503030403020204" pitchFamily="34" charset="0"/>
            </a:endParaRPr>
          </a:p>
        </p:txBody>
      </p:sp>
      <p:sp>
        <p:nvSpPr>
          <p:cNvPr id="8" name="TextBox 7">
            <a:extLst>
              <a:ext uri="{FF2B5EF4-FFF2-40B4-BE49-F238E27FC236}">
                <a16:creationId xmlns:a16="http://schemas.microsoft.com/office/drawing/2014/main" id="{EE756D3C-21D2-4040-9810-01F1EB04FA08}"/>
              </a:ext>
            </a:extLst>
          </p:cNvPr>
          <p:cNvSpPr txBox="1"/>
          <p:nvPr/>
        </p:nvSpPr>
        <p:spPr>
          <a:xfrm>
            <a:off x="8005841" y="3316558"/>
            <a:ext cx="3790736" cy="400110"/>
          </a:xfrm>
          <a:prstGeom prst="rect">
            <a:avLst/>
          </a:prstGeom>
          <a:noFill/>
        </p:spPr>
        <p:txBody>
          <a:bodyPr wrap="square" rtlCol="0">
            <a:spAutoFit/>
          </a:bodyPr>
          <a:lstStyle/>
          <a:p>
            <a:r>
              <a:rPr lang="id-ID" sz="20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SUBTITLE HERE</a:t>
            </a:r>
            <a:endParaRPr lang="en-ID" sz="2000" i="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9" name="Text Box 10"/>
          <p:cNvSpPr txBox="1">
            <a:spLocks noChangeArrowheads="1"/>
          </p:cNvSpPr>
          <p:nvPr/>
        </p:nvSpPr>
        <p:spPr bwMode="auto">
          <a:xfrm>
            <a:off x="8005841" y="4060216"/>
            <a:ext cx="3084525" cy="1331134"/>
          </a:xfrm>
          <a:prstGeom prst="rect">
            <a:avLst/>
          </a:prstGeom>
          <a:noFill/>
          <a:ln w="9525">
            <a:noFill/>
            <a:miter lim="800000"/>
            <a:headEnd/>
            <a:tailEnd/>
          </a:ln>
        </p:spPr>
        <p:txBody>
          <a:bodyPr wrap="square" lIns="60960" tIns="30480" rIns="60960" bIns="30480">
            <a:spAutoFit/>
          </a:bodyPr>
          <a:lstStyle/>
          <a:p>
            <a:pPr algn="just" defTabSz="1450904">
              <a:lnSpc>
                <a:spcPct val="150000"/>
              </a:lnSpc>
            </a:pPr>
            <a:r>
              <a:rPr lang="id-ID" sz="1100" dirty="0"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Hipstyle is a </a:t>
            </a:r>
            <a:r>
              <a:rPr lang="en-US" sz="1100" dirty="0" err="1"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Aliquam</a:t>
            </a:r>
            <a:r>
              <a:rPr lang="en-US" sz="1100" dirty="0"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varius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adipiscing</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tempor</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Vivamus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id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ipsum</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sit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amet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massa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consectetur</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porta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Class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aptent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taciti</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sociosqu</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ad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litora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torquent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per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conubia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nostra, per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inceptos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himenaeos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t>
            </a:r>
          </a:p>
        </p:txBody>
      </p:sp>
      <p:sp>
        <p:nvSpPr>
          <p:cNvPr id="10" name="Rectangle 9"/>
          <p:cNvSpPr/>
          <p:nvPr/>
        </p:nvSpPr>
        <p:spPr>
          <a:xfrm>
            <a:off x="10502537" y="0"/>
            <a:ext cx="1175657" cy="21553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Text Box 10"/>
          <p:cNvSpPr txBox="1">
            <a:spLocks noChangeArrowheads="1"/>
          </p:cNvSpPr>
          <p:nvPr/>
        </p:nvSpPr>
        <p:spPr bwMode="auto">
          <a:xfrm>
            <a:off x="489396" y="4302806"/>
            <a:ext cx="3271235" cy="1331134"/>
          </a:xfrm>
          <a:prstGeom prst="rect">
            <a:avLst/>
          </a:prstGeom>
          <a:noFill/>
          <a:ln w="9525">
            <a:noFill/>
            <a:miter lim="800000"/>
            <a:headEnd/>
            <a:tailEnd/>
          </a:ln>
        </p:spPr>
        <p:txBody>
          <a:bodyPr wrap="square" lIns="60960" tIns="30480" rIns="60960" bIns="30480">
            <a:spAutoFit/>
          </a:bodyPr>
          <a:lstStyle/>
          <a:p>
            <a:pPr algn="just" defTabSz="1450904">
              <a:lnSpc>
                <a:spcPct val="150000"/>
              </a:lnSpc>
            </a:pPr>
            <a:r>
              <a:rPr lang="id-ID" sz="1100" dirty="0"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Hipstyle is a </a:t>
            </a:r>
            <a:r>
              <a:rPr lang="en-US" sz="1100" dirty="0" err="1"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Aliquam</a:t>
            </a:r>
            <a:r>
              <a:rPr lang="en-US" sz="1100" dirty="0"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varius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adipiscing</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tempor</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Vivamus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id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ipsum</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sit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amet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massa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consectetur</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porta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Class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aptent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taciti</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sociosqu</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ad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litora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torquent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per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conubia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nostra, per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inceptos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himenaeos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t>
            </a:r>
          </a:p>
        </p:txBody>
      </p:sp>
      <p:sp>
        <p:nvSpPr>
          <p:cNvPr id="18" name="TextBox 17">
            <a:extLst>
              <a:ext uri="{FF2B5EF4-FFF2-40B4-BE49-F238E27FC236}">
                <a16:creationId xmlns:a16="http://schemas.microsoft.com/office/drawing/2014/main" id="{EE756D3C-21D2-4040-9810-01F1EB04FA08}"/>
              </a:ext>
            </a:extLst>
          </p:cNvPr>
          <p:cNvSpPr txBox="1"/>
          <p:nvPr/>
        </p:nvSpPr>
        <p:spPr>
          <a:xfrm>
            <a:off x="1265643" y="2155371"/>
            <a:ext cx="1718740" cy="400110"/>
          </a:xfrm>
          <a:prstGeom prst="rect">
            <a:avLst/>
          </a:prstGeom>
          <a:solidFill>
            <a:schemeClr val="accent1"/>
          </a:solidFill>
          <a:effectLst>
            <a:outerShdw blurRad="469900" dist="50800" dir="5400000" algn="ctr" rotWithShape="0">
              <a:srgbClr val="000000">
                <a:alpha val="43137"/>
              </a:srgbClr>
            </a:outerShdw>
          </a:effectLst>
        </p:spPr>
        <p:txBody>
          <a:bodyPr wrap="none" rtlCol="0">
            <a:spAutoFit/>
          </a:bodyPr>
          <a:lstStyle/>
          <a:p>
            <a:pPr algn="ctr"/>
            <a:r>
              <a:rPr lang="id-ID" sz="2000" i="1" spc="600" dirty="0" smtClean="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rPr>
              <a:t>Hipstyle</a:t>
            </a:r>
            <a:endParaRPr lang="en-ID" sz="2000" i="1" spc="600" dirty="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endParaRPr>
          </a:p>
        </p:txBody>
      </p:sp>
      <p:sp>
        <p:nvSpPr>
          <p:cNvPr id="31" name="Cross 30">
            <a:extLst>
              <a:ext uri="{FF2B5EF4-FFF2-40B4-BE49-F238E27FC236}">
                <a16:creationId xmlns:a16="http://schemas.microsoft.com/office/drawing/2014/main" id="{341A5075-0736-4AA5-82F2-FD54A1A81CBB}"/>
              </a:ext>
            </a:extLst>
          </p:cNvPr>
          <p:cNvSpPr/>
          <p:nvPr/>
        </p:nvSpPr>
        <p:spPr>
          <a:xfrm rot="2700000">
            <a:off x="10813642" y="5888701"/>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2" name="Picture Placeholder 1"/>
          <p:cNvSpPr>
            <a:spLocks noGrp="1"/>
          </p:cNvSpPr>
          <p:nvPr>
            <p:ph type="pic" sz="quarter" idx="11"/>
          </p:nvPr>
        </p:nvSpPr>
        <p:spPr/>
      </p:sp>
      <p:sp>
        <p:nvSpPr>
          <p:cNvPr id="3" name="Picture Placeholder 2"/>
          <p:cNvSpPr>
            <a:spLocks noGrp="1"/>
          </p:cNvSpPr>
          <p:nvPr>
            <p:ph type="pic" sz="quarter" idx="10"/>
          </p:nvPr>
        </p:nvSpPr>
        <p:spPr/>
      </p:sp>
    </p:spTree>
    <p:extLst>
      <p:ext uri="{BB962C8B-B14F-4D97-AF65-F5344CB8AC3E}">
        <p14:creationId xmlns:p14="http://schemas.microsoft.com/office/powerpoint/2010/main" val="2258427679"/>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54551"/>
      </a:dk2>
      <a:lt2>
        <a:srgbClr val="D8D9DC"/>
      </a:lt2>
      <a:accent1>
        <a:srgbClr val="E32D91"/>
      </a:accent1>
      <a:accent2>
        <a:srgbClr val="C830CC"/>
      </a:accent2>
      <a:accent3>
        <a:srgbClr val="E9ABEB"/>
      </a:accent3>
      <a:accent4>
        <a:srgbClr val="E32D91"/>
      </a:accent4>
      <a:accent5>
        <a:srgbClr val="E590AA"/>
      </a:accent5>
      <a:accent6>
        <a:srgbClr val="D54773"/>
      </a:accent6>
      <a:hlink>
        <a:srgbClr val="6B9F25"/>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791</TotalTime>
  <Words>1845</Words>
  <Application>Microsoft Office PowerPoint</Application>
  <PresentationFormat>Widescreen</PresentationFormat>
  <Paragraphs>289</Paragraphs>
  <Slides>30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30</vt:i4>
      </vt:variant>
    </vt:vector>
  </HeadingPairs>
  <TitlesOfParts>
    <vt:vector size="44" baseType="lpstr">
      <vt:lpstr>Arial</vt:lpstr>
      <vt:lpstr>Attemptyon</vt:lpstr>
      <vt:lpstr>Calibri</vt:lpstr>
      <vt:lpstr>Calibri Light</vt:lpstr>
      <vt:lpstr>Gill Sans</vt:lpstr>
      <vt:lpstr>Lato</vt:lpstr>
      <vt:lpstr>Montserrat</vt:lpstr>
      <vt:lpstr>Open Sans</vt:lpstr>
      <vt:lpstr>Questrial</vt:lpstr>
      <vt:lpstr>Raleway</vt:lpstr>
      <vt:lpstr>Segoe UI</vt:lpstr>
      <vt:lpstr>Segoe UI Light</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Infinity Vector</dc:creator>
  <cp:lastModifiedBy>Ade Putra</cp:lastModifiedBy>
  <cp:revision>403</cp:revision>
  <dcterms:created xsi:type="dcterms:W3CDTF">2018-07-17T11:16:02Z</dcterms:created>
  <dcterms:modified xsi:type="dcterms:W3CDTF">2019-03-08T04:03:39Z</dcterms:modified>
</cp:coreProperties>
</file>