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1C312-6E7E-4C15-94C8-3085CF787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75E401A-E3FE-4ECD-BBDF-6878F059C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34907-BD95-4931-BEB8-4D32FE92EB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D7F59531-029C-403A-9324-131285F9C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EBC7237-854A-41C3-BA40-EA012FFFA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9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538CF8F-4D6F-4706-9A0D-D84727BAD6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270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5BC8447A-73AF-450C-9AF2-C41ECDCD60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2263" y="2219678"/>
            <a:ext cx="2629467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87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2C08CE0-9892-46D9-8A88-5D779A6C8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0274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CBAB35D4-8BCA-48BE-9973-25DF69625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72879" y="2754993"/>
            <a:ext cx="2971800" cy="35814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778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CDA8ACD-B05C-4ACB-8FF7-7F61876889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55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4E235171-5704-4E09-9087-D81756C9F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1314" y="3429000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1A113F57-9F8A-4AC8-AA0C-39BBC769F6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064" y="698082"/>
            <a:ext cx="2825750" cy="273091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49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652ED06-FCCF-4B6A-8075-77C2053A7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600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0AE1DA9-3E68-4E88-B528-9EA9BE51AC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0246" y="823300"/>
            <a:ext cx="2825750" cy="52113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68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1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8536880E-0767-45F6-B77D-B0415D3CF8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946AB24-7CC7-4E19-A66A-093D4D25F3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9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986C15-E957-48F1-A102-371131D64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180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CAF36304-FCD0-458D-A3D5-16FE315168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282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98B3BD8D-D399-45C6-8C46-9EB76CB067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7535" y="2924033"/>
            <a:ext cx="2151701" cy="259307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9275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787997-22FB-44FB-9A53-86B3783791A7}"/>
              </a:ext>
            </a:extLst>
          </p:cNvPr>
          <p:cNvSpPr/>
          <p:nvPr userDrawn="1"/>
        </p:nvSpPr>
        <p:spPr>
          <a:xfrm>
            <a:off x="6099647" y="0"/>
            <a:ext cx="6092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6D3CAC52-9EC2-4A1D-B026-799B79398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2917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20DCDDFA-A4AF-415C-8C48-47BBA47BB9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2554" y="1604017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995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D7A0E52-C0D2-4A24-A002-31CBA078BF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92072" y="1314620"/>
            <a:ext cx="3512890" cy="348939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9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B9BE2E69-3765-4A42-9B30-66972B231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32735" y="1117599"/>
            <a:ext cx="1926529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121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2C90307-AE1C-4AE9-9150-F67CD1AA6E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65953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00C890B3-2377-4310-AB99-CD2772CCEA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49911" y="870856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7BA51EB7-9A36-47E6-B054-93F1963709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49911" y="3733068"/>
            <a:ext cx="2318942" cy="25581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ED2317B-C735-4255-905F-A9C259F2FB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2997" y="3614056"/>
            <a:ext cx="2443003" cy="32439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472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0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FFD3167-F634-4D6D-B157-D2BF629B94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63184" y="1214033"/>
            <a:ext cx="2363658" cy="4913195"/>
          </a:xfrm>
          <a:custGeom>
            <a:avLst/>
            <a:gdLst>
              <a:gd name="connsiteX0" fmla="*/ 486780 w 2920621"/>
              <a:gd name="connsiteY0" fmla="*/ 0 h 5377218"/>
              <a:gd name="connsiteX1" fmla="*/ 2433841 w 2920621"/>
              <a:gd name="connsiteY1" fmla="*/ 0 h 5377218"/>
              <a:gd name="connsiteX2" fmla="*/ 2920621 w 2920621"/>
              <a:gd name="connsiteY2" fmla="*/ 486780 h 5377218"/>
              <a:gd name="connsiteX3" fmla="*/ 2920621 w 2920621"/>
              <a:gd name="connsiteY3" fmla="*/ 4890438 h 5377218"/>
              <a:gd name="connsiteX4" fmla="*/ 2433841 w 2920621"/>
              <a:gd name="connsiteY4" fmla="*/ 5377218 h 5377218"/>
              <a:gd name="connsiteX5" fmla="*/ 486780 w 2920621"/>
              <a:gd name="connsiteY5" fmla="*/ 5377218 h 5377218"/>
              <a:gd name="connsiteX6" fmla="*/ 0 w 2920621"/>
              <a:gd name="connsiteY6" fmla="*/ 4890438 h 5377218"/>
              <a:gd name="connsiteX7" fmla="*/ 0 w 2920621"/>
              <a:gd name="connsiteY7" fmla="*/ 486780 h 5377218"/>
              <a:gd name="connsiteX8" fmla="*/ 486780 w 2920621"/>
              <a:gd name="connsiteY8" fmla="*/ 0 h 53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0621" h="5377218">
                <a:moveTo>
                  <a:pt x="486780" y="0"/>
                </a:moveTo>
                <a:lnTo>
                  <a:pt x="2433841" y="0"/>
                </a:lnTo>
                <a:cubicBezTo>
                  <a:pt x="2702682" y="0"/>
                  <a:pt x="2920621" y="217939"/>
                  <a:pt x="2920621" y="486780"/>
                </a:cubicBezTo>
                <a:lnTo>
                  <a:pt x="2920621" y="4890438"/>
                </a:lnTo>
                <a:cubicBezTo>
                  <a:pt x="2920621" y="5159279"/>
                  <a:pt x="2702682" y="5377218"/>
                  <a:pt x="2433841" y="5377218"/>
                </a:cubicBezTo>
                <a:lnTo>
                  <a:pt x="486780" y="5377218"/>
                </a:lnTo>
                <a:cubicBezTo>
                  <a:pt x="217939" y="5377218"/>
                  <a:pt x="0" y="5159279"/>
                  <a:pt x="0" y="4890438"/>
                </a:cubicBezTo>
                <a:lnTo>
                  <a:pt x="0" y="486780"/>
                </a:lnTo>
                <a:cubicBezTo>
                  <a:pt x="0" y="217939"/>
                  <a:pt x="217939" y="0"/>
                  <a:pt x="48678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3049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8865430-F4D8-4AD9-90A0-11E8ECA08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55910" y="3548418"/>
            <a:ext cx="3480179" cy="223823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91821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072FCEF4-990D-4E00-A0DD-533D10FEBE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55312" y="817671"/>
            <a:ext cx="3512890" cy="522265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CD2184E-3492-4234-96E8-D73BC9EF8E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3045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48C74F-4856-4309-A377-B7AFBE07EC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60947" y="3407122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2021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A523F52B-C35D-4E7F-BE9A-92EA56438F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69697" y="904341"/>
            <a:ext cx="2778973" cy="347659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850474B-BF58-49DC-ADAE-DF378559909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08004" y="4653407"/>
            <a:ext cx="3681331" cy="170190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245283F-DC8F-433F-A924-E20B29EE6E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88520" y="2544349"/>
            <a:ext cx="2430646" cy="183658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55A7B-6641-43EB-8F40-7520F4557AA7}"/>
              </a:ext>
            </a:extLst>
          </p:cNvPr>
          <p:cNvSpPr/>
          <p:nvPr userDrawn="1"/>
        </p:nvSpPr>
        <p:spPr>
          <a:xfrm>
            <a:off x="7218323" y="0"/>
            <a:ext cx="49736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EF38CDA-D0A3-413D-8BD2-519FB38A26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09183" y="2464711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309C9D75-1C2A-4BD5-A458-4699FF6C6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7068" y="1313746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CA58E360-F831-414C-985C-23BF4E6AC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3297" y="4151875"/>
            <a:ext cx="1983059" cy="263320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F5248645-D31F-4E05-917A-26E5A4EEF6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47712" y="476476"/>
            <a:ext cx="3195383" cy="475061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907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2A55570-A2E7-4831-878C-3F5DD1F440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2890" y="1609242"/>
            <a:ext cx="4053385" cy="21029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8205418A-BC1D-4D3A-BF8C-D402A2759F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65696" y="3974911"/>
            <a:ext cx="2870579" cy="148929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5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91D1730-18FA-47E5-85AF-CB4B463F6A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68457" y="707571"/>
            <a:ext cx="3237996" cy="544285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9354AC6-7835-433F-98CC-1A4D58CD05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35772" y="1284936"/>
            <a:ext cx="1940257" cy="214406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50703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BBC3BE-F5C8-4A9C-968E-BBB274FAA539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89C069B-B4A6-4C52-BD11-24F10FD5D1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707571"/>
            <a:ext cx="3125693" cy="45611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A290E404-A7A3-49F8-B912-B4C74E19E3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7772" y="2598057"/>
            <a:ext cx="2362190" cy="355237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48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BAA7B-D7B3-4D2E-B7D3-48246D8B6745}"/>
              </a:ext>
            </a:extLst>
          </p:cNvPr>
          <p:cNvSpPr/>
          <p:nvPr userDrawn="1"/>
        </p:nvSpPr>
        <p:spPr>
          <a:xfrm>
            <a:off x="1" y="0"/>
            <a:ext cx="1219199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41E578D-3A4B-41A2-8F46-C07095EC9E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4456" y="665842"/>
            <a:ext cx="1983333" cy="55263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304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191254B-6C61-4C2C-A008-4A33F1887E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7341" y="3429000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59C1AA6C-F5A9-48CD-B9AD-F2E2BAA46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2123" y="1493292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F3AF44D3-F10C-4ABC-BF01-C17F5E62C8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1556" y="833813"/>
            <a:ext cx="2348498" cy="259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61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21CAE776-5552-4174-82B8-7213EB684D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2441" y="1146744"/>
            <a:ext cx="2674961" cy="4564511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97809691-3746-4AE7-9113-F3C0C54799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39284" y="696367"/>
            <a:ext cx="2281449" cy="194651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89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CFA60F70-1131-4654-B998-784A879F57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1088" y="1010355"/>
            <a:ext cx="2260978" cy="265943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36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BB25D51-B3B4-4E9B-A77C-DD4689945E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0759" y="628219"/>
            <a:ext cx="3980666" cy="241864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26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4B9D57-6D3B-49E1-98C5-4F71D2A57CB0}"/>
              </a:ext>
            </a:extLst>
          </p:cNvPr>
          <p:cNvSpPr txBox="1"/>
          <p:nvPr userDrawn="1"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latin typeface="Lato" panose="020F0502020204030203" pitchFamily="34" charset="0"/>
              </a:rPr>
              <a:t>‹#›</a:t>
            </a:fld>
            <a:endParaRPr lang="en-ID" sz="1200" b="1" dirty="0"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75806-B05C-4ECE-B6F5-7568697D160E}"/>
              </a:ext>
            </a:extLst>
          </p:cNvPr>
          <p:cNvSpPr txBox="1"/>
          <p:nvPr userDrawn="1"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2A0F0-14BB-43F2-9DD4-A346DC7539DE}"/>
              </a:ext>
            </a:extLst>
          </p:cNvPr>
          <p:cNvSpPr txBox="1"/>
          <p:nvPr userDrawn="1"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latin typeface="Amble" pitchFamily="2" charset="0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27045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62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7" r:id="rId18"/>
    <p:sldLayoutId id="2147483666" r:id="rId19"/>
    <p:sldLayoutId id="2147483669" r:id="rId20"/>
    <p:sldLayoutId id="2147483668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6" r:id="rId27"/>
    <p:sldLayoutId id="2147483675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E6B911-CEB0-4693-9D27-AFD6A9951285}"/>
              </a:ext>
            </a:extLst>
          </p:cNvPr>
          <p:cNvGrpSpPr/>
          <p:nvPr/>
        </p:nvGrpSpPr>
        <p:grpSpPr>
          <a:xfrm>
            <a:off x="11576475" y="5240205"/>
            <a:ext cx="195563" cy="118978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384E54-AF3F-42C8-88FA-4FC0C7E3A392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CC6D1-7D0E-4C54-A413-F2B438F1CAEA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F3D000-DCAB-4EB6-9A1A-C2AFF77A5DE7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6" name="Graphic 30">
              <a:extLst>
                <a:ext uri="{FF2B5EF4-FFF2-40B4-BE49-F238E27FC236}">
                  <a16:creationId xmlns:a16="http://schemas.microsoft.com/office/drawing/2014/main" id="{21C29A37-BC21-4F38-BEE9-F711DF8EE19F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FC5A1ED-B0C2-468B-9686-F516B0BC8AC5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FE8F567-5487-4DCA-8DB8-E8048F925451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B44257A-C8A5-4EE9-8FB4-831B38B8DAE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362B022-05AC-4AC4-B236-3C8DDCB06C7B}"/>
              </a:ext>
            </a:extLst>
          </p:cNvPr>
          <p:cNvSpPr txBox="1"/>
          <p:nvPr/>
        </p:nvSpPr>
        <p:spPr>
          <a:xfrm>
            <a:off x="5800358" y="36598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HELP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04AC6A-D8AA-4B28-8C7F-CECB0E59B9AA}"/>
              </a:ext>
            </a:extLst>
          </p:cNvPr>
          <p:cNvSpPr txBox="1"/>
          <p:nvPr/>
        </p:nvSpPr>
        <p:spPr>
          <a:xfrm>
            <a:off x="4720878" y="36598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</a:t>
            </a:r>
            <a:endParaRPr lang="en-ID" sz="1000" b="1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4067-80A9-4DD7-A894-7B0194B17B19}"/>
              </a:ext>
            </a:extLst>
          </p:cNvPr>
          <p:cNvCxnSpPr>
            <a:cxnSpLocks/>
          </p:cNvCxnSpPr>
          <p:nvPr/>
        </p:nvCxnSpPr>
        <p:spPr>
          <a:xfrm>
            <a:off x="4745865" y="265625"/>
            <a:ext cx="635129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2FC2DCCE-BAAE-4B41-8E80-8C0F9ABD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0218" y="420221"/>
            <a:ext cx="234057" cy="23405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55D1E60-8178-40F3-B5CB-607FF7961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725" y="365981"/>
            <a:ext cx="288297" cy="288297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DD2CBF-8629-4770-9A12-6FCBE55714CE}"/>
              </a:ext>
            </a:extLst>
          </p:cNvPr>
          <p:cNvGrpSpPr/>
          <p:nvPr/>
        </p:nvGrpSpPr>
        <p:grpSpPr>
          <a:xfrm>
            <a:off x="5258162" y="2615801"/>
            <a:ext cx="1688549" cy="1626397"/>
            <a:chOff x="5258162" y="2615801"/>
            <a:chExt cx="1688549" cy="162639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71FF42-B3E4-4C46-819A-ABFA8D53CF04}"/>
                </a:ext>
              </a:extLst>
            </p:cNvPr>
            <p:cNvSpPr txBox="1"/>
            <p:nvPr/>
          </p:nvSpPr>
          <p:spPr>
            <a:xfrm>
              <a:off x="5485233" y="2672538"/>
              <a:ext cx="1461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2444C94-410B-4323-90FC-19FEE26593F1}"/>
                </a:ext>
              </a:extLst>
            </p:cNvPr>
            <p:cNvSpPr/>
            <p:nvPr/>
          </p:nvSpPr>
          <p:spPr>
            <a:xfrm>
              <a:off x="5258162" y="2615801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0DAA3D9-E51E-424F-9C86-B167F6DD482B}"/>
              </a:ext>
            </a:extLst>
          </p:cNvPr>
          <p:cNvGrpSpPr/>
          <p:nvPr/>
        </p:nvGrpSpPr>
        <p:grpSpPr>
          <a:xfrm>
            <a:off x="277467" y="2672538"/>
            <a:ext cx="240515" cy="4185463"/>
            <a:chOff x="277467" y="2672538"/>
            <a:chExt cx="240515" cy="4185463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8BEEF0-7C34-4694-BF73-EBD9CB5DBB9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C8F46B9-16AA-41C9-AB0C-817143B46A3C}"/>
                </a:ext>
              </a:extLst>
            </p:cNvPr>
            <p:cNvSpPr txBox="1"/>
            <p:nvPr/>
          </p:nvSpPr>
          <p:spPr>
            <a:xfrm rot="16200000">
              <a:off x="-916600" y="3866605"/>
              <a:ext cx="262865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Est. 2019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D0E930-9904-4C83-A4DC-497C78E6EA2F}"/>
              </a:ext>
            </a:extLst>
          </p:cNvPr>
          <p:cNvSpPr txBox="1"/>
          <p:nvPr/>
        </p:nvSpPr>
        <p:spPr>
          <a:xfrm>
            <a:off x="6806100" y="365981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</a:t>
            </a:r>
            <a:endParaRPr lang="en-ID" sz="1000" spc="3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FCF0E-E75B-4061-AD38-5B66778E6682}"/>
              </a:ext>
            </a:extLst>
          </p:cNvPr>
          <p:cNvSpPr txBox="1"/>
          <p:nvPr/>
        </p:nvSpPr>
        <p:spPr>
          <a:xfrm>
            <a:off x="4072614" y="4597599"/>
            <a:ext cx="4101818" cy="18466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PRESENTATION TEMPLATE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917DB-4A6E-43C0-86D5-36F1DAF0EF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77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66E8CD-CB75-4C2E-831C-2C356D1E84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85CA51-E847-4BC9-81BB-13C9DCFC3A7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A2FBD5-CC4E-4042-B4EE-CDB365E5D54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DFF7692-72B5-41FF-8C4D-82C28D2A474D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A450F-42F4-43B9-AA59-064AE7B6CEAD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191C24-A6FA-4810-A00A-423A6AFC252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2EA0DC-B208-4453-AE1A-E8F8CCF0411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E1DB99-15F9-40E9-948C-782B9B7FA240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Start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2DA3D-E863-4AC5-A933-EC360FD2C0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BBB7C6-A943-4A93-B48C-835B287CF885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732F80-75A3-4420-8CCD-D9C1A25C74C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Result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B5633-2C19-4DF5-934F-89D4D05EB0B7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FF3FB-CFF3-45F8-A0CB-DACA80F2081F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5050B-0DF3-4334-A15C-B2C8BE4789B1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One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08D4F5B-261C-43F5-ADBA-FE9F24A6605F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6E16E2-D8D1-4AF8-8AE0-478B3453AA93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4FC163B-B3D8-4D26-AA57-32502638604A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8ABB6BC-BFF2-439D-89BB-A45C1F2F5144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A10A4D-B98A-48ED-9CAA-D5BB03029950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0BB6225-E937-4EE8-AA25-7894F01A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637" y="3138487"/>
            <a:ext cx="466725" cy="581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7B8B87-5C5A-4F14-8265-C3DF2F6F56CF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26485C-099B-4BE4-886C-7996A788F497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C85C0C-E4AB-4934-A3E7-BA1AAA478447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781E8-C08D-44F8-B18C-225558B8B0D5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1237A-B137-4965-9724-BA32103CD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EE0D4C-8F12-4795-964A-CA112BB10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1830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1AD645-3F82-4457-902B-C584C388FCA9}"/>
              </a:ext>
            </a:extLst>
          </p:cNvPr>
          <p:cNvGrpSpPr/>
          <p:nvPr/>
        </p:nvGrpSpPr>
        <p:grpSpPr>
          <a:xfrm>
            <a:off x="1529144" y="5078876"/>
            <a:ext cx="2391717" cy="1158639"/>
            <a:chOff x="5418790" y="4849704"/>
            <a:chExt cx="2391717" cy="11586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D86204-CF18-4ADD-AA32-077150BF0F20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3569E8-3798-426C-9EDF-2DD9109F4DCD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Two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73C2D-9C63-45E7-8F87-7A1165386DB0}"/>
              </a:ext>
            </a:extLst>
          </p:cNvPr>
          <p:cNvGrpSpPr/>
          <p:nvPr/>
        </p:nvGrpSpPr>
        <p:grpSpPr>
          <a:xfrm>
            <a:off x="4900139" y="5078876"/>
            <a:ext cx="2391717" cy="1158639"/>
            <a:chOff x="5418790" y="4849704"/>
            <a:chExt cx="2391717" cy="11586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D0544-E15D-4BD0-9A4E-AA79DA72FD0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745AA8-AE5D-4569-8FFB-253F7E01BD53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Objective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4260-FB6E-4332-A7E8-DDF3D70B4CD6}"/>
              </a:ext>
            </a:extLst>
          </p:cNvPr>
          <p:cNvGrpSpPr/>
          <p:nvPr/>
        </p:nvGrpSpPr>
        <p:grpSpPr>
          <a:xfrm>
            <a:off x="8271141" y="5078876"/>
            <a:ext cx="2391717" cy="1158639"/>
            <a:chOff x="5418790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8A6C1E-10C4-4848-9040-B9C68C30D873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BF85C6-25CC-46F1-B065-5B2D4486878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 Finish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A01261B-B84E-4834-AC7B-5CB38E11DC5F}"/>
              </a:ext>
            </a:extLst>
          </p:cNvPr>
          <p:cNvSpPr/>
          <p:nvPr/>
        </p:nvSpPr>
        <p:spPr>
          <a:xfrm>
            <a:off x="2644663" y="6487795"/>
            <a:ext cx="160677" cy="13851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08861AC-7537-4402-8D80-40C9B02525D5}"/>
              </a:ext>
            </a:extLst>
          </p:cNvPr>
          <p:cNvSpPr/>
          <p:nvPr/>
        </p:nvSpPr>
        <p:spPr>
          <a:xfrm>
            <a:off x="6015658" y="6478970"/>
            <a:ext cx="160677" cy="13851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4C3A84-02FD-4621-B7B4-5A1193152C48}"/>
              </a:ext>
            </a:extLst>
          </p:cNvPr>
          <p:cNvSpPr/>
          <p:nvPr/>
        </p:nvSpPr>
        <p:spPr>
          <a:xfrm>
            <a:off x="9386657" y="6487027"/>
            <a:ext cx="160677" cy="13851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DA05F7-7F97-4C47-86CD-C05E3FB9906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CB8893-BE55-4621-89CF-180137983B9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6EAC9-2C23-4615-AB70-70C31BFE0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Agenda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E7787C-6D95-47B4-AC40-53AE255BDBD5}"/>
              </a:ext>
            </a:extLst>
          </p:cNvPr>
          <p:cNvSpPr txBox="1"/>
          <p:nvPr/>
        </p:nvSpPr>
        <p:spPr>
          <a:xfrm>
            <a:off x="3329503" y="1480236"/>
            <a:ext cx="5532991" cy="24051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BAD72A-FD7E-4432-AE28-B5F5324468D9}"/>
              </a:ext>
            </a:extLst>
          </p:cNvPr>
          <p:cNvSpPr txBox="1"/>
          <p:nvPr/>
        </p:nvSpPr>
        <p:spPr>
          <a:xfrm>
            <a:off x="4494116" y="92299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Agenda Timeline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C7C9D-9757-4495-AD04-2737E88FCB93}"/>
              </a:ext>
            </a:extLst>
          </p:cNvPr>
          <p:cNvSpPr/>
          <p:nvPr/>
        </p:nvSpPr>
        <p:spPr>
          <a:xfrm>
            <a:off x="4781262" y="2219678"/>
            <a:ext cx="2629467" cy="2418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C12F6FF-34B0-4B6B-85FD-E0786BA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5012" y="3148012"/>
            <a:ext cx="561975" cy="56197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F766DD-C94B-47E8-A9D6-B674352F2C1E}"/>
              </a:ext>
            </a:extLst>
          </p:cNvPr>
          <p:cNvSpPr/>
          <p:nvPr/>
        </p:nvSpPr>
        <p:spPr>
          <a:xfrm>
            <a:off x="1410271" y="6617485"/>
            <a:ext cx="2629464" cy="259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8A8255-C359-4438-96AE-B504A2DC2E34}"/>
              </a:ext>
            </a:extLst>
          </p:cNvPr>
          <p:cNvSpPr/>
          <p:nvPr/>
        </p:nvSpPr>
        <p:spPr>
          <a:xfrm>
            <a:off x="4781265" y="6617485"/>
            <a:ext cx="2629464" cy="2591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C646D9-265A-4186-99BF-4DF076884771}"/>
              </a:ext>
            </a:extLst>
          </p:cNvPr>
          <p:cNvSpPr/>
          <p:nvPr/>
        </p:nvSpPr>
        <p:spPr>
          <a:xfrm>
            <a:off x="8152258" y="6617485"/>
            <a:ext cx="2629464" cy="2591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F12B30-878A-4B6F-A4A7-981FB817549D}"/>
              </a:ext>
            </a:extLst>
          </p:cNvPr>
          <p:cNvSpPr/>
          <p:nvPr/>
        </p:nvSpPr>
        <p:spPr>
          <a:xfrm>
            <a:off x="7410723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CA9ED-5848-4DDF-92AE-1C88A36A72B1}"/>
              </a:ext>
            </a:extLst>
          </p:cNvPr>
          <p:cNvSpPr/>
          <p:nvPr/>
        </p:nvSpPr>
        <p:spPr>
          <a:xfrm>
            <a:off x="4039732" y="6617485"/>
            <a:ext cx="741530" cy="2591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D0CA2-D529-4659-B92B-A133DB8E24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AC2838-5906-41F3-96E9-2D0B38EA6D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34648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A6106B-7AE4-463F-B1B8-D56267F71A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38646-7193-4E00-8F8D-C3E17D1586D4}"/>
              </a:ext>
            </a:extLst>
          </p:cNvPr>
          <p:cNvSpPr/>
          <p:nvPr/>
        </p:nvSpPr>
        <p:spPr>
          <a:xfrm>
            <a:off x="0" y="0"/>
            <a:ext cx="12192000" cy="380274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51138-4A5D-42C7-A1FC-18E36FD2BA84}"/>
              </a:ext>
            </a:extLst>
          </p:cNvPr>
          <p:cNvSpPr txBox="1"/>
          <p:nvPr/>
        </p:nvSpPr>
        <p:spPr>
          <a:xfrm>
            <a:off x="1452563" y="4212382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91BD6-D213-4949-92E2-04920A94A6EA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12</a:t>
            </a:fld>
            <a:endParaRPr lang="en-ID" sz="1200" b="1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E621B-7511-4E60-AEEB-806BB1B88492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1B49B-A7F3-4BA5-87D6-E5B4FBFC13E9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</a:rPr>
              <a:t>UL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EB680-6ED2-4644-B74C-7A7EB2AD3BD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15E0F-01F2-4FB3-AEF2-4D4E8C5BFF9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94DFD2-9AF4-4DDA-A87A-0DA82F8DE76D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8D034E-DB64-4768-969B-E53400EC5B9E}"/>
              </a:ext>
            </a:extLst>
          </p:cNvPr>
          <p:cNvSpPr txBox="1"/>
          <p:nvPr/>
        </p:nvSpPr>
        <p:spPr>
          <a:xfrm>
            <a:off x="1472199" y="1099441"/>
            <a:ext cx="10192395" cy="120263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72633-4D08-480D-85A8-D04ADB424888}"/>
              </a:ext>
            </a:extLst>
          </p:cNvPr>
          <p:cNvGrpSpPr/>
          <p:nvPr/>
        </p:nvGrpSpPr>
        <p:grpSpPr>
          <a:xfrm>
            <a:off x="1472199" y="5371791"/>
            <a:ext cx="1240357" cy="338554"/>
            <a:chOff x="8302171" y="4981290"/>
            <a:chExt cx="1240357" cy="33855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38F81E-BC45-49B0-87CB-19DDA8839087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DD90BC-BE25-4868-92F2-4AF1565084A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94E733-80D0-4E09-9FB3-CA80CD2DED28}"/>
              </a:ext>
            </a:extLst>
          </p:cNvPr>
          <p:cNvGrpSpPr/>
          <p:nvPr/>
        </p:nvGrpSpPr>
        <p:grpSpPr>
          <a:xfrm>
            <a:off x="6847423" y="6118398"/>
            <a:ext cx="831839" cy="217995"/>
            <a:chOff x="6847423" y="6118398"/>
            <a:chExt cx="831839" cy="21799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C1EB1-CAAC-4635-B98E-192442E7500E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9C8E0D-D012-40E3-B705-ECEEC15A0634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EC3B83-2A81-441B-A998-9142E5D25476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3D5C9-B23B-4C61-A9A7-5FD969E46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287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BC5EF40-565D-471D-8AD6-64A55C7A49A2}"/>
              </a:ext>
            </a:extLst>
          </p:cNvPr>
          <p:cNvGrpSpPr/>
          <p:nvPr/>
        </p:nvGrpSpPr>
        <p:grpSpPr>
          <a:xfrm>
            <a:off x="5231448" y="1484222"/>
            <a:ext cx="2145482" cy="1158639"/>
            <a:chOff x="5253219" y="1484222"/>
            <a:chExt cx="2145482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6CB19-F2E4-4DE7-8A30-D334CBD7208D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7BFC26-CFAF-43F7-9549-9D0F3ABE6723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41F9C7-5D2E-49AF-96BF-F435D81B18F2}"/>
              </a:ext>
            </a:extLst>
          </p:cNvPr>
          <p:cNvSpPr txBox="1"/>
          <p:nvPr/>
        </p:nvSpPr>
        <p:spPr>
          <a:xfrm>
            <a:off x="2065564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217BE-EDF0-4ED2-B73F-B3FF3AC73CDF}"/>
              </a:ext>
            </a:extLst>
          </p:cNvPr>
          <p:cNvSpPr txBox="1"/>
          <p:nvPr/>
        </p:nvSpPr>
        <p:spPr>
          <a:xfrm>
            <a:off x="23231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625A66-8771-4E38-ABE0-89111AA2981B}"/>
              </a:ext>
            </a:extLst>
          </p:cNvPr>
          <p:cNvSpPr txBox="1"/>
          <p:nvPr/>
        </p:nvSpPr>
        <p:spPr>
          <a:xfrm>
            <a:off x="8139748" y="4821747"/>
            <a:ext cx="240306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8D2C5F-E53F-4A7A-9121-32F581222EB2}"/>
              </a:ext>
            </a:extLst>
          </p:cNvPr>
          <p:cNvSpPr txBox="1"/>
          <p:nvPr/>
        </p:nvSpPr>
        <p:spPr>
          <a:xfrm>
            <a:off x="8139748" y="4457621"/>
            <a:ext cx="2145482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Three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A16F0-D4A1-4C5C-8B2D-C09801A219C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08E4B4-12A0-4EA6-B7B8-387399C8304D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1D5BEE-A697-4F20-866A-DBDC3CB05977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90BDE-7DAE-43BD-9548-81309179F4A8}"/>
              </a:ext>
            </a:extLst>
          </p:cNvPr>
          <p:cNvGrpSpPr/>
          <p:nvPr/>
        </p:nvGrpSpPr>
        <p:grpSpPr>
          <a:xfrm>
            <a:off x="5888269" y="953211"/>
            <a:ext cx="831839" cy="217995"/>
            <a:chOff x="6847423" y="6118398"/>
            <a:chExt cx="831839" cy="21799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D89904-8117-44E5-B16C-8724F18DA3A2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4227F6-BB4E-406C-978A-C71E04D23D27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201711E-8878-49FE-9AA0-2B476C5BD4D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6D9868-9711-4B1A-AAA6-8C2FFE6E06C6}"/>
              </a:ext>
            </a:extLst>
          </p:cNvPr>
          <p:cNvGrpSpPr/>
          <p:nvPr/>
        </p:nvGrpSpPr>
        <p:grpSpPr>
          <a:xfrm>
            <a:off x="3552630" y="3857981"/>
            <a:ext cx="831839" cy="217995"/>
            <a:chOff x="6847423" y="6118398"/>
            <a:chExt cx="831839" cy="21799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9BDA4A-1B7B-4148-8D39-3EEF42AFAE90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DD8E41-6446-4233-8E62-812712275182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97EA93-A9A2-40DA-B7F3-5DCD3F228527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559C79-B3FE-4723-BFE2-F1801417600C}"/>
              </a:ext>
            </a:extLst>
          </p:cNvPr>
          <p:cNvGrpSpPr/>
          <p:nvPr/>
        </p:nvGrpSpPr>
        <p:grpSpPr>
          <a:xfrm>
            <a:off x="8139748" y="3857981"/>
            <a:ext cx="831839" cy="217995"/>
            <a:chOff x="6847423" y="6118398"/>
            <a:chExt cx="831839" cy="21799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861BC2-4181-4714-8D7D-3CD8DCE11D8C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CD51B6-BB8D-4C8C-BFFE-1EAA828E2686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996F55-A98B-4179-B410-730FC9A2375B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2BCAA-B08E-46BD-B6BA-6C9D089DE8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3A469A-09A5-421D-9254-B92D86E61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E035F1-E367-460E-B8FF-2CD39DB7FE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6666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493AE9-BDAA-4B66-AA44-9A7E05D5C33A}"/>
              </a:ext>
            </a:extLst>
          </p:cNvPr>
          <p:cNvGrpSpPr/>
          <p:nvPr/>
        </p:nvGrpSpPr>
        <p:grpSpPr>
          <a:xfrm>
            <a:off x="5023259" y="1715778"/>
            <a:ext cx="2145482" cy="1158639"/>
            <a:chOff x="5253219" y="1484222"/>
            <a:chExt cx="2145482" cy="1158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6A86E2-C762-43AE-9A79-7E6A24CA6041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AEB16-417B-4AB8-ABBD-C7A5A77E8DD4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3C644-05AD-440C-B2DF-5AC22A784BAF}"/>
              </a:ext>
            </a:extLst>
          </p:cNvPr>
          <p:cNvGrpSpPr/>
          <p:nvPr/>
        </p:nvGrpSpPr>
        <p:grpSpPr>
          <a:xfrm>
            <a:off x="5023259" y="4607964"/>
            <a:ext cx="2145482" cy="1158639"/>
            <a:chOff x="5253219" y="1484222"/>
            <a:chExt cx="2145482" cy="11586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1DDAF6-7425-4B51-B8A3-8F752ECEAECF}"/>
                </a:ext>
              </a:extLst>
            </p:cNvPr>
            <p:cNvSpPr txBox="1"/>
            <p:nvPr/>
          </p:nvSpPr>
          <p:spPr>
            <a:xfrm>
              <a:off x="5335769" y="1848348"/>
              <a:ext cx="1980382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C6EA0C-2C8D-4ECB-983D-74527DA45887}"/>
                </a:ext>
              </a:extLst>
            </p:cNvPr>
            <p:cNvSpPr txBox="1"/>
            <p:nvPr/>
          </p:nvSpPr>
          <p:spPr>
            <a:xfrm>
              <a:off x="5253219" y="1484222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Two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224DCA-FA3B-4E00-AA1C-3B27FB074A4F}"/>
              </a:ext>
            </a:extLst>
          </p:cNvPr>
          <p:cNvCxnSpPr/>
          <p:nvPr/>
        </p:nvCxnSpPr>
        <p:spPr>
          <a:xfrm>
            <a:off x="5693391" y="3428999"/>
            <a:ext cx="805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64995-8B94-423E-A8AA-C44533DA6F4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D6D8BB-F355-48D0-9002-4B67C4DDF7F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115734-CB58-4C86-A428-C862429F9775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AF5A13-1D67-407C-9B7F-38747D76F24A}"/>
              </a:ext>
            </a:extLst>
          </p:cNvPr>
          <p:cNvGrpSpPr/>
          <p:nvPr/>
        </p:nvGrpSpPr>
        <p:grpSpPr>
          <a:xfrm>
            <a:off x="5680081" y="1215729"/>
            <a:ext cx="831839" cy="217995"/>
            <a:chOff x="6847423" y="6118398"/>
            <a:chExt cx="831839" cy="21799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A486D4-1C74-4DB5-8A24-0F96DAF20DFB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5B389-309F-4E8A-B19E-5C49A931752D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9477A23-1204-450F-96F9-2BF52F533601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CC0B6C-8B7E-4249-A385-F085B6ACFB44}"/>
              </a:ext>
            </a:extLst>
          </p:cNvPr>
          <p:cNvGrpSpPr/>
          <p:nvPr/>
        </p:nvGrpSpPr>
        <p:grpSpPr>
          <a:xfrm>
            <a:off x="5680081" y="3983582"/>
            <a:ext cx="831839" cy="217995"/>
            <a:chOff x="6847423" y="6118398"/>
            <a:chExt cx="831839" cy="21799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F54FDD-BBCF-421B-A1B9-55D0BEAC84F1}"/>
                </a:ext>
              </a:extLst>
            </p:cNvPr>
            <p:cNvSpPr/>
            <p:nvPr/>
          </p:nvSpPr>
          <p:spPr>
            <a:xfrm>
              <a:off x="6847423" y="6118398"/>
              <a:ext cx="234111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2B77CD-641A-4789-B830-2B0985A93995}"/>
                </a:ext>
              </a:extLst>
            </p:cNvPr>
            <p:cNvSpPr/>
            <p:nvPr/>
          </p:nvSpPr>
          <p:spPr>
            <a:xfrm>
              <a:off x="7147695" y="6118398"/>
              <a:ext cx="234111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E804F3-B681-4FE0-BF99-89B3B38640F0}"/>
                </a:ext>
              </a:extLst>
            </p:cNvPr>
            <p:cNvSpPr/>
            <p:nvPr/>
          </p:nvSpPr>
          <p:spPr>
            <a:xfrm>
              <a:off x="7445152" y="6118398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097B11-055B-4AAE-8CE7-78D1B9FCA869}"/>
              </a:ext>
            </a:extLst>
          </p:cNvPr>
          <p:cNvGrpSpPr/>
          <p:nvPr/>
        </p:nvGrpSpPr>
        <p:grpSpPr>
          <a:xfrm>
            <a:off x="2449040" y="3075056"/>
            <a:ext cx="844480" cy="749278"/>
            <a:chOff x="2449040" y="3075056"/>
            <a:chExt cx="844480" cy="7492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4F3836-10D8-4004-85F0-7D29CE152CE3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D8104D7-78BB-4E51-99CF-DC79CDC6E00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F52708-1215-40FB-BCDF-02AE52A798B3}"/>
              </a:ext>
            </a:extLst>
          </p:cNvPr>
          <p:cNvGrpSpPr/>
          <p:nvPr/>
        </p:nvGrpSpPr>
        <p:grpSpPr>
          <a:xfrm>
            <a:off x="8898480" y="3078018"/>
            <a:ext cx="844480" cy="749278"/>
            <a:chOff x="2449040" y="3075056"/>
            <a:chExt cx="844480" cy="74927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47EFDA-6CEE-46FA-8440-5A5B4C8A6535}"/>
                </a:ext>
              </a:extLst>
            </p:cNvPr>
            <p:cNvSpPr txBox="1"/>
            <p:nvPr/>
          </p:nvSpPr>
          <p:spPr>
            <a:xfrm>
              <a:off x="2544242" y="3075056"/>
              <a:ext cx="749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2000" b="1" spc="6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F5C94D-77D9-4D7B-80F6-FAB4E038074A}"/>
                </a:ext>
              </a:extLst>
            </p:cNvPr>
            <p:cNvSpPr/>
            <p:nvPr/>
          </p:nvSpPr>
          <p:spPr>
            <a:xfrm>
              <a:off x="2449040" y="3075056"/>
              <a:ext cx="749278" cy="7492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5B0-F3A2-4AA1-91AD-33C319DFDC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D4E5087-2DC9-4E54-BF7A-AAB4458A91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4320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EE9273-3757-450D-AC9F-5FF0E70351E1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7B7C978-BFB8-4F98-A49C-C9A3EBD1BEB0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494EF3-FC21-4C2D-AF58-2296E2BD355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Break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9B472D-FC1A-4478-8865-7B3E14100169}"/>
              </a:ext>
            </a:extLst>
          </p:cNvPr>
          <p:cNvSpPr txBox="1"/>
          <p:nvPr/>
        </p:nvSpPr>
        <p:spPr>
          <a:xfrm>
            <a:off x="3681476" y="3004591"/>
            <a:ext cx="4829047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Break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E244D-8153-4B59-99AD-28E471E112C8}"/>
              </a:ext>
            </a:extLst>
          </p:cNvPr>
          <p:cNvSpPr txBox="1"/>
          <p:nvPr/>
        </p:nvSpPr>
        <p:spPr>
          <a:xfrm>
            <a:off x="3001783" y="3985620"/>
            <a:ext cx="6188431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47C1E-9E27-4FDF-A41D-5339235E0C6A}"/>
              </a:ext>
            </a:extLst>
          </p:cNvPr>
          <p:cNvGrpSpPr/>
          <p:nvPr/>
        </p:nvGrpSpPr>
        <p:grpSpPr>
          <a:xfrm>
            <a:off x="5680078" y="2354866"/>
            <a:ext cx="831840" cy="503668"/>
            <a:chOff x="1377341" y="833813"/>
            <a:chExt cx="831840" cy="503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BC1370-70BB-42AD-A6F0-CA9974A7A4A4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6470E-C2A0-4658-94DC-F777E1E2BDB3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32657D-E67F-4E2D-918B-5542262E8B4D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747602-C814-4D36-AFBB-F216DB26EA66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4D1B7-8A8F-45BA-969D-F36FFC3C2C15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71436F-EFF8-4E6F-9AD5-9C6522A88226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6279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01538-A892-446F-87FE-9C075E5CA8D2}"/>
              </a:ext>
            </a:extLst>
          </p:cNvPr>
          <p:cNvSpPr txBox="1"/>
          <p:nvPr/>
        </p:nvSpPr>
        <p:spPr>
          <a:xfrm>
            <a:off x="1469409" y="4537018"/>
            <a:ext cx="3203763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1385F-4458-4196-BB64-893468EA1877}"/>
              </a:ext>
            </a:extLst>
          </p:cNvPr>
          <p:cNvSpPr txBox="1"/>
          <p:nvPr/>
        </p:nvSpPr>
        <p:spPr>
          <a:xfrm>
            <a:off x="1469408" y="4033937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Team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7D052-B6A4-4443-AA0F-12E94D3EAFF6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392752-6C82-4EAB-B126-3CD205E5D6C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415451-5975-4F90-AC9C-D234E795984C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0" name="Graphic 30">
              <a:extLst>
                <a:ext uri="{FF2B5EF4-FFF2-40B4-BE49-F238E27FC236}">
                  <a16:creationId xmlns:a16="http://schemas.microsoft.com/office/drawing/2014/main" id="{2DE57999-5406-4DCB-B2A8-1A2DB7C2DC0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BC148C-9A05-453C-83D3-79DE39AA1867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6561BE6-CAF4-42C7-AD20-83E63C20717F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2B1B6CF-D00F-421D-A9BB-803E0760B5B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A0C34F-3051-43EB-9B98-E0359FFB7BE6}"/>
              </a:ext>
            </a:extLst>
          </p:cNvPr>
          <p:cNvGrpSpPr/>
          <p:nvPr/>
        </p:nvGrpSpPr>
        <p:grpSpPr>
          <a:xfrm>
            <a:off x="8451804" y="5749271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072D3DA-3147-4C09-AE2A-86E78C91619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5FC1C1-9B54-4AC8-8AE9-FC89E90B0F29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CA4B0C92-46BC-4088-8FDD-AA9B56F2186F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74E49FD-22A6-40AE-B4E7-AC04DC92516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8475D42-111D-4265-B231-BD473900A92D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3920B27-FEE7-490F-9C1C-AE9A0F2375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B0306B-838C-4A16-BEED-7BC04E22A123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4328B-010C-4FF1-9554-9C0A6F0A1FA5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559B1-10DE-4233-B872-6D92050779EF}"/>
              </a:ext>
            </a:extLst>
          </p:cNvPr>
          <p:cNvSpPr txBox="1"/>
          <p:nvPr/>
        </p:nvSpPr>
        <p:spPr>
          <a:xfrm>
            <a:off x="8451804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AD985D-A819-4945-B2E5-D9A38AD0DEA4}"/>
              </a:ext>
            </a:extLst>
          </p:cNvPr>
          <p:cNvSpPr txBox="1"/>
          <p:nvPr/>
        </p:nvSpPr>
        <p:spPr>
          <a:xfrm>
            <a:off x="8451804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7FD4F7-A6AF-4DB2-967C-2B9A7A78CFE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AC9BAC-D778-495A-B7FA-FFB2CC4B6BD4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A7115D-8FF1-4BDE-98E7-A98934CDDD8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1AE8F7-E6FE-4E88-AE45-1ACCB6D23A40}"/>
              </a:ext>
            </a:extLst>
          </p:cNvPr>
          <p:cNvSpPr txBox="1"/>
          <p:nvPr/>
        </p:nvSpPr>
        <p:spPr>
          <a:xfrm>
            <a:off x="1469408" y="946290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B3178-9A55-491E-9547-AA4A82A1B2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2FCB654-ED3E-4F59-B4DB-4E3CD3FF13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05620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1E7AF-59BC-4F33-8205-AC266C515C9D}"/>
              </a:ext>
            </a:extLst>
          </p:cNvPr>
          <p:cNvSpPr txBox="1"/>
          <p:nvPr/>
        </p:nvSpPr>
        <p:spPr>
          <a:xfrm>
            <a:off x="1233936" y="3605018"/>
            <a:ext cx="1738127" cy="12311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Rockstar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C71B3F-9DF6-4336-9A28-64AE546B1445}"/>
              </a:ext>
            </a:extLst>
          </p:cNvPr>
          <p:cNvGrpSpPr/>
          <p:nvPr/>
        </p:nvGrpSpPr>
        <p:grpSpPr>
          <a:xfrm>
            <a:off x="5830180" y="5732313"/>
            <a:ext cx="746787" cy="203533"/>
            <a:chOff x="6407790" y="5097970"/>
            <a:chExt cx="1063255" cy="2897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C5D8C-3AE2-46DA-982B-8EBC5E3FE9E2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229C3-C49F-4A0E-8F4A-9DE513AE42A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5D1B5A-F15B-4954-9E29-47C5E8A50F8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AC67DC5-74DD-44BA-9FB1-424AA89DDA8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34ED56-3CB2-4202-8F93-B03E0F96E64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9539FBC-71A8-41E7-8E36-0DF79A77EDF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FC1B95D-5137-444F-AC86-ECB1E452CB06}"/>
              </a:ext>
            </a:extLst>
          </p:cNvPr>
          <p:cNvSpPr txBox="1"/>
          <p:nvPr/>
        </p:nvSpPr>
        <p:spPr>
          <a:xfrm>
            <a:off x="5830180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D2CF6-FECE-4117-A848-D9441C244E09}"/>
              </a:ext>
            </a:extLst>
          </p:cNvPr>
          <p:cNvSpPr txBox="1"/>
          <p:nvPr/>
        </p:nvSpPr>
        <p:spPr>
          <a:xfrm>
            <a:off x="5830180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28C2B5-A4F7-4DAA-BF69-12B1B4310B89}"/>
              </a:ext>
            </a:extLst>
          </p:cNvPr>
          <p:cNvGrpSpPr/>
          <p:nvPr/>
        </p:nvGrpSpPr>
        <p:grpSpPr>
          <a:xfrm>
            <a:off x="8452825" y="5732313"/>
            <a:ext cx="746787" cy="203533"/>
            <a:chOff x="6407790" y="5097970"/>
            <a:chExt cx="1063255" cy="28978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7C61B-BA5C-45B3-8D58-7779CD88CAE8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AC568B-F02F-445A-A465-D9BA1FC8A2E8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18" name="Graphic 30">
              <a:extLst>
                <a:ext uri="{FF2B5EF4-FFF2-40B4-BE49-F238E27FC236}">
                  <a16:creationId xmlns:a16="http://schemas.microsoft.com/office/drawing/2014/main" id="{17607C17-8B89-4B32-8DBE-81EDDC4E5A99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8E6D7E0-ABBE-4BF7-B4B8-DE42184ACBE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6444F25-5E7D-4990-9B31-802CAEF7CA3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60D2647-212B-4E30-8F95-F1AEF06D3E7C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FE07F8E-3296-4977-9D91-D07EB8EC7D2E}"/>
              </a:ext>
            </a:extLst>
          </p:cNvPr>
          <p:cNvSpPr txBox="1"/>
          <p:nvPr/>
        </p:nvSpPr>
        <p:spPr>
          <a:xfrm>
            <a:off x="845282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477D3-CD61-4DC3-9D92-BDC88D90E321}"/>
              </a:ext>
            </a:extLst>
          </p:cNvPr>
          <p:cNvSpPr txBox="1"/>
          <p:nvPr/>
        </p:nvSpPr>
        <p:spPr>
          <a:xfrm>
            <a:off x="845282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17554B-73C7-4A4D-9E40-EE880B436833}"/>
              </a:ext>
            </a:extLst>
          </p:cNvPr>
          <p:cNvGrpSpPr/>
          <p:nvPr/>
        </p:nvGrpSpPr>
        <p:grpSpPr>
          <a:xfrm>
            <a:off x="3207535" y="5732313"/>
            <a:ext cx="746787" cy="203533"/>
            <a:chOff x="6407790" y="5097970"/>
            <a:chExt cx="1063255" cy="28978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B00DBF6-F3A9-4734-BF00-ECCEB9890D1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6BD543-A041-4F58-BE36-0C88E34A9FDB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7" name="Graphic 30">
              <a:extLst>
                <a:ext uri="{FF2B5EF4-FFF2-40B4-BE49-F238E27FC236}">
                  <a16:creationId xmlns:a16="http://schemas.microsoft.com/office/drawing/2014/main" id="{92C733CA-688D-4960-B48F-2F487CC78D5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C67D080-84A5-478B-ACB6-CD0DAD8BACB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B93C781-4241-42AA-8BB6-EACB07CCFDF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462AA2A-2747-4C20-97C0-7D26B30C90D5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F8A9DF-6BFE-4480-82C1-A05CA3B69ADB}"/>
              </a:ext>
            </a:extLst>
          </p:cNvPr>
          <p:cNvSpPr txBox="1"/>
          <p:nvPr/>
        </p:nvSpPr>
        <p:spPr>
          <a:xfrm>
            <a:off x="3207535" y="1818248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F29497-6866-4BEB-841E-473001991920}"/>
              </a:ext>
            </a:extLst>
          </p:cNvPr>
          <p:cNvSpPr txBox="1"/>
          <p:nvPr/>
        </p:nvSpPr>
        <p:spPr>
          <a:xfrm>
            <a:off x="3207535" y="1454122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Name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AF0E5A-5CC7-4B46-8393-7543ED36912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5B55C06-CBAB-4B16-990C-75C6D42E51A8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DDAEC-987F-4BDF-BA8D-89D9DD412A5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7CE6CE7-E41E-47FF-9406-4E1B9911E86A}"/>
              </a:ext>
            </a:extLst>
          </p:cNvPr>
          <p:cNvSpPr/>
          <p:nvPr/>
        </p:nvSpPr>
        <p:spPr>
          <a:xfrm>
            <a:off x="1233936" y="1454122"/>
            <a:ext cx="485253" cy="488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A556F-96D2-4C7D-82AD-D084D610B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3304DCF-B1C3-4486-81A8-64FECC57D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A7DFF875-2A13-42C2-BA1A-8AC0BB5B1C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470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BA8F4E2-3F1A-4C3D-BB57-50AE4B34885C}"/>
              </a:ext>
            </a:extLst>
          </p:cNvPr>
          <p:cNvSpPr txBox="1"/>
          <p:nvPr/>
        </p:nvSpPr>
        <p:spPr>
          <a:xfrm>
            <a:off x="2037219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3B36D-2FDD-44FF-9389-8C029E313679}"/>
              </a:ext>
            </a:extLst>
          </p:cNvPr>
          <p:cNvSpPr txBox="1"/>
          <p:nvPr/>
        </p:nvSpPr>
        <p:spPr>
          <a:xfrm>
            <a:off x="2147981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Linna</a:t>
            </a:r>
            <a:r>
              <a:rPr lang="en-US" sz="14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4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Lauly</a:t>
            </a:r>
            <a:endParaRPr lang="en-US" sz="1400" b="1" spc="3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BEA06-8495-41E8-B1E8-6C1AEEB258DD}"/>
              </a:ext>
            </a:extLst>
          </p:cNvPr>
          <p:cNvSpPr txBox="1"/>
          <p:nvPr/>
        </p:nvSpPr>
        <p:spPr>
          <a:xfrm>
            <a:off x="8080114" y="5242505"/>
            <a:ext cx="215170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F1265-04AB-4698-BFA5-7898625ECB6B}"/>
              </a:ext>
            </a:extLst>
          </p:cNvPr>
          <p:cNvSpPr txBox="1"/>
          <p:nvPr/>
        </p:nvSpPr>
        <p:spPr>
          <a:xfrm>
            <a:off x="8190876" y="4480069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James Oswald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8371C-BDCD-416E-9525-1967074E9293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D2C2204-9A0A-41FF-9B38-60F7635E274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041E73-4C69-4E16-AE58-D551F03079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2FF2DF-8150-4BE7-846F-E86EE0441C0C}"/>
              </a:ext>
            </a:extLst>
          </p:cNvPr>
          <p:cNvSpPr txBox="1"/>
          <p:nvPr/>
        </p:nvSpPr>
        <p:spPr>
          <a:xfrm>
            <a:off x="1711989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8F18-6B2D-4750-8F49-889715A8E535}"/>
              </a:ext>
            </a:extLst>
          </p:cNvPr>
          <p:cNvSpPr txBox="1"/>
          <p:nvPr/>
        </p:nvSpPr>
        <p:spPr>
          <a:xfrm>
            <a:off x="7754884" y="4816875"/>
            <a:ext cx="2802160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 Marketing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ABB7D-7D80-4E09-B8B6-F482125392F7}"/>
              </a:ext>
            </a:extLst>
          </p:cNvPr>
          <p:cNvGrpSpPr/>
          <p:nvPr/>
        </p:nvGrpSpPr>
        <p:grpSpPr>
          <a:xfrm>
            <a:off x="2739676" y="1228754"/>
            <a:ext cx="746787" cy="203533"/>
            <a:chOff x="6407790" y="5097970"/>
            <a:chExt cx="1063255" cy="28978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A4F21-6CC3-4676-9151-AB53746242F7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FDCF92-876B-45D6-A20F-862E77C04B45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4" name="Graphic 30">
              <a:extLst>
                <a:ext uri="{FF2B5EF4-FFF2-40B4-BE49-F238E27FC236}">
                  <a16:creationId xmlns:a16="http://schemas.microsoft.com/office/drawing/2014/main" id="{CE27B084-B9EC-4254-A1C8-87F80422E65A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solidFill>
              <a:schemeClr val="tx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06F5A36-4628-4624-9282-801784AA791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E661C1-DC56-442E-8642-A341AC792884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EBCE3DF-FE9A-496F-875C-8274E37CD41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C8B92C-A472-4AB7-8D69-C992A54DA926}"/>
              </a:ext>
            </a:extLst>
          </p:cNvPr>
          <p:cNvGrpSpPr/>
          <p:nvPr/>
        </p:nvGrpSpPr>
        <p:grpSpPr>
          <a:xfrm>
            <a:off x="8782571" y="1228754"/>
            <a:ext cx="746787" cy="203533"/>
            <a:chOff x="6407790" y="5097970"/>
            <a:chExt cx="1063255" cy="289785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52E976-8F26-45A2-8798-3062EC14B331}"/>
                </a:ext>
              </a:extLst>
            </p:cNvPr>
            <p:cNvSpPr/>
            <p:nvPr/>
          </p:nvSpPr>
          <p:spPr>
            <a:xfrm>
              <a:off x="7154275" y="5136979"/>
              <a:ext cx="316770" cy="25077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10C5DC-6AC1-457F-A2FA-970269DFFA6D}"/>
                </a:ext>
              </a:extLst>
            </p:cNvPr>
            <p:cNvSpPr/>
            <p:nvPr/>
          </p:nvSpPr>
          <p:spPr>
            <a:xfrm>
              <a:off x="6881770" y="5097970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31" name="Graphic 30">
              <a:extLst>
                <a:ext uri="{FF2B5EF4-FFF2-40B4-BE49-F238E27FC236}">
                  <a16:creationId xmlns:a16="http://schemas.microsoft.com/office/drawing/2014/main" id="{7DEBBC82-E02C-47B5-9386-014B12BBAABD}"/>
                </a:ext>
              </a:extLst>
            </p:cNvPr>
            <p:cNvGrpSpPr/>
            <p:nvPr/>
          </p:nvGrpSpPr>
          <p:grpSpPr>
            <a:xfrm>
              <a:off x="6407790" y="5097970"/>
              <a:ext cx="289785" cy="289785"/>
              <a:chOff x="6635115" y="1873567"/>
              <a:chExt cx="485775" cy="485775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52D008-0C7F-4A88-9C46-EB5B09453F1C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A3454A-B3CA-4679-A4DD-0A088051B68B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32FCE88-77C6-4061-B886-8930F2CE9B77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1510EEF-9D1C-4B34-8FA0-71F272A2A798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18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7B662-F7AD-4056-854B-CDCE21907288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33BD-A136-4791-9287-0FE7678AA8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752C8E-BF5C-444C-A287-5603817999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1735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8DA91-3C1A-4555-A8F2-2A223A8D4D02}"/>
              </a:ext>
            </a:extLst>
          </p:cNvPr>
          <p:cNvSpPr txBox="1"/>
          <p:nvPr/>
        </p:nvSpPr>
        <p:spPr>
          <a:xfrm>
            <a:off x="5806199" y="3972644"/>
            <a:ext cx="4015331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B32FC-FB52-499C-B3B9-F16557902539}"/>
              </a:ext>
            </a:extLst>
          </p:cNvPr>
          <p:cNvSpPr txBox="1"/>
          <p:nvPr/>
        </p:nvSpPr>
        <p:spPr>
          <a:xfrm>
            <a:off x="5806199" y="3405781"/>
            <a:ext cx="1930176" cy="21544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400" b="1" spc="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Founders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344E65-EE71-4920-8373-FF1EE835D96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73E519-3590-498D-BF90-4F5AD66E15B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5DD761-CB1B-4B51-869F-055545C34E2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Team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63D6E-F748-452A-B64D-FA39B7E4EFD3}"/>
              </a:ext>
            </a:extLst>
          </p:cNvPr>
          <p:cNvSpPr/>
          <p:nvPr/>
        </p:nvSpPr>
        <p:spPr>
          <a:xfrm>
            <a:off x="1392072" y="5165408"/>
            <a:ext cx="3535466" cy="903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2E648D-5637-4C50-B35C-4FCBD71C422C}"/>
              </a:ext>
            </a:extLst>
          </p:cNvPr>
          <p:cNvGrpSpPr/>
          <p:nvPr/>
        </p:nvGrpSpPr>
        <p:grpSpPr>
          <a:xfrm>
            <a:off x="5729873" y="5020903"/>
            <a:ext cx="4328323" cy="1047748"/>
            <a:chOff x="6194534" y="3794814"/>
            <a:chExt cx="4328323" cy="10477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284C7F-6490-4AC8-9DCB-5CDFB9A52F15}"/>
                </a:ext>
              </a:extLst>
            </p:cNvPr>
            <p:cNvSpPr/>
            <p:nvPr/>
          </p:nvSpPr>
          <p:spPr>
            <a:xfrm>
              <a:off x="6278329" y="4180114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4707A4-8C30-412E-B948-39079D3D8577}"/>
                </a:ext>
              </a:extLst>
            </p:cNvPr>
            <p:cNvSpPr/>
            <p:nvPr/>
          </p:nvSpPr>
          <p:spPr>
            <a:xfrm>
              <a:off x="6278329" y="4769990"/>
              <a:ext cx="4244528" cy="725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Lato" panose="020F050202020403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B27E7-4FA3-462C-8F91-7D61D155399F}"/>
                </a:ext>
              </a:extLst>
            </p:cNvPr>
            <p:cNvSpPr txBox="1"/>
            <p:nvPr/>
          </p:nvSpPr>
          <p:spPr>
            <a:xfrm>
              <a:off x="6194534" y="3794814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Design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091E4F-3B8F-4EAF-BD14-42B5FA320611}"/>
                </a:ext>
              </a:extLst>
            </p:cNvPr>
            <p:cNvSpPr txBox="1"/>
            <p:nvPr/>
          </p:nvSpPr>
          <p:spPr>
            <a:xfrm>
              <a:off x="6194534" y="4403106"/>
              <a:ext cx="2183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Presentation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379825-5CA4-4C65-8388-692069E6CF55}"/>
                </a:ext>
              </a:extLst>
            </p:cNvPr>
            <p:cNvSpPr/>
            <p:nvPr/>
          </p:nvSpPr>
          <p:spPr>
            <a:xfrm>
              <a:off x="6278329" y="4179996"/>
              <a:ext cx="3748321" cy="725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53D936-EC43-4232-929C-3AF43C333448}"/>
                </a:ext>
              </a:extLst>
            </p:cNvPr>
            <p:cNvSpPr/>
            <p:nvPr/>
          </p:nvSpPr>
          <p:spPr>
            <a:xfrm>
              <a:off x="6278330" y="4769990"/>
              <a:ext cx="3417214" cy="725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A7D0DF-2CA3-4AAB-8E0C-38B816DC3D78}"/>
              </a:ext>
            </a:extLst>
          </p:cNvPr>
          <p:cNvGrpSpPr/>
          <p:nvPr/>
        </p:nvGrpSpPr>
        <p:grpSpPr>
          <a:xfrm>
            <a:off x="2567210" y="5549275"/>
            <a:ext cx="1199355" cy="203533"/>
            <a:chOff x="2544632" y="5144840"/>
            <a:chExt cx="1199355" cy="203533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775F-3AC0-4408-A332-94771D2836C2}"/>
                </a:ext>
              </a:extLst>
            </p:cNvPr>
            <p:cNvSpPr/>
            <p:nvPr/>
          </p:nvSpPr>
          <p:spPr>
            <a:xfrm>
              <a:off x="3521501" y="5172238"/>
              <a:ext cx="222486" cy="176135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7A8594-1211-4FC0-BACC-4BA053344D46}"/>
                </a:ext>
              </a:extLst>
            </p:cNvPr>
            <p:cNvSpPr/>
            <p:nvPr/>
          </p:nvSpPr>
          <p:spPr>
            <a:xfrm>
              <a:off x="3087864" y="5144840"/>
              <a:ext cx="93938" cy="203533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AED5666-0E4B-49A6-A965-A2A289C8A52E}"/>
                </a:ext>
              </a:extLst>
            </p:cNvPr>
            <p:cNvGrpSpPr/>
            <p:nvPr/>
          </p:nvGrpSpPr>
          <p:grpSpPr>
            <a:xfrm>
              <a:off x="2544632" y="5144840"/>
              <a:ext cx="203533" cy="203533"/>
              <a:chOff x="6635115" y="1873567"/>
              <a:chExt cx="485775" cy="485775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F8037C-1CCA-43C3-963F-0DFE77521318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8BDD92-8F6D-48EA-8844-7C369B76224A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7E63E6C-EA0B-497D-A5BD-FC680FEC7A1E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CDD35-3580-4927-BB47-82240B14B861}"/>
              </a:ext>
            </a:extLst>
          </p:cNvPr>
          <p:cNvSpPr txBox="1"/>
          <p:nvPr/>
        </p:nvSpPr>
        <p:spPr>
          <a:xfrm>
            <a:off x="5806199" y="2993984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LEO DUMMY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9CA-94DD-462C-93EE-1A037A9514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70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791474B-117A-4C75-80A0-8698FF7F4E6B}"/>
              </a:ext>
            </a:extLst>
          </p:cNvPr>
          <p:cNvSpPr/>
          <p:nvPr/>
        </p:nvSpPr>
        <p:spPr>
          <a:xfrm rot="20700000">
            <a:off x="6770909" y="1460456"/>
            <a:ext cx="522504" cy="2184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D3BC9-1528-4B31-A338-1267BD715775}"/>
              </a:ext>
            </a:extLst>
          </p:cNvPr>
          <p:cNvSpPr/>
          <p:nvPr/>
        </p:nvSpPr>
        <p:spPr>
          <a:xfrm rot="20700000">
            <a:off x="4898589" y="1156196"/>
            <a:ext cx="522504" cy="21848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B4C42-9F3F-4148-804E-9161A23CC448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3E960A-2679-4999-AE56-AE293AFCDE06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E65C6-80BB-47FC-A161-48AF2AEAAF65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Editor’s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8B15E-7EA1-42A1-97B8-F8C564962658}"/>
              </a:ext>
            </a:extLst>
          </p:cNvPr>
          <p:cNvGrpSpPr/>
          <p:nvPr/>
        </p:nvGrpSpPr>
        <p:grpSpPr>
          <a:xfrm>
            <a:off x="4610231" y="3947026"/>
            <a:ext cx="2971535" cy="1356720"/>
            <a:chOff x="4610231" y="3947026"/>
            <a:chExt cx="2971535" cy="13567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B6FFE-1260-43A5-A9BC-3CA7E6EFF121}"/>
                </a:ext>
              </a:extLst>
            </p:cNvPr>
            <p:cNvSpPr txBox="1"/>
            <p:nvPr/>
          </p:nvSpPr>
          <p:spPr>
            <a:xfrm>
              <a:off x="4610231" y="4786232"/>
              <a:ext cx="2971535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AF649-047E-459C-A9CE-C2BACAAB9D03}"/>
                </a:ext>
              </a:extLst>
            </p:cNvPr>
            <p:cNvSpPr txBox="1"/>
            <p:nvPr/>
          </p:nvSpPr>
          <p:spPr>
            <a:xfrm>
              <a:off x="4694919" y="3947026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Lia Yuan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23D50-C146-45BC-AD07-825BA1A1541F}"/>
                </a:ext>
              </a:extLst>
            </p:cNvPr>
            <p:cNvSpPr txBox="1"/>
            <p:nvPr/>
          </p:nvSpPr>
          <p:spPr>
            <a:xfrm>
              <a:off x="4694919" y="4253431"/>
              <a:ext cx="2802160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Executive Editor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1E1F5-A844-4702-BF9C-3CDA3D48A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3753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9CC7CF-6DDF-41AB-A1F5-D1152E4F0446}"/>
              </a:ext>
            </a:extLst>
          </p:cNvPr>
          <p:cNvSpPr/>
          <p:nvPr/>
        </p:nvSpPr>
        <p:spPr>
          <a:xfrm>
            <a:off x="1123326" y="6048387"/>
            <a:ext cx="485253" cy="466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376E8-88CD-43D3-96C4-5387FAE58028}"/>
              </a:ext>
            </a:extLst>
          </p:cNvPr>
          <p:cNvSpPr/>
          <p:nvPr/>
        </p:nvSpPr>
        <p:spPr>
          <a:xfrm>
            <a:off x="6407284" y="3114579"/>
            <a:ext cx="485253" cy="466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04EDB4-67A7-4FEB-8A13-39309BA192CE}"/>
              </a:ext>
            </a:extLst>
          </p:cNvPr>
          <p:cNvSpPr/>
          <p:nvPr/>
        </p:nvSpPr>
        <p:spPr>
          <a:xfrm>
            <a:off x="6407284" y="6048386"/>
            <a:ext cx="485253" cy="466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71E04-A68B-4217-A4FC-D320116A9C53}"/>
              </a:ext>
            </a:extLst>
          </p:cNvPr>
          <p:cNvSpPr txBox="1"/>
          <p:nvPr/>
        </p:nvSpPr>
        <p:spPr>
          <a:xfrm>
            <a:off x="1365955" y="2053420"/>
            <a:ext cx="3203762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34D37-D746-436B-9DF7-32756AE06BF3}"/>
              </a:ext>
            </a:extLst>
          </p:cNvPr>
          <p:cNvSpPr txBox="1"/>
          <p:nvPr/>
        </p:nvSpPr>
        <p:spPr>
          <a:xfrm>
            <a:off x="1365953" y="1112141"/>
            <a:ext cx="320376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Influencer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09A4-0245-4C63-99F3-302CC462C5B0}"/>
              </a:ext>
            </a:extLst>
          </p:cNvPr>
          <p:cNvSpPr txBox="1"/>
          <p:nvPr/>
        </p:nvSpPr>
        <p:spPr>
          <a:xfrm>
            <a:off x="4090879" y="5210103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DF5FC-A9AA-471B-A1CE-A3BACE5482F6}"/>
              </a:ext>
            </a:extLst>
          </p:cNvPr>
          <p:cNvSpPr txBox="1"/>
          <p:nvPr/>
        </p:nvSpPr>
        <p:spPr>
          <a:xfrm>
            <a:off x="9374837" y="5219700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8DF4B-4CF5-476D-8B1A-56040F52ABB4}"/>
              </a:ext>
            </a:extLst>
          </p:cNvPr>
          <p:cNvSpPr txBox="1"/>
          <p:nvPr/>
        </p:nvSpPr>
        <p:spPr>
          <a:xfrm>
            <a:off x="9374837" y="2357488"/>
            <a:ext cx="1778757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751AC04-0B1C-43F7-84D2-A3D6666C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7507" y="4688290"/>
            <a:ext cx="347663" cy="3238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5A26DDC-9A7B-4B93-935D-80FFC747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4688442"/>
            <a:ext cx="347663" cy="3238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31E473E-75A5-496B-A8E4-E1856AEB5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4837" y="1826078"/>
            <a:ext cx="347663" cy="32385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A88B-F0CC-4D9C-9E1D-C783A255D8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C64F30-5052-40D0-814E-2E2C342210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299DBB2-564E-42AC-BAA8-AD6719256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5506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3BC19-70FF-4DD7-86FE-04ACC0C6BFBA}"/>
              </a:ext>
            </a:extLst>
          </p:cNvPr>
          <p:cNvSpPr txBox="1"/>
          <p:nvPr/>
        </p:nvSpPr>
        <p:spPr>
          <a:xfrm>
            <a:off x="1155512" y="1615222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B0F44-1781-4560-AD7E-55E8AEAAAB42}"/>
              </a:ext>
            </a:extLst>
          </p:cNvPr>
          <p:cNvSpPr txBox="1"/>
          <p:nvPr/>
        </p:nvSpPr>
        <p:spPr>
          <a:xfrm>
            <a:off x="1155510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Checklist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51AEC8-C3A5-4C64-A5DB-AFFACCC82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2409735"/>
            <a:ext cx="280988" cy="280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EAEAF-86D0-4AB4-8520-D3F96054A0F3}"/>
              </a:ext>
            </a:extLst>
          </p:cNvPr>
          <p:cNvSpPr txBox="1"/>
          <p:nvPr/>
        </p:nvSpPr>
        <p:spPr>
          <a:xfrm>
            <a:off x="7883858" y="2247687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8C0D5E-8A3B-4384-91E6-75A320F6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3591048"/>
            <a:ext cx="280988" cy="280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B9D311-A6BA-4054-AF60-C5BBC6627F39}"/>
              </a:ext>
            </a:extLst>
          </p:cNvPr>
          <p:cNvSpPr txBox="1"/>
          <p:nvPr/>
        </p:nvSpPr>
        <p:spPr>
          <a:xfrm>
            <a:off x="7883858" y="3429000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39290-7494-4EFE-BE37-690945A1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7210" y="4772361"/>
            <a:ext cx="280988" cy="280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831966-C516-43E3-8794-246BE88BBB1F}"/>
              </a:ext>
            </a:extLst>
          </p:cNvPr>
          <p:cNvSpPr txBox="1"/>
          <p:nvPr/>
        </p:nvSpPr>
        <p:spPr>
          <a:xfrm>
            <a:off x="7883858" y="461031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A4FC3-4CAF-4348-B056-995D36544636}"/>
              </a:ext>
            </a:extLst>
          </p:cNvPr>
          <p:cNvSpPr/>
          <p:nvPr/>
        </p:nvSpPr>
        <p:spPr>
          <a:xfrm>
            <a:off x="7124131" y="3289110"/>
            <a:ext cx="3912359" cy="87816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CA177F-1515-4AC0-9E0F-BF58F214CA28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276E3-635C-4184-9C48-59A3C51F547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45462-2B84-41A7-AC5A-CC24C0FDA921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Checklist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3D401-A80A-44F2-9A3A-A787E1B8B63E}"/>
              </a:ext>
            </a:extLst>
          </p:cNvPr>
          <p:cNvSpPr/>
          <p:nvPr/>
        </p:nvSpPr>
        <p:spPr>
          <a:xfrm>
            <a:off x="5853373" y="6613809"/>
            <a:ext cx="485253" cy="244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8B3A1-A1AE-459F-BE0E-14E514F526B3}"/>
              </a:ext>
            </a:extLst>
          </p:cNvPr>
          <p:cNvSpPr txBox="1"/>
          <p:nvPr/>
        </p:nvSpPr>
        <p:spPr>
          <a:xfrm>
            <a:off x="1405722" y="5611182"/>
            <a:ext cx="184206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BDD513-413E-4C11-AE6B-25D517E6C5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1774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E48D3-79E5-49F2-901E-013CDBC018D6}"/>
              </a:ext>
            </a:extLst>
          </p:cNvPr>
          <p:cNvSpPr txBox="1"/>
          <p:nvPr/>
        </p:nvSpPr>
        <p:spPr>
          <a:xfrm>
            <a:off x="3150086" y="1615222"/>
            <a:ext cx="5891827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3304C-4573-4B84-982B-B1BCBD386183}"/>
              </a:ext>
            </a:extLst>
          </p:cNvPr>
          <p:cNvSpPr txBox="1"/>
          <p:nvPr/>
        </p:nvSpPr>
        <p:spPr>
          <a:xfrm>
            <a:off x="4494118" y="111214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Point Of Marketing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C8997-7719-4DC7-816D-D3D4E315C2D1}"/>
              </a:ext>
            </a:extLst>
          </p:cNvPr>
          <p:cNvSpPr txBox="1"/>
          <p:nvPr/>
        </p:nvSpPr>
        <p:spPr>
          <a:xfrm>
            <a:off x="2616685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3BE867-D87F-4C65-89D5-B36D87D328E1}"/>
              </a:ext>
            </a:extLst>
          </p:cNvPr>
          <p:cNvGrpSpPr/>
          <p:nvPr/>
        </p:nvGrpSpPr>
        <p:grpSpPr>
          <a:xfrm>
            <a:off x="1786991" y="3069412"/>
            <a:ext cx="601991" cy="517514"/>
            <a:chOff x="1460311" y="3429001"/>
            <a:chExt cx="601991" cy="517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DAE841-D117-4B3E-8456-3841EB6CF891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3138F9-4BA5-4558-B17B-24885F1049DF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1EACC6-7C5C-4F9C-BCEC-85A5D918CD8A}"/>
              </a:ext>
            </a:extLst>
          </p:cNvPr>
          <p:cNvSpPr txBox="1"/>
          <p:nvPr/>
        </p:nvSpPr>
        <p:spPr>
          <a:xfrm>
            <a:off x="2616685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546A5-2B83-4338-8CF3-69B8733F9B1B}"/>
              </a:ext>
            </a:extLst>
          </p:cNvPr>
          <p:cNvGrpSpPr/>
          <p:nvPr/>
        </p:nvGrpSpPr>
        <p:grpSpPr>
          <a:xfrm>
            <a:off x="1786991" y="4092994"/>
            <a:ext cx="601991" cy="517514"/>
            <a:chOff x="1460311" y="3429001"/>
            <a:chExt cx="601991" cy="5175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013A28-5F89-4D2D-AFD0-B370627FB10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895089-F92C-41A2-BF0A-0561321A832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02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32C12A-0043-45EB-936A-300EA33F5D51}"/>
              </a:ext>
            </a:extLst>
          </p:cNvPr>
          <p:cNvSpPr txBox="1"/>
          <p:nvPr/>
        </p:nvSpPr>
        <p:spPr>
          <a:xfrm>
            <a:off x="2616685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607B32-E0E0-4930-B0BB-9E6A25460E99}"/>
              </a:ext>
            </a:extLst>
          </p:cNvPr>
          <p:cNvGrpSpPr/>
          <p:nvPr/>
        </p:nvGrpSpPr>
        <p:grpSpPr>
          <a:xfrm>
            <a:off x="1786991" y="5116576"/>
            <a:ext cx="601991" cy="517514"/>
            <a:chOff x="1460311" y="3429001"/>
            <a:chExt cx="601991" cy="517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B34298-5341-4846-9CC7-3E134F9D76AD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A21528-DCE3-4600-9639-F71D6CEE63AC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03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DF9ED83-CDD8-42F7-89AB-8851B82EA279}"/>
              </a:ext>
            </a:extLst>
          </p:cNvPr>
          <p:cNvSpPr txBox="1"/>
          <p:nvPr/>
        </p:nvSpPr>
        <p:spPr>
          <a:xfrm>
            <a:off x="7252374" y="3069411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F35D9-477A-40F4-A045-91C5F34AFB17}"/>
              </a:ext>
            </a:extLst>
          </p:cNvPr>
          <p:cNvGrpSpPr/>
          <p:nvPr/>
        </p:nvGrpSpPr>
        <p:grpSpPr>
          <a:xfrm>
            <a:off x="6422680" y="3069412"/>
            <a:ext cx="601991" cy="517514"/>
            <a:chOff x="1460311" y="3429001"/>
            <a:chExt cx="601991" cy="5175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AB583-E1C1-42B7-A64D-6F4F8CE2EA18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F7FB51-6E07-430B-A9D0-FEB8D6FE539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04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B418E6-9C88-419D-B4A7-BB60ED81FEAD}"/>
              </a:ext>
            </a:extLst>
          </p:cNvPr>
          <p:cNvSpPr txBox="1"/>
          <p:nvPr/>
        </p:nvSpPr>
        <p:spPr>
          <a:xfrm>
            <a:off x="7252374" y="4092993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58DB4A-0668-449F-9B77-9F591D62A89F}"/>
              </a:ext>
            </a:extLst>
          </p:cNvPr>
          <p:cNvGrpSpPr/>
          <p:nvPr/>
        </p:nvGrpSpPr>
        <p:grpSpPr>
          <a:xfrm>
            <a:off x="6422680" y="4092994"/>
            <a:ext cx="601991" cy="517514"/>
            <a:chOff x="1460311" y="3429001"/>
            <a:chExt cx="601991" cy="5175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82258B-7F64-40CE-BC34-956E441FF112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C469F6-8BE7-4992-84FB-77850A7CFF7A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0F3F79-7673-4887-BAFE-4CB08BDCBE75}"/>
              </a:ext>
            </a:extLst>
          </p:cNvPr>
          <p:cNvSpPr txBox="1"/>
          <p:nvPr/>
        </p:nvSpPr>
        <p:spPr>
          <a:xfrm>
            <a:off x="7252374" y="5116575"/>
            <a:ext cx="315263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9C9C73-2F15-4905-8E28-8C9CF35B2C60}"/>
              </a:ext>
            </a:extLst>
          </p:cNvPr>
          <p:cNvGrpSpPr/>
          <p:nvPr/>
        </p:nvGrpSpPr>
        <p:grpSpPr>
          <a:xfrm>
            <a:off x="6422680" y="5116576"/>
            <a:ext cx="601991" cy="517514"/>
            <a:chOff x="1460311" y="3429001"/>
            <a:chExt cx="601991" cy="51751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A894E1-2F84-421B-9D76-F8151D384470}"/>
                </a:ext>
              </a:extLst>
            </p:cNvPr>
            <p:cNvSpPr/>
            <p:nvPr/>
          </p:nvSpPr>
          <p:spPr>
            <a:xfrm>
              <a:off x="1460311" y="3429001"/>
              <a:ext cx="517514" cy="5175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79C6C4-543B-4171-B645-944EDAA80F45}"/>
                </a:ext>
              </a:extLst>
            </p:cNvPr>
            <p:cNvSpPr txBox="1"/>
            <p:nvPr/>
          </p:nvSpPr>
          <p:spPr>
            <a:xfrm>
              <a:off x="1544788" y="3533868"/>
              <a:ext cx="517514" cy="30777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2000" b="1" spc="300" dirty="0">
                  <a:solidFill>
                    <a:schemeClr val="bg1"/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B8E43D-58E6-4D80-A02A-5FD60851CEE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FFE5B0-B28D-47F7-ADDF-D167BB9893DC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0D836E-556B-4229-ACC0-4ACBF08C84FB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94397F-DC6F-41D6-B750-FE1D3AF6E482}"/>
              </a:ext>
            </a:extLst>
          </p:cNvPr>
          <p:cNvSpPr/>
          <p:nvPr/>
        </p:nvSpPr>
        <p:spPr>
          <a:xfrm>
            <a:off x="6237027" y="3932940"/>
            <a:ext cx="4167979" cy="8781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43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129F55-5251-4133-BE37-1943B9A529B4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D1F003-0487-4039-AC6A-3105084DDFD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1643E-8A19-41F8-80C7-06D7EB9D68F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67EF0C-9EE7-4C46-A97C-D1AC47231E6D}"/>
              </a:ext>
            </a:extLst>
          </p:cNvPr>
          <p:cNvSpPr txBox="1"/>
          <p:nvPr/>
        </p:nvSpPr>
        <p:spPr>
          <a:xfrm rot="16200000">
            <a:off x="124771" y="3120578"/>
            <a:ext cx="3426074" cy="83497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0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Phone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F0FA6-5D4E-492B-B902-DB5A4CBB6C27}"/>
              </a:ext>
            </a:extLst>
          </p:cNvPr>
          <p:cNvSpPr txBox="1"/>
          <p:nvPr/>
        </p:nvSpPr>
        <p:spPr>
          <a:xfrm>
            <a:off x="5967779" y="2168704"/>
            <a:ext cx="406565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5F66F-9BF3-46CE-9CF7-D31C13A051E0}"/>
              </a:ext>
            </a:extLst>
          </p:cNvPr>
          <p:cNvSpPr txBox="1"/>
          <p:nvPr/>
        </p:nvSpPr>
        <p:spPr>
          <a:xfrm>
            <a:off x="5967777" y="16711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Market Info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ECA466-90B6-42AF-A6D1-FEAD2E5C3045}"/>
              </a:ext>
            </a:extLst>
          </p:cNvPr>
          <p:cNvGrpSpPr/>
          <p:nvPr/>
        </p:nvGrpSpPr>
        <p:grpSpPr>
          <a:xfrm>
            <a:off x="5967777" y="3318607"/>
            <a:ext cx="1240357" cy="338554"/>
            <a:chOff x="8302171" y="4981290"/>
            <a:chExt cx="1240357" cy="33855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8EF4E6-696C-4146-B199-EAFCC57EA4F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4168D-C282-40AC-A976-BC0CD6FC1FDE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E0619-CC44-4898-A68A-E0E195FEF1E9}"/>
              </a:ext>
            </a:extLst>
          </p:cNvPr>
          <p:cNvGrpSpPr/>
          <p:nvPr/>
        </p:nvGrpSpPr>
        <p:grpSpPr>
          <a:xfrm>
            <a:off x="5605434" y="4197539"/>
            <a:ext cx="2156847" cy="1598625"/>
            <a:chOff x="10287469" y="2073186"/>
            <a:chExt cx="2156847" cy="159862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1396FC-4411-4DFF-9E30-8396DD74303E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FDDB64-6596-434F-88AD-852994998BE9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8E6074-DDD7-4477-BB09-EA43FEC53C03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26" name="AutoShape 123">
                <a:extLst>
                  <a:ext uri="{FF2B5EF4-FFF2-40B4-BE49-F238E27FC236}">
                    <a16:creationId xmlns:a16="http://schemas.microsoft.com/office/drawing/2014/main" id="{676E1280-3AC1-48F0-AAC0-C768E8CBC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7" name="AutoShape 124">
                <a:extLst>
                  <a:ext uri="{FF2B5EF4-FFF2-40B4-BE49-F238E27FC236}">
                    <a16:creationId xmlns:a16="http://schemas.microsoft.com/office/drawing/2014/main" id="{281E2B38-E5C9-41A6-B02E-2D6A4A5E6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8" name="AutoShape 125">
                <a:extLst>
                  <a:ext uri="{FF2B5EF4-FFF2-40B4-BE49-F238E27FC236}">
                    <a16:creationId xmlns:a16="http://schemas.microsoft.com/office/drawing/2014/main" id="{655DF571-A872-4251-B1CE-132B36D11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79F91B-F020-4D86-B7EF-0A91C0419BB7}"/>
              </a:ext>
            </a:extLst>
          </p:cNvPr>
          <p:cNvGrpSpPr/>
          <p:nvPr/>
        </p:nvGrpSpPr>
        <p:grpSpPr>
          <a:xfrm>
            <a:off x="8087603" y="4197539"/>
            <a:ext cx="2156847" cy="1597295"/>
            <a:chOff x="8792498" y="4005084"/>
            <a:chExt cx="2156847" cy="1597295"/>
          </a:xfrm>
        </p:grpSpPr>
        <p:sp>
          <p:nvSpPr>
            <p:cNvPr id="30" name="AutoShape 48">
              <a:extLst>
                <a:ext uri="{FF2B5EF4-FFF2-40B4-BE49-F238E27FC236}">
                  <a16:creationId xmlns:a16="http://schemas.microsoft.com/office/drawing/2014/main" id="{AE8F811F-A892-4006-A15D-CC984022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1F5B6F4-77E9-49F8-822B-26172A8D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A0D59524-A91E-44A8-82A6-3E9429F2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E80BFB76-563C-4540-8384-A4BDF5AE9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9D8342-17A4-4549-92EB-8CDC382F4E83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F63BA-181E-44C9-B11E-D989986174E9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3616490-8361-455B-9534-8AE11C1AEC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281F8-8D25-48DE-88AF-640FC7C20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r="21502"/>
          <a:stretch/>
        </p:blipFill>
        <p:spPr>
          <a:xfrm>
            <a:off x="2171153" y="689828"/>
            <a:ext cx="3081909" cy="59335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987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247C4-F068-43AC-8D13-2E2E3D34B051}"/>
              </a:ext>
            </a:extLst>
          </p:cNvPr>
          <p:cNvSpPr txBox="1"/>
          <p:nvPr/>
        </p:nvSpPr>
        <p:spPr>
          <a:xfrm>
            <a:off x="2739789" y="1422758"/>
            <a:ext cx="6712422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032E-C614-46A6-B1C1-39CB63A69661}"/>
              </a:ext>
            </a:extLst>
          </p:cNvPr>
          <p:cNvSpPr txBox="1"/>
          <p:nvPr/>
        </p:nvSpPr>
        <p:spPr>
          <a:xfrm>
            <a:off x="4494118" y="93273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Point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F702D6-1F49-41B7-A555-03377F124B19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EF2C13-72E4-4657-BFFD-45B9A8F1BA9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D318FB-2006-42FB-AC69-70A19C993DB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C3599D0-153D-483B-B061-38A258011BDA}"/>
              </a:ext>
            </a:extLst>
          </p:cNvPr>
          <p:cNvSpPr/>
          <p:nvPr/>
        </p:nvSpPr>
        <p:spPr>
          <a:xfrm>
            <a:off x="2930182" y="2640028"/>
            <a:ext cx="1775394" cy="157794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6F75E-8679-4BC3-9F99-6BAEE0C01CA8}"/>
              </a:ext>
            </a:extLst>
          </p:cNvPr>
          <p:cNvSpPr/>
          <p:nvPr/>
        </p:nvSpPr>
        <p:spPr>
          <a:xfrm>
            <a:off x="5210285" y="2640028"/>
            <a:ext cx="1775394" cy="15779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A0113D-5945-41B7-B159-A0349976C265}"/>
              </a:ext>
            </a:extLst>
          </p:cNvPr>
          <p:cNvSpPr/>
          <p:nvPr/>
        </p:nvSpPr>
        <p:spPr>
          <a:xfrm>
            <a:off x="7486423" y="2640028"/>
            <a:ext cx="1775394" cy="15779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C27F4-4A75-4160-AE0D-86548757A448}"/>
              </a:ext>
            </a:extLst>
          </p:cNvPr>
          <p:cNvSpPr txBox="1"/>
          <p:nvPr/>
        </p:nvSpPr>
        <p:spPr>
          <a:xfrm>
            <a:off x="3092041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53597D-EDF3-4AAC-85AC-998779242A86}"/>
              </a:ext>
            </a:extLst>
          </p:cNvPr>
          <p:cNvSpPr txBox="1"/>
          <p:nvPr/>
        </p:nvSpPr>
        <p:spPr>
          <a:xfrm>
            <a:off x="5372144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59CD81-4864-4BDB-8434-AF5BFC36A5BC}"/>
              </a:ext>
            </a:extLst>
          </p:cNvPr>
          <p:cNvSpPr txBox="1"/>
          <p:nvPr/>
        </p:nvSpPr>
        <p:spPr>
          <a:xfrm>
            <a:off x="7648283" y="3258561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4A7CD3-D096-4FA7-9884-71BD1B9006F8}"/>
              </a:ext>
            </a:extLst>
          </p:cNvPr>
          <p:cNvSpPr txBox="1"/>
          <p:nvPr/>
        </p:nvSpPr>
        <p:spPr>
          <a:xfrm>
            <a:off x="3174884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790E7-D5E6-4BE4-8A74-F3EA67BB2DAD}"/>
              </a:ext>
            </a:extLst>
          </p:cNvPr>
          <p:cNvSpPr txBox="1"/>
          <p:nvPr/>
        </p:nvSpPr>
        <p:spPr>
          <a:xfrm>
            <a:off x="5454987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BC1F4B-3D4A-43B2-ADBD-86D870AC8823}"/>
              </a:ext>
            </a:extLst>
          </p:cNvPr>
          <p:cNvSpPr txBox="1"/>
          <p:nvPr/>
        </p:nvSpPr>
        <p:spPr>
          <a:xfrm>
            <a:off x="7731126" y="2768893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C9F794-F5F5-49A0-B08F-3EA002A3B414}"/>
              </a:ext>
            </a:extLst>
          </p:cNvPr>
          <p:cNvSpPr/>
          <p:nvPr/>
        </p:nvSpPr>
        <p:spPr>
          <a:xfrm>
            <a:off x="2930182" y="4512215"/>
            <a:ext cx="1775394" cy="15779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631F35-B4D9-4297-A571-EDE45E5729C2}"/>
              </a:ext>
            </a:extLst>
          </p:cNvPr>
          <p:cNvSpPr/>
          <p:nvPr/>
        </p:nvSpPr>
        <p:spPr>
          <a:xfrm>
            <a:off x="5210285" y="4512215"/>
            <a:ext cx="1775394" cy="157794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4E2F89-425E-4F01-8D17-4A4242EE9C1F}"/>
              </a:ext>
            </a:extLst>
          </p:cNvPr>
          <p:cNvSpPr/>
          <p:nvPr/>
        </p:nvSpPr>
        <p:spPr>
          <a:xfrm>
            <a:off x="7486423" y="4512215"/>
            <a:ext cx="1775394" cy="1577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391A8-A455-4CFE-BF28-FE258689243E}"/>
              </a:ext>
            </a:extLst>
          </p:cNvPr>
          <p:cNvSpPr txBox="1"/>
          <p:nvPr/>
        </p:nvSpPr>
        <p:spPr>
          <a:xfrm>
            <a:off x="3092041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B76F3C-F027-4857-A5A3-D166725083B2}"/>
              </a:ext>
            </a:extLst>
          </p:cNvPr>
          <p:cNvSpPr txBox="1"/>
          <p:nvPr/>
        </p:nvSpPr>
        <p:spPr>
          <a:xfrm>
            <a:off x="5372144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0C2A1F-DCD5-4D5D-A573-3FCA6D6A1F81}"/>
              </a:ext>
            </a:extLst>
          </p:cNvPr>
          <p:cNvSpPr txBox="1"/>
          <p:nvPr/>
        </p:nvSpPr>
        <p:spPr>
          <a:xfrm>
            <a:off x="7648283" y="5130748"/>
            <a:ext cx="1451675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564D9-70D8-4B46-92E2-7E673C81CECF}"/>
              </a:ext>
            </a:extLst>
          </p:cNvPr>
          <p:cNvSpPr txBox="1"/>
          <p:nvPr/>
        </p:nvSpPr>
        <p:spPr>
          <a:xfrm>
            <a:off x="3174884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A27D35-90D3-4EB6-B906-F1E453DA6E86}"/>
              </a:ext>
            </a:extLst>
          </p:cNvPr>
          <p:cNvSpPr txBox="1"/>
          <p:nvPr/>
        </p:nvSpPr>
        <p:spPr>
          <a:xfrm>
            <a:off x="5454987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E51292-C8C6-4D6D-9FAF-7B12CACE16C3}"/>
              </a:ext>
            </a:extLst>
          </p:cNvPr>
          <p:cNvSpPr txBox="1"/>
          <p:nvPr/>
        </p:nvSpPr>
        <p:spPr>
          <a:xfrm>
            <a:off x="7731126" y="4641080"/>
            <a:ext cx="1285988" cy="40087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7862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aptop-01.png" descr="laptop-01.png">
            <a:extLst>
              <a:ext uri="{FF2B5EF4-FFF2-40B4-BE49-F238E27FC236}">
                <a16:creationId xmlns:a16="http://schemas.microsoft.com/office/drawing/2014/main" id="{4BEBBAD0-43C8-460C-BF5A-A9B52974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9" y="3429000"/>
            <a:ext cx="4462242" cy="2582963"/>
          </a:xfrm>
          <a:prstGeom prst="rect">
            <a:avLst/>
          </a:prstGeom>
          <a:ln w="12700"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E9A5F-B6C3-4FAF-9069-3B37DC956A2D}"/>
              </a:ext>
            </a:extLst>
          </p:cNvPr>
          <p:cNvSpPr txBox="1"/>
          <p:nvPr/>
        </p:nvSpPr>
        <p:spPr>
          <a:xfrm>
            <a:off x="3091857" y="1568914"/>
            <a:ext cx="6008283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2699-92A1-4D65-B6A7-84D9A60752FD}"/>
              </a:ext>
            </a:extLst>
          </p:cNvPr>
          <p:cNvSpPr txBox="1"/>
          <p:nvPr/>
        </p:nvSpPr>
        <p:spPr>
          <a:xfrm>
            <a:off x="4494118" y="1071349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Website Market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18F9E3-59EC-44F4-A3F3-D6C317B6F413}"/>
              </a:ext>
            </a:extLst>
          </p:cNvPr>
          <p:cNvGrpSpPr/>
          <p:nvPr/>
        </p:nvGrpSpPr>
        <p:grpSpPr>
          <a:xfrm>
            <a:off x="5475821" y="2449937"/>
            <a:ext cx="1240357" cy="338554"/>
            <a:chOff x="8302171" y="4981290"/>
            <a:chExt cx="1240357" cy="3385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0F32FB-4E42-4FFA-8B85-0EE169B8206A}"/>
                </a:ext>
              </a:extLst>
            </p:cNvPr>
            <p:cNvSpPr/>
            <p:nvPr/>
          </p:nvSpPr>
          <p:spPr>
            <a:xfrm>
              <a:off x="8302171" y="4981290"/>
              <a:ext cx="1240357" cy="338554"/>
            </a:xfrm>
            <a:prstGeom prst="roundRect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E17B54-A336-4478-A7B8-9BB628E741BD}"/>
                </a:ext>
              </a:extLst>
            </p:cNvPr>
            <p:cNvSpPr txBox="1"/>
            <p:nvPr/>
          </p:nvSpPr>
          <p:spPr>
            <a:xfrm>
              <a:off x="8475754" y="5012068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chemeClr val="bg1"/>
                  </a:solidFill>
                  <a:latin typeface="Lato" panose="020F0502020204030203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Get it!</a:t>
              </a:r>
              <a:endParaRPr lang="en-ID" sz="1200" b="1" spc="300" dirty="0">
                <a:solidFill>
                  <a:schemeClr val="bg1"/>
                </a:solidFill>
                <a:latin typeface="Lato" panose="020F0502020204030203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039765-DA14-40A7-ABDE-8F3783AB60B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85AC690-7C4E-4102-9B38-C01135DC8E43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908064-4A45-455F-8C45-FAE96C3DC323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Mock Up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1DB646-B206-46A1-9D92-D34AA2A9F985}"/>
              </a:ext>
            </a:extLst>
          </p:cNvPr>
          <p:cNvGrpSpPr/>
          <p:nvPr/>
        </p:nvGrpSpPr>
        <p:grpSpPr>
          <a:xfrm>
            <a:off x="1363206" y="3676329"/>
            <a:ext cx="2156847" cy="1598625"/>
            <a:chOff x="10287469" y="2073186"/>
            <a:chExt cx="2156847" cy="1598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F8D971-C8A1-476B-98D1-6483FADF278B}"/>
                </a:ext>
              </a:extLst>
            </p:cNvPr>
            <p:cNvSpPr txBox="1"/>
            <p:nvPr/>
          </p:nvSpPr>
          <p:spPr>
            <a:xfrm>
              <a:off x="10287469" y="2634487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85277F-5951-4E23-8B46-5CC73CB346A0}"/>
                </a:ext>
              </a:extLst>
            </p:cNvPr>
            <p:cNvSpPr txBox="1"/>
            <p:nvPr/>
          </p:nvSpPr>
          <p:spPr>
            <a:xfrm>
              <a:off x="10640056" y="2877298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1691F6-C11B-4E0F-A589-4D27D1F7FB59}"/>
                </a:ext>
              </a:extLst>
            </p:cNvPr>
            <p:cNvGrpSpPr/>
            <p:nvPr/>
          </p:nvGrpSpPr>
          <p:grpSpPr>
            <a:xfrm>
              <a:off x="11194639" y="2073186"/>
              <a:ext cx="342508" cy="342508"/>
              <a:chOff x="4427654" y="3049909"/>
              <a:chExt cx="464344" cy="464344"/>
            </a:xfrm>
            <a:solidFill>
              <a:schemeClr val="tx1"/>
            </a:solidFill>
          </p:grpSpPr>
          <p:sp>
            <p:nvSpPr>
              <p:cNvPr id="47" name="AutoShape 123">
                <a:extLst>
                  <a:ext uri="{FF2B5EF4-FFF2-40B4-BE49-F238E27FC236}">
                    <a16:creationId xmlns:a16="http://schemas.microsoft.com/office/drawing/2014/main" id="{2559F572-FFDB-4190-8142-E4C6A0D72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8" name="AutoShape 124">
                <a:extLst>
                  <a:ext uri="{FF2B5EF4-FFF2-40B4-BE49-F238E27FC236}">
                    <a16:creationId xmlns:a16="http://schemas.microsoft.com/office/drawing/2014/main" id="{DCC366CD-80C5-48F0-A1AF-349D20BC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49" name="AutoShape 125">
                <a:extLst>
                  <a:ext uri="{FF2B5EF4-FFF2-40B4-BE49-F238E27FC236}">
                    <a16:creationId xmlns:a16="http://schemas.microsoft.com/office/drawing/2014/main" id="{B086EF58-894E-44B6-83B1-9CC49E3EF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45" tIns="19045" rIns="19045" bIns="19045" anchor="ctr"/>
              <a:lstStyle/>
              <a:p>
                <a:pPr algn="ctr" defTabSz="228543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8C65A1-D362-4609-B733-2CF608303ED5}"/>
              </a:ext>
            </a:extLst>
          </p:cNvPr>
          <p:cNvGrpSpPr/>
          <p:nvPr/>
        </p:nvGrpSpPr>
        <p:grpSpPr>
          <a:xfrm>
            <a:off x="8671947" y="3703892"/>
            <a:ext cx="2156847" cy="1597295"/>
            <a:chOff x="8792498" y="4005084"/>
            <a:chExt cx="2156847" cy="1597295"/>
          </a:xfrm>
        </p:grpSpPr>
        <p:sp>
          <p:nvSpPr>
            <p:cNvPr id="51" name="AutoShape 48">
              <a:extLst>
                <a:ext uri="{FF2B5EF4-FFF2-40B4-BE49-F238E27FC236}">
                  <a16:creationId xmlns:a16="http://schemas.microsoft.com/office/drawing/2014/main" id="{6833146E-52DD-4C58-A277-684AFC6F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1667" y="4005084"/>
              <a:ext cx="299767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2" name="AutoShape 49">
              <a:extLst>
                <a:ext uri="{FF2B5EF4-FFF2-40B4-BE49-F238E27FC236}">
                  <a16:creationId xmlns:a16="http://schemas.microsoft.com/office/drawing/2014/main" id="{ABD363A2-9E5C-418D-B920-C1A33BE2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72649"/>
              <a:ext cx="21663" cy="2107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3" name="AutoShape 50">
              <a:extLst>
                <a:ext uri="{FF2B5EF4-FFF2-40B4-BE49-F238E27FC236}">
                  <a16:creationId xmlns:a16="http://schemas.microsoft.com/office/drawing/2014/main" id="{8F34E44D-AC63-448F-8012-8FC669A85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208247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4" name="AutoShape 51">
              <a:extLst>
                <a:ext uri="{FF2B5EF4-FFF2-40B4-BE49-F238E27FC236}">
                  <a16:creationId xmlns:a16="http://schemas.microsoft.com/office/drawing/2014/main" id="{7973B16D-B8B1-46D9-9E52-80EE86B1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7031" y="4143843"/>
              <a:ext cx="21663" cy="216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45" tIns="19045" rIns="19045" bIns="19045" anchor="ctr"/>
            <a:lstStyle/>
            <a:p>
              <a:pPr algn="ctr" defTabSz="228543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77"/>
                <a:sym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0437D2-0A68-44DB-BEB1-D180F2A1320F}"/>
                </a:ext>
              </a:extLst>
            </p:cNvPr>
            <p:cNvSpPr txBox="1"/>
            <p:nvPr/>
          </p:nvSpPr>
          <p:spPr>
            <a:xfrm>
              <a:off x="9145713" y="4807866"/>
              <a:ext cx="1451675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2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15231B8-451C-4489-BD9C-137BA1F21DA5}"/>
                </a:ext>
              </a:extLst>
            </p:cNvPr>
            <p:cNvSpPr txBox="1"/>
            <p:nvPr/>
          </p:nvSpPr>
          <p:spPr>
            <a:xfrm>
              <a:off x="8792498" y="4569128"/>
              <a:ext cx="2156847" cy="17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spc="300" dirty="0">
                  <a:latin typeface="Lato" panose="020F0502020204030203" pitchFamily="34" charset="77"/>
                  <a:ea typeface="Lato Light" panose="020F0502020204030203" pitchFamily="34" charset="0"/>
                  <a:cs typeface="Lato Light" panose="020F0502020204030203" pitchFamily="34" charset="0"/>
                </a:rPr>
                <a:t>Tittle Here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8EF60D-D960-40EA-BCCD-0AC36ED5A3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6905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CF16A7-66E4-429A-926A-62200D6FE1A6}"/>
              </a:ext>
            </a:extLst>
          </p:cNvPr>
          <p:cNvSpPr/>
          <p:nvPr/>
        </p:nvSpPr>
        <p:spPr>
          <a:xfrm>
            <a:off x="1214657" y="5228068"/>
            <a:ext cx="8243240" cy="162993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AD3C39-117B-481C-A9EE-9E58C61AC1AF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91A31-1D1C-44AB-B512-A207EF5A82B9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CE0DF-6E2A-494F-BCAA-1B87255C4F50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290C96-09B4-4C0C-9F4B-73682A55933C}"/>
              </a:ext>
            </a:extLst>
          </p:cNvPr>
          <p:cNvSpPr txBox="1"/>
          <p:nvPr/>
        </p:nvSpPr>
        <p:spPr>
          <a:xfrm>
            <a:off x="5823046" y="2011956"/>
            <a:ext cx="432095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F6A84-B51F-46FF-A220-80DE7B38B257}"/>
              </a:ext>
            </a:extLst>
          </p:cNvPr>
          <p:cNvSpPr txBox="1"/>
          <p:nvPr/>
        </p:nvSpPr>
        <p:spPr>
          <a:xfrm>
            <a:off x="5823045" y="15143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7462-7857-4136-9616-0A28E90D5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07E36B-2511-4AC1-B92E-119DCB93EE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E9250B0-2212-4240-B025-E1348153DF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50746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1281136-01A4-4F79-A2C4-53228EC1F1E7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823569-9817-40DA-9DBA-82C3263853B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8E6B73-58A1-41EA-AF62-779CA92818E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641894-5D51-4DF8-9404-BE2D602A66E0}"/>
              </a:ext>
            </a:extLst>
          </p:cNvPr>
          <p:cNvSpPr txBox="1"/>
          <p:nvPr/>
        </p:nvSpPr>
        <p:spPr>
          <a:xfrm>
            <a:off x="11654972" y="2032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27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2E42BD-8CE3-4BA8-806A-CC592232DFED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EFBE5-3088-4B00-864A-F24A36F35D52}"/>
              </a:ext>
            </a:extLst>
          </p:cNvPr>
          <p:cNvSpPr/>
          <p:nvPr/>
        </p:nvSpPr>
        <p:spPr>
          <a:xfrm>
            <a:off x="4188520" y="904341"/>
            <a:ext cx="2430646" cy="13675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96AD0-48CA-4574-90B5-A2F5E961EA18}"/>
              </a:ext>
            </a:extLst>
          </p:cNvPr>
          <p:cNvSpPr txBox="1"/>
          <p:nvPr/>
        </p:nvSpPr>
        <p:spPr>
          <a:xfrm>
            <a:off x="8084027" y="4111621"/>
            <a:ext cx="3286269" cy="1071512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D238-5EDB-48A4-8AC1-4B1FD3C5870B}"/>
              </a:ext>
            </a:extLst>
          </p:cNvPr>
          <p:cNvSpPr txBox="1"/>
          <p:nvPr/>
        </p:nvSpPr>
        <p:spPr>
          <a:xfrm>
            <a:off x="8084026" y="3614056"/>
            <a:ext cx="2430646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E0E0D4-77DE-4B34-B9FA-DAD4F05E1137}"/>
              </a:ext>
            </a:extLst>
          </p:cNvPr>
          <p:cNvSpPr txBox="1"/>
          <p:nvPr/>
        </p:nvSpPr>
        <p:spPr>
          <a:xfrm>
            <a:off x="8084027" y="5372921"/>
            <a:ext cx="3286269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05A86-CA81-4A98-A6A8-3F7C5A437C98}"/>
              </a:ext>
            </a:extLst>
          </p:cNvPr>
          <p:cNvSpPr txBox="1"/>
          <p:nvPr/>
        </p:nvSpPr>
        <p:spPr>
          <a:xfrm>
            <a:off x="8001755" y="90434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90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B1746-6B93-4424-952C-6FE4BE0AC33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D6934DE-80A0-4952-9CC6-03AC603AFEA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263005-AF6D-4C75-A6AF-E08EEF006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0CC9A0F-9E52-4486-AFB1-C1E9B20B909F}"/>
              </a:ext>
            </a:extLst>
          </p:cNvPr>
          <p:cNvSpPr/>
          <p:nvPr/>
        </p:nvSpPr>
        <p:spPr>
          <a:xfrm>
            <a:off x="5839844" y="3581594"/>
            <a:ext cx="2688010" cy="2796464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8884C-B812-4B10-91F7-EF603104E17B}"/>
              </a:ext>
            </a:extLst>
          </p:cNvPr>
          <p:cNvSpPr txBox="1"/>
          <p:nvPr/>
        </p:nvSpPr>
        <p:spPr>
          <a:xfrm>
            <a:off x="1347967" y="4690138"/>
            <a:ext cx="2461603" cy="134851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29679-C515-49F9-868B-054C67B8EA8C}"/>
              </a:ext>
            </a:extLst>
          </p:cNvPr>
          <p:cNvSpPr txBox="1"/>
          <p:nvPr/>
        </p:nvSpPr>
        <p:spPr>
          <a:xfrm>
            <a:off x="1347966" y="3562232"/>
            <a:ext cx="2631234" cy="7694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Creative Grid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Photo Gallery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014057-1CC9-4E43-92CB-F837BAAF415E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56F4C-EB09-460F-B151-195DC6C6370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30F5E1-3FF3-42F5-B484-7EFB06BB32E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Gallery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E451-52C7-4959-ACD2-CCCA2472596C}"/>
              </a:ext>
            </a:extLst>
          </p:cNvPr>
          <p:cNvSpPr txBox="1"/>
          <p:nvPr/>
        </p:nvSpPr>
        <p:spPr>
          <a:xfrm>
            <a:off x="9568886" y="5487981"/>
            <a:ext cx="177420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93160-6DA0-48F5-9100-87F112D52F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40C880-399C-4F0F-8AB9-F7664294D0E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7F87E3-AD65-4F3A-8783-7EFAA841B3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4A4B0A-29E9-45DF-8FAD-18F749EAC1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3396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4673573-C67B-48FC-BA1B-5F88013EAFF6}"/>
              </a:ext>
            </a:extLst>
          </p:cNvPr>
          <p:cNvSpPr/>
          <p:nvPr/>
        </p:nvSpPr>
        <p:spPr>
          <a:xfrm>
            <a:off x="4494243" y="4931293"/>
            <a:ext cx="1365196" cy="85454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0648-F17A-48BE-8899-EBB67261FE89}"/>
              </a:ext>
            </a:extLst>
          </p:cNvPr>
          <p:cNvSpPr txBox="1"/>
          <p:nvPr/>
        </p:nvSpPr>
        <p:spPr>
          <a:xfrm>
            <a:off x="6382603" y="2056442"/>
            <a:ext cx="4526507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571FC-1A40-4CB1-B997-176439E3B761}"/>
              </a:ext>
            </a:extLst>
          </p:cNvPr>
          <p:cNvSpPr txBox="1"/>
          <p:nvPr/>
        </p:nvSpPr>
        <p:spPr>
          <a:xfrm>
            <a:off x="6382603" y="1612188"/>
            <a:ext cx="3443785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Store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33B175-759A-464E-B9B2-8DB8F66E0230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BA1F7-EFC7-4004-9490-B81BC80F41C7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60F40-2A8F-4D20-B424-2A6FD6AB1114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80A4B-E3A7-469D-97C1-F0CFC9D7BC2E}"/>
              </a:ext>
            </a:extLst>
          </p:cNvPr>
          <p:cNvGrpSpPr/>
          <p:nvPr/>
        </p:nvGrpSpPr>
        <p:grpSpPr>
          <a:xfrm>
            <a:off x="6419481" y="3194677"/>
            <a:ext cx="3648017" cy="517514"/>
            <a:chOff x="6419481" y="3194677"/>
            <a:chExt cx="3648017" cy="51751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0C9952-0857-48CE-B26B-F17A5392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19481" y="3276395"/>
              <a:ext cx="216665" cy="31908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9659E9-4B91-44DD-817B-D351DAA67231}"/>
                </a:ext>
              </a:extLst>
            </p:cNvPr>
            <p:cNvSpPr txBox="1"/>
            <p:nvPr/>
          </p:nvSpPr>
          <p:spPr>
            <a:xfrm>
              <a:off x="6954374" y="3194677"/>
              <a:ext cx="3113124" cy="51751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Our Place in , Lorem Ipsum is simply dummy text of the printing and typesetting industry.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07F18-494B-4EA2-96E5-DE1474B841EB}"/>
              </a:ext>
            </a:extLst>
          </p:cNvPr>
          <p:cNvSpPr/>
          <p:nvPr/>
        </p:nvSpPr>
        <p:spPr>
          <a:xfrm>
            <a:off x="677837" y="1171422"/>
            <a:ext cx="2379261" cy="148929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01456-D230-4116-BBDF-082426CA724A}"/>
              </a:ext>
            </a:extLst>
          </p:cNvPr>
          <p:cNvGrpSpPr/>
          <p:nvPr/>
        </p:nvGrpSpPr>
        <p:grpSpPr>
          <a:xfrm>
            <a:off x="6382604" y="4088757"/>
            <a:ext cx="2051712" cy="282191"/>
            <a:chOff x="6382604" y="4088757"/>
            <a:chExt cx="2051712" cy="28219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5A4F88C-D576-4322-82B8-2F0BDE7E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2604" y="4088757"/>
              <a:ext cx="278216" cy="2821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D0E662-AA1C-4DF0-8E9C-D392F3AED747}"/>
                </a:ext>
              </a:extLst>
            </p:cNvPr>
            <p:cNvSpPr txBox="1"/>
            <p:nvPr/>
          </p:nvSpPr>
          <p:spPr>
            <a:xfrm>
              <a:off x="6954374" y="4088757"/>
              <a:ext cx="1479942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01-2345-6789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F2F9A4-F01E-4507-A4C5-584FF4B69713}"/>
              </a:ext>
            </a:extLst>
          </p:cNvPr>
          <p:cNvGrpSpPr/>
          <p:nvPr/>
        </p:nvGrpSpPr>
        <p:grpSpPr>
          <a:xfrm>
            <a:off x="6382603" y="4811036"/>
            <a:ext cx="1792406" cy="259685"/>
            <a:chOff x="6382603" y="4811036"/>
            <a:chExt cx="1792406" cy="259685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734A13C-CD8D-401C-8B4A-C98B03C9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82603" y="4856906"/>
              <a:ext cx="318448" cy="21381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967B3C-C343-4039-BE5D-37A8FA272816}"/>
                </a:ext>
              </a:extLst>
            </p:cNvPr>
            <p:cNvSpPr txBox="1"/>
            <p:nvPr/>
          </p:nvSpPr>
          <p:spPr>
            <a:xfrm>
              <a:off x="6954374" y="4811036"/>
              <a:ext cx="1220635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www.lulu.com</a:t>
              </a: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605C07B-C314-496E-803A-56F19F8ABA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8BEF54B-868A-443E-99D1-07F1264C1F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58068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F2E317-159A-40BA-91D9-6F424EBD1AB8}"/>
              </a:ext>
            </a:extLst>
          </p:cNvPr>
          <p:cNvSpPr txBox="1"/>
          <p:nvPr/>
        </p:nvSpPr>
        <p:spPr>
          <a:xfrm>
            <a:off x="1753839" y="4820408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0F291-720D-4D50-89DC-1F01BF33C3ED}"/>
              </a:ext>
            </a:extLst>
          </p:cNvPr>
          <p:cNvSpPr txBox="1"/>
          <p:nvPr/>
        </p:nvSpPr>
        <p:spPr>
          <a:xfrm>
            <a:off x="1753838" y="4302382"/>
            <a:ext cx="2802160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Hai, </a:t>
            </a:r>
            <a:r>
              <a:rPr lang="en-US" sz="2000" b="1" spc="300" dirty="0" err="1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Sayang</a:t>
            </a: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492A3-C069-4E65-BEB2-E924B47757CB}"/>
              </a:ext>
            </a:extLst>
          </p:cNvPr>
          <p:cNvGrpSpPr/>
          <p:nvPr/>
        </p:nvGrpSpPr>
        <p:grpSpPr>
          <a:xfrm>
            <a:off x="275896" y="3947027"/>
            <a:ext cx="243657" cy="2910974"/>
            <a:chOff x="275896" y="3947027"/>
            <a:chExt cx="243657" cy="291097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4868C-2FC7-4C0C-A339-1B2B6FBD59D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8D9DAB-5AAF-4C94-BBF5-EF5BC529DF57}"/>
                </a:ext>
              </a:extLst>
            </p:cNvPr>
            <p:cNvSpPr txBox="1"/>
            <p:nvPr/>
          </p:nvSpPr>
          <p:spPr>
            <a:xfrm rot="16200000">
              <a:off x="-279355" y="4502278"/>
              <a:ext cx="1354160" cy="243657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Welcome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81FED16-E112-44DB-ABBE-BECF55E3F944}"/>
              </a:ext>
            </a:extLst>
          </p:cNvPr>
          <p:cNvSpPr/>
          <p:nvPr/>
        </p:nvSpPr>
        <p:spPr>
          <a:xfrm rot="16200000">
            <a:off x="4396239" y="732530"/>
            <a:ext cx="1013032" cy="11188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05F86-13AF-4575-845E-3ED8E1745A42}"/>
              </a:ext>
            </a:extLst>
          </p:cNvPr>
          <p:cNvSpPr txBox="1"/>
          <p:nvPr/>
        </p:nvSpPr>
        <p:spPr>
          <a:xfrm>
            <a:off x="-433528" y="1987644"/>
            <a:ext cx="5169300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WELCOME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D7A4D8-52D9-4DF3-B210-6A96C7574DE0}"/>
              </a:ext>
            </a:extLst>
          </p:cNvPr>
          <p:cNvSpPr/>
          <p:nvPr/>
        </p:nvSpPr>
        <p:spPr>
          <a:xfrm rot="16200000">
            <a:off x="9799936" y="5429635"/>
            <a:ext cx="1013032" cy="111881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8BEEC-06F9-4C8D-A951-3120CC108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9EC9B5-2104-44AB-9790-E492BFEFC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7463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2D60-6160-4473-9377-C442DB66AD13}"/>
              </a:ext>
            </a:extLst>
          </p:cNvPr>
          <p:cNvGrpSpPr/>
          <p:nvPr/>
        </p:nvGrpSpPr>
        <p:grpSpPr>
          <a:xfrm>
            <a:off x="3226371" y="2612907"/>
            <a:ext cx="267494" cy="1627403"/>
            <a:chOff x="3373393" y="1874043"/>
            <a:chExt cx="267494" cy="162740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6C2A6-6B06-4FDC-97C4-4B7EE827BBD3}"/>
                </a:ext>
              </a:extLst>
            </p:cNvPr>
            <p:cNvSpPr/>
            <p:nvPr/>
          </p:nvSpPr>
          <p:spPr>
            <a:xfrm>
              <a:off x="3373393" y="2414428"/>
              <a:ext cx="267494" cy="211766"/>
            </a:xfrm>
            <a:custGeom>
              <a:avLst/>
              <a:gdLst>
                <a:gd name="connsiteX0" fmla="*/ 461963 w 457200"/>
                <a:gd name="connsiteY0" fmla="*/ 42863 h 361950"/>
                <a:gd name="connsiteX1" fmla="*/ 407670 w 457200"/>
                <a:gd name="connsiteY1" fmla="*/ 58103 h 361950"/>
                <a:gd name="connsiteX2" fmla="*/ 449580 w 457200"/>
                <a:gd name="connsiteY2" fmla="*/ 6668 h 361950"/>
                <a:gd name="connsiteX3" fmla="*/ 389573 w 457200"/>
                <a:gd name="connsiteY3" fmla="*/ 29528 h 361950"/>
                <a:gd name="connsiteX4" fmla="*/ 320040 w 457200"/>
                <a:gd name="connsiteY4" fmla="*/ 0 h 361950"/>
                <a:gd name="connsiteX5" fmla="*/ 225743 w 457200"/>
                <a:gd name="connsiteY5" fmla="*/ 93345 h 361950"/>
                <a:gd name="connsiteX6" fmla="*/ 228600 w 457200"/>
                <a:gd name="connsiteY6" fmla="*/ 114300 h 361950"/>
                <a:gd name="connsiteX7" fmla="*/ 33338 w 457200"/>
                <a:gd name="connsiteY7" fmla="*/ 17145 h 361950"/>
                <a:gd name="connsiteX8" fmla="*/ 19050 w 457200"/>
                <a:gd name="connsiteY8" fmla="*/ 62865 h 361950"/>
                <a:gd name="connsiteX9" fmla="*/ 60960 w 457200"/>
                <a:gd name="connsiteY9" fmla="*/ 140970 h 361950"/>
                <a:gd name="connsiteX10" fmla="*/ 18098 w 457200"/>
                <a:gd name="connsiteY10" fmla="*/ 129540 h 361950"/>
                <a:gd name="connsiteX11" fmla="*/ 18098 w 457200"/>
                <a:gd name="connsiteY11" fmla="*/ 130493 h 361950"/>
                <a:gd name="connsiteX12" fmla="*/ 24765 w 457200"/>
                <a:gd name="connsiteY12" fmla="*/ 163830 h 361950"/>
                <a:gd name="connsiteX13" fmla="*/ 94298 w 457200"/>
                <a:gd name="connsiteY13" fmla="*/ 220980 h 361950"/>
                <a:gd name="connsiteX14" fmla="*/ 69533 w 457200"/>
                <a:gd name="connsiteY14" fmla="*/ 224790 h 361950"/>
                <a:gd name="connsiteX15" fmla="*/ 51435 w 457200"/>
                <a:gd name="connsiteY15" fmla="*/ 222885 h 361950"/>
                <a:gd name="connsiteX16" fmla="*/ 140018 w 457200"/>
                <a:gd name="connsiteY16" fmla="*/ 287655 h 361950"/>
                <a:gd name="connsiteX17" fmla="*/ 22860 w 457200"/>
                <a:gd name="connsiteY17" fmla="*/ 327660 h 361950"/>
                <a:gd name="connsiteX18" fmla="*/ 0 w 457200"/>
                <a:gd name="connsiteY18" fmla="*/ 326708 h 361950"/>
                <a:gd name="connsiteX19" fmla="*/ 145733 w 457200"/>
                <a:gd name="connsiteY19" fmla="*/ 368618 h 361950"/>
                <a:gd name="connsiteX20" fmla="*/ 408623 w 457200"/>
                <a:gd name="connsiteY20" fmla="*/ 160020 h 361950"/>
                <a:gd name="connsiteX21" fmla="*/ 415290 w 457200"/>
                <a:gd name="connsiteY21" fmla="*/ 103823 h 361950"/>
                <a:gd name="connsiteX22" fmla="*/ 415290 w 457200"/>
                <a:gd name="connsiteY22" fmla="*/ 91440 h 361950"/>
                <a:gd name="connsiteX23" fmla="*/ 461963 w 457200"/>
                <a:gd name="connsiteY23" fmla="*/ 42863 h 361950"/>
                <a:gd name="connsiteX24" fmla="*/ 461963 w 457200"/>
                <a:gd name="connsiteY24" fmla="*/ 428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7200" h="361950">
                  <a:moveTo>
                    <a:pt x="461963" y="42863"/>
                  </a:moveTo>
                  <a:cubicBezTo>
                    <a:pt x="444818" y="50483"/>
                    <a:pt x="426720" y="55245"/>
                    <a:pt x="407670" y="58103"/>
                  </a:cubicBezTo>
                  <a:cubicBezTo>
                    <a:pt x="427673" y="46673"/>
                    <a:pt x="442913" y="28575"/>
                    <a:pt x="449580" y="6668"/>
                  </a:cubicBezTo>
                  <a:cubicBezTo>
                    <a:pt x="431483" y="17145"/>
                    <a:pt x="410528" y="24765"/>
                    <a:pt x="389573" y="29528"/>
                  </a:cubicBezTo>
                  <a:cubicBezTo>
                    <a:pt x="372428" y="11430"/>
                    <a:pt x="347663" y="0"/>
                    <a:pt x="320040" y="0"/>
                  </a:cubicBezTo>
                  <a:cubicBezTo>
                    <a:pt x="267653" y="0"/>
                    <a:pt x="225743" y="41910"/>
                    <a:pt x="225743" y="93345"/>
                  </a:cubicBezTo>
                  <a:cubicBezTo>
                    <a:pt x="225743" y="100965"/>
                    <a:pt x="226695" y="107633"/>
                    <a:pt x="228600" y="114300"/>
                  </a:cubicBezTo>
                  <a:cubicBezTo>
                    <a:pt x="149543" y="110490"/>
                    <a:pt x="80010" y="73343"/>
                    <a:pt x="33338" y="17145"/>
                  </a:cubicBezTo>
                  <a:cubicBezTo>
                    <a:pt x="23813" y="30480"/>
                    <a:pt x="19050" y="45720"/>
                    <a:pt x="19050" y="62865"/>
                  </a:cubicBezTo>
                  <a:cubicBezTo>
                    <a:pt x="19050" y="95250"/>
                    <a:pt x="36195" y="123825"/>
                    <a:pt x="60960" y="140970"/>
                  </a:cubicBezTo>
                  <a:cubicBezTo>
                    <a:pt x="45720" y="140970"/>
                    <a:pt x="30480" y="136208"/>
                    <a:pt x="18098" y="129540"/>
                  </a:cubicBezTo>
                  <a:cubicBezTo>
                    <a:pt x="18098" y="130493"/>
                    <a:pt x="18098" y="130493"/>
                    <a:pt x="18098" y="130493"/>
                  </a:cubicBezTo>
                  <a:cubicBezTo>
                    <a:pt x="18098" y="142875"/>
                    <a:pt x="20003" y="153353"/>
                    <a:pt x="24765" y="163830"/>
                  </a:cubicBezTo>
                  <a:cubicBezTo>
                    <a:pt x="36195" y="193358"/>
                    <a:pt x="62865" y="215265"/>
                    <a:pt x="94298" y="220980"/>
                  </a:cubicBezTo>
                  <a:cubicBezTo>
                    <a:pt x="85725" y="222885"/>
                    <a:pt x="78105" y="224790"/>
                    <a:pt x="69533" y="224790"/>
                  </a:cubicBezTo>
                  <a:cubicBezTo>
                    <a:pt x="63818" y="224790"/>
                    <a:pt x="57150" y="223838"/>
                    <a:pt x="51435" y="222885"/>
                  </a:cubicBezTo>
                  <a:cubicBezTo>
                    <a:pt x="63818" y="260033"/>
                    <a:pt x="98108" y="286703"/>
                    <a:pt x="140018" y="287655"/>
                  </a:cubicBezTo>
                  <a:cubicBezTo>
                    <a:pt x="107633" y="312420"/>
                    <a:pt x="66675" y="327660"/>
                    <a:pt x="22860" y="327660"/>
                  </a:cubicBezTo>
                  <a:cubicBezTo>
                    <a:pt x="15240" y="327660"/>
                    <a:pt x="7620" y="326708"/>
                    <a:pt x="0" y="326708"/>
                  </a:cubicBezTo>
                  <a:cubicBezTo>
                    <a:pt x="41910" y="353378"/>
                    <a:pt x="92393" y="368618"/>
                    <a:pt x="145733" y="368618"/>
                  </a:cubicBezTo>
                  <a:cubicBezTo>
                    <a:pt x="293370" y="368618"/>
                    <a:pt x="384810" y="265748"/>
                    <a:pt x="408623" y="160020"/>
                  </a:cubicBezTo>
                  <a:cubicBezTo>
                    <a:pt x="412433" y="140970"/>
                    <a:pt x="415290" y="121920"/>
                    <a:pt x="415290" y="103823"/>
                  </a:cubicBezTo>
                  <a:cubicBezTo>
                    <a:pt x="415290" y="100013"/>
                    <a:pt x="415290" y="95250"/>
                    <a:pt x="415290" y="91440"/>
                  </a:cubicBezTo>
                  <a:cubicBezTo>
                    <a:pt x="433388" y="78105"/>
                    <a:pt x="449580" y="61913"/>
                    <a:pt x="461963" y="42863"/>
                  </a:cubicBezTo>
                  <a:lnTo>
                    <a:pt x="461963" y="428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38D91F-53A8-4D17-94FE-42BBFD9A8A60}"/>
                </a:ext>
              </a:extLst>
            </p:cNvPr>
            <p:cNvSpPr/>
            <p:nvPr/>
          </p:nvSpPr>
          <p:spPr>
            <a:xfrm>
              <a:off x="3390112" y="3356554"/>
              <a:ext cx="234057" cy="144892"/>
            </a:xfrm>
            <a:custGeom>
              <a:avLst/>
              <a:gdLst>
                <a:gd name="connsiteX0" fmla="*/ 115253 w 400050"/>
                <a:gd name="connsiteY0" fmla="*/ 140018 h 247650"/>
                <a:gd name="connsiteX1" fmla="*/ 50483 w 400050"/>
                <a:gd name="connsiteY1" fmla="*/ 140018 h 247650"/>
                <a:gd name="connsiteX2" fmla="*/ 50483 w 400050"/>
                <a:gd name="connsiteY2" fmla="*/ 208597 h 247650"/>
                <a:gd name="connsiteX3" fmla="*/ 114300 w 400050"/>
                <a:gd name="connsiteY3" fmla="*/ 208597 h 247650"/>
                <a:gd name="connsiteX4" fmla="*/ 153353 w 400050"/>
                <a:gd name="connsiteY4" fmla="*/ 176213 h 247650"/>
                <a:gd name="connsiteX5" fmla="*/ 115253 w 400050"/>
                <a:gd name="connsiteY5" fmla="*/ 140018 h 247650"/>
                <a:gd name="connsiteX6" fmla="*/ 106680 w 400050"/>
                <a:gd name="connsiteY6" fmla="*/ 40957 h 247650"/>
                <a:gd name="connsiteX7" fmla="*/ 50483 w 400050"/>
                <a:gd name="connsiteY7" fmla="*/ 40957 h 247650"/>
                <a:gd name="connsiteX8" fmla="*/ 50483 w 400050"/>
                <a:gd name="connsiteY8" fmla="*/ 99060 h 247650"/>
                <a:gd name="connsiteX9" fmla="*/ 111442 w 400050"/>
                <a:gd name="connsiteY9" fmla="*/ 99060 h 247650"/>
                <a:gd name="connsiteX10" fmla="*/ 144780 w 400050"/>
                <a:gd name="connsiteY10" fmla="*/ 69532 h 247650"/>
                <a:gd name="connsiteX11" fmla="*/ 106680 w 400050"/>
                <a:gd name="connsiteY11" fmla="*/ 40957 h 247650"/>
                <a:gd name="connsiteX12" fmla="*/ 209550 w 400050"/>
                <a:gd name="connsiteY12" fmla="*/ 177165 h 247650"/>
                <a:gd name="connsiteX13" fmla="*/ 120967 w 400050"/>
                <a:gd name="connsiteY13" fmla="*/ 249555 h 247650"/>
                <a:gd name="connsiteX14" fmla="*/ 0 w 400050"/>
                <a:gd name="connsiteY14" fmla="*/ 249555 h 247650"/>
                <a:gd name="connsiteX15" fmla="*/ 0 w 400050"/>
                <a:gd name="connsiteY15" fmla="*/ 0 h 247650"/>
                <a:gd name="connsiteX16" fmla="*/ 118110 w 400050"/>
                <a:gd name="connsiteY16" fmla="*/ 0 h 247650"/>
                <a:gd name="connsiteX17" fmla="*/ 198120 w 400050"/>
                <a:gd name="connsiteY17" fmla="*/ 62865 h 247650"/>
                <a:gd name="connsiteX18" fmla="*/ 163830 w 400050"/>
                <a:gd name="connsiteY18" fmla="*/ 114300 h 247650"/>
                <a:gd name="connsiteX19" fmla="*/ 209550 w 400050"/>
                <a:gd name="connsiteY19" fmla="*/ 177165 h 247650"/>
                <a:gd name="connsiteX20" fmla="*/ 268605 w 400050"/>
                <a:gd name="connsiteY20" fmla="*/ 16193 h 247650"/>
                <a:gd name="connsiteX21" fmla="*/ 368617 w 400050"/>
                <a:gd name="connsiteY21" fmla="*/ 16193 h 247650"/>
                <a:gd name="connsiteX22" fmla="*/ 368617 w 400050"/>
                <a:gd name="connsiteY22" fmla="*/ 49530 h 247650"/>
                <a:gd name="connsiteX23" fmla="*/ 268605 w 400050"/>
                <a:gd name="connsiteY23" fmla="*/ 49530 h 247650"/>
                <a:gd name="connsiteX24" fmla="*/ 268605 w 400050"/>
                <a:gd name="connsiteY24" fmla="*/ 16193 h 247650"/>
                <a:gd name="connsiteX25" fmla="*/ 314325 w 400050"/>
                <a:gd name="connsiteY25" fmla="*/ 100965 h 247650"/>
                <a:gd name="connsiteX26" fmla="*/ 273367 w 400050"/>
                <a:gd name="connsiteY26" fmla="*/ 132397 h 247650"/>
                <a:gd name="connsiteX27" fmla="*/ 354330 w 400050"/>
                <a:gd name="connsiteY27" fmla="*/ 132397 h 247650"/>
                <a:gd name="connsiteX28" fmla="*/ 314325 w 400050"/>
                <a:gd name="connsiteY28" fmla="*/ 100965 h 247650"/>
                <a:gd name="connsiteX29" fmla="*/ 272415 w 400050"/>
                <a:gd name="connsiteY29" fmla="*/ 164782 h 247650"/>
                <a:gd name="connsiteX30" fmla="*/ 317183 w 400050"/>
                <a:gd name="connsiteY30" fmla="*/ 216218 h 247650"/>
                <a:gd name="connsiteX31" fmla="*/ 359092 w 400050"/>
                <a:gd name="connsiteY31" fmla="*/ 188595 h 247650"/>
                <a:gd name="connsiteX32" fmla="*/ 402908 w 400050"/>
                <a:gd name="connsiteY32" fmla="*/ 188595 h 247650"/>
                <a:gd name="connsiteX33" fmla="*/ 316230 w 400050"/>
                <a:gd name="connsiteY33" fmla="*/ 253365 h 247650"/>
                <a:gd name="connsiteX34" fmla="*/ 222885 w 400050"/>
                <a:gd name="connsiteY34" fmla="*/ 159068 h 247650"/>
                <a:gd name="connsiteX35" fmla="*/ 316230 w 400050"/>
                <a:gd name="connsiteY35" fmla="*/ 63818 h 247650"/>
                <a:gd name="connsiteX36" fmla="*/ 403860 w 400050"/>
                <a:gd name="connsiteY36" fmla="*/ 164782 h 247650"/>
                <a:gd name="connsiteX37" fmla="*/ 272415 w 400050"/>
                <a:gd name="connsiteY37" fmla="*/ 16478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247650">
                  <a:moveTo>
                    <a:pt x="115253" y="140018"/>
                  </a:moveTo>
                  <a:lnTo>
                    <a:pt x="50483" y="140018"/>
                  </a:lnTo>
                  <a:lnTo>
                    <a:pt x="50483" y="208597"/>
                  </a:lnTo>
                  <a:lnTo>
                    <a:pt x="114300" y="208597"/>
                  </a:lnTo>
                  <a:cubicBezTo>
                    <a:pt x="136208" y="208597"/>
                    <a:pt x="153353" y="201930"/>
                    <a:pt x="153353" y="176213"/>
                  </a:cubicBezTo>
                  <a:cubicBezTo>
                    <a:pt x="153353" y="150495"/>
                    <a:pt x="138113" y="140018"/>
                    <a:pt x="115253" y="140018"/>
                  </a:cubicBezTo>
                  <a:close/>
                  <a:moveTo>
                    <a:pt x="106680" y="40957"/>
                  </a:moveTo>
                  <a:lnTo>
                    <a:pt x="50483" y="40957"/>
                  </a:lnTo>
                  <a:lnTo>
                    <a:pt x="50483" y="99060"/>
                  </a:lnTo>
                  <a:lnTo>
                    <a:pt x="111442" y="99060"/>
                  </a:lnTo>
                  <a:cubicBezTo>
                    <a:pt x="130492" y="99060"/>
                    <a:pt x="144780" y="90488"/>
                    <a:pt x="144780" y="69532"/>
                  </a:cubicBezTo>
                  <a:cubicBezTo>
                    <a:pt x="144780" y="45720"/>
                    <a:pt x="126683" y="40957"/>
                    <a:pt x="106680" y="40957"/>
                  </a:cubicBezTo>
                  <a:close/>
                  <a:moveTo>
                    <a:pt x="209550" y="177165"/>
                  </a:moveTo>
                  <a:cubicBezTo>
                    <a:pt x="209550" y="227647"/>
                    <a:pt x="166688" y="249555"/>
                    <a:pt x="120967" y="249555"/>
                  </a:cubicBezTo>
                  <a:lnTo>
                    <a:pt x="0" y="249555"/>
                  </a:lnTo>
                  <a:lnTo>
                    <a:pt x="0" y="0"/>
                  </a:lnTo>
                  <a:lnTo>
                    <a:pt x="118110" y="0"/>
                  </a:lnTo>
                  <a:cubicBezTo>
                    <a:pt x="165735" y="0"/>
                    <a:pt x="198120" y="17145"/>
                    <a:pt x="198120" y="62865"/>
                  </a:cubicBezTo>
                  <a:cubicBezTo>
                    <a:pt x="198120" y="86678"/>
                    <a:pt x="185738" y="103822"/>
                    <a:pt x="163830" y="114300"/>
                  </a:cubicBezTo>
                  <a:cubicBezTo>
                    <a:pt x="194310" y="122872"/>
                    <a:pt x="209550" y="145732"/>
                    <a:pt x="209550" y="177165"/>
                  </a:cubicBezTo>
                  <a:close/>
                  <a:moveTo>
                    <a:pt x="268605" y="16193"/>
                  </a:moveTo>
                  <a:lnTo>
                    <a:pt x="368617" y="16193"/>
                  </a:lnTo>
                  <a:lnTo>
                    <a:pt x="368617" y="49530"/>
                  </a:lnTo>
                  <a:lnTo>
                    <a:pt x="268605" y="49530"/>
                  </a:lnTo>
                  <a:lnTo>
                    <a:pt x="268605" y="16193"/>
                  </a:lnTo>
                  <a:close/>
                  <a:moveTo>
                    <a:pt x="314325" y="100965"/>
                  </a:moveTo>
                  <a:cubicBezTo>
                    <a:pt x="282892" y="100965"/>
                    <a:pt x="273367" y="119063"/>
                    <a:pt x="273367" y="132397"/>
                  </a:cubicBezTo>
                  <a:lnTo>
                    <a:pt x="354330" y="132397"/>
                  </a:lnTo>
                  <a:cubicBezTo>
                    <a:pt x="349567" y="107632"/>
                    <a:pt x="338138" y="100965"/>
                    <a:pt x="314325" y="100965"/>
                  </a:cubicBezTo>
                  <a:close/>
                  <a:moveTo>
                    <a:pt x="272415" y="164782"/>
                  </a:moveTo>
                  <a:cubicBezTo>
                    <a:pt x="273367" y="196215"/>
                    <a:pt x="289560" y="216218"/>
                    <a:pt x="317183" y="216218"/>
                  </a:cubicBezTo>
                  <a:cubicBezTo>
                    <a:pt x="337185" y="216218"/>
                    <a:pt x="355283" y="200025"/>
                    <a:pt x="359092" y="188595"/>
                  </a:cubicBezTo>
                  <a:lnTo>
                    <a:pt x="402908" y="188595"/>
                  </a:lnTo>
                  <a:cubicBezTo>
                    <a:pt x="388620" y="231457"/>
                    <a:pt x="357188" y="253365"/>
                    <a:pt x="316230" y="253365"/>
                  </a:cubicBezTo>
                  <a:cubicBezTo>
                    <a:pt x="259080" y="253365"/>
                    <a:pt x="222885" y="214313"/>
                    <a:pt x="222885" y="159068"/>
                  </a:cubicBezTo>
                  <a:cubicBezTo>
                    <a:pt x="222885" y="105728"/>
                    <a:pt x="260985" y="63818"/>
                    <a:pt x="316230" y="63818"/>
                  </a:cubicBezTo>
                  <a:cubicBezTo>
                    <a:pt x="378142" y="63818"/>
                    <a:pt x="407670" y="109538"/>
                    <a:pt x="403860" y="164782"/>
                  </a:cubicBezTo>
                  <a:lnTo>
                    <a:pt x="272415" y="1647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DD0650-E54B-47E1-A970-233C84F59BB1}"/>
                </a:ext>
              </a:extLst>
            </p:cNvPr>
            <p:cNvSpPr/>
            <p:nvPr/>
          </p:nvSpPr>
          <p:spPr>
            <a:xfrm>
              <a:off x="3440267" y="1874043"/>
              <a:ext cx="133747" cy="289785"/>
            </a:xfrm>
            <a:custGeom>
              <a:avLst/>
              <a:gdLst>
                <a:gd name="connsiteX0" fmla="*/ 153353 w 228600"/>
                <a:gd name="connsiteY0" fmla="*/ 148590 h 495300"/>
                <a:gd name="connsiteX1" fmla="*/ 153353 w 228600"/>
                <a:gd name="connsiteY1" fmla="*/ 108585 h 495300"/>
                <a:gd name="connsiteX2" fmla="*/ 175260 w 228600"/>
                <a:gd name="connsiteY2" fmla="*/ 84773 h 495300"/>
                <a:gd name="connsiteX3" fmla="*/ 231457 w 228600"/>
                <a:gd name="connsiteY3" fmla="*/ 84773 h 495300"/>
                <a:gd name="connsiteX4" fmla="*/ 231457 w 228600"/>
                <a:gd name="connsiteY4" fmla="*/ 0 h 495300"/>
                <a:gd name="connsiteX5" fmla="*/ 154305 w 228600"/>
                <a:gd name="connsiteY5" fmla="*/ 0 h 495300"/>
                <a:gd name="connsiteX6" fmla="*/ 49530 w 228600"/>
                <a:gd name="connsiteY6" fmla="*/ 103823 h 495300"/>
                <a:gd name="connsiteX7" fmla="*/ 49530 w 228600"/>
                <a:gd name="connsiteY7" fmla="*/ 148590 h 495300"/>
                <a:gd name="connsiteX8" fmla="*/ 0 w 228600"/>
                <a:gd name="connsiteY8" fmla="*/ 148590 h 495300"/>
                <a:gd name="connsiteX9" fmla="*/ 0 w 228600"/>
                <a:gd name="connsiteY9" fmla="*/ 208598 h 495300"/>
                <a:gd name="connsiteX10" fmla="*/ 0 w 228600"/>
                <a:gd name="connsiteY10" fmla="*/ 247650 h 495300"/>
                <a:gd name="connsiteX11" fmla="*/ 50483 w 228600"/>
                <a:gd name="connsiteY11" fmla="*/ 247650 h 495300"/>
                <a:gd name="connsiteX12" fmla="*/ 50483 w 228600"/>
                <a:gd name="connsiteY12" fmla="*/ 496253 h 495300"/>
                <a:gd name="connsiteX13" fmla="*/ 149543 w 228600"/>
                <a:gd name="connsiteY13" fmla="*/ 496253 h 495300"/>
                <a:gd name="connsiteX14" fmla="*/ 149543 w 228600"/>
                <a:gd name="connsiteY14" fmla="*/ 247650 h 495300"/>
                <a:gd name="connsiteX15" fmla="*/ 222885 w 228600"/>
                <a:gd name="connsiteY15" fmla="*/ 247650 h 495300"/>
                <a:gd name="connsiteX16" fmla="*/ 225743 w 228600"/>
                <a:gd name="connsiteY16" fmla="*/ 208598 h 495300"/>
                <a:gd name="connsiteX17" fmla="*/ 231457 w 228600"/>
                <a:gd name="connsiteY17" fmla="*/ 148590 h 495300"/>
                <a:gd name="connsiteX18" fmla="*/ 153353 w 228600"/>
                <a:gd name="connsiteY18" fmla="*/ 14859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495300">
                  <a:moveTo>
                    <a:pt x="153353" y="148590"/>
                  </a:moveTo>
                  <a:lnTo>
                    <a:pt x="153353" y="108585"/>
                  </a:lnTo>
                  <a:cubicBezTo>
                    <a:pt x="153353" y="89535"/>
                    <a:pt x="165735" y="84773"/>
                    <a:pt x="175260" y="84773"/>
                  </a:cubicBezTo>
                  <a:cubicBezTo>
                    <a:pt x="183833" y="84773"/>
                    <a:pt x="231457" y="84773"/>
                    <a:pt x="231457" y="84773"/>
                  </a:cubicBezTo>
                  <a:lnTo>
                    <a:pt x="231457" y="0"/>
                  </a:lnTo>
                  <a:lnTo>
                    <a:pt x="154305" y="0"/>
                  </a:lnTo>
                  <a:cubicBezTo>
                    <a:pt x="68580" y="0"/>
                    <a:pt x="49530" y="62865"/>
                    <a:pt x="49530" y="103823"/>
                  </a:cubicBezTo>
                  <a:lnTo>
                    <a:pt x="49530" y="148590"/>
                  </a:lnTo>
                  <a:lnTo>
                    <a:pt x="0" y="148590"/>
                  </a:lnTo>
                  <a:lnTo>
                    <a:pt x="0" y="208598"/>
                  </a:lnTo>
                  <a:lnTo>
                    <a:pt x="0" y="247650"/>
                  </a:lnTo>
                  <a:lnTo>
                    <a:pt x="50483" y="247650"/>
                  </a:lnTo>
                  <a:cubicBezTo>
                    <a:pt x="50483" y="360998"/>
                    <a:pt x="50483" y="496253"/>
                    <a:pt x="50483" y="496253"/>
                  </a:cubicBezTo>
                  <a:lnTo>
                    <a:pt x="149543" y="496253"/>
                  </a:lnTo>
                  <a:cubicBezTo>
                    <a:pt x="149543" y="496253"/>
                    <a:pt x="149543" y="359093"/>
                    <a:pt x="149543" y="247650"/>
                  </a:cubicBezTo>
                  <a:lnTo>
                    <a:pt x="222885" y="247650"/>
                  </a:lnTo>
                  <a:lnTo>
                    <a:pt x="225743" y="208598"/>
                  </a:lnTo>
                  <a:lnTo>
                    <a:pt x="231457" y="148590"/>
                  </a:lnTo>
                  <a:lnTo>
                    <a:pt x="153353" y="148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20" name="Graphic 30">
              <a:extLst>
                <a:ext uri="{FF2B5EF4-FFF2-40B4-BE49-F238E27FC236}">
                  <a16:creationId xmlns:a16="http://schemas.microsoft.com/office/drawing/2014/main" id="{10AEE841-57CE-47EE-9CE1-F206D3CAD87D}"/>
                </a:ext>
              </a:extLst>
            </p:cNvPr>
            <p:cNvGrpSpPr/>
            <p:nvPr/>
          </p:nvGrpSpPr>
          <p:grpSpPr>
            <a:xfrm>
              <a:off x="3390112" y="2876794"/>
              <a:ext cx="234057" cy="234057"/>
              <a:chOff x="6635115" y="1873567"/>
              <a:chExt cx="485775" cy="485775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83A484-5728-486A-BC03-12EE08DA2746}"/>
                  </a:ext>
                </a:extLst>
              </p:cNvPr>
              <p:cNvSpPr/>
              <p:nvPr/>
            </p:nvSpPr>
            <p:spPr>
              <a:xfrm>
                <a:off x="6720840" y="1959292"/>
                <a:ext cx="314325" cy="314325"/>
              </a:xfrm>
              <a:custGeom>
                <a:avLst/>
                <a:gdLst>
                  <a:gd name="connsiteX0" fmla="*/ 160972 w 314325"/>
                  <a:gd name="connsiteY0" fmla="*/ 0 h 314325"/>
                  <a:gd name="connsiteX1" fmla="*/ 0 w 314325"/>
                  <a:gd name="connsiteY1" fmla="*/ 160973 h 314325"/>
                  <a:gd name="connsiteX2" fmla="*/ 160972 w 314325"/>
                  <a:gd name="connsiteY2" fmla="*/ 321945 h 314325"/>
                  <a:gd name="connsiteX3" fmla="*/ 321945 w 314325"/>
                  <a:gd name="connsiteY3" fmla="*/ 160973 h 314325"/>
                  <a:gd name="connsiteX4" fmla="*/ 160972 w 314325"/>
                  <a:gd name="connsiteY4" fmla="*/ 0 h 314325"/>
                  <a:gd name="connsiteX5" fmla="*/ 280035 w 314325"/>
                  <a:gd name="connsiteY5" fmla="*/ 160973 h 314325"/>
                  <a:gd name="connsiteX6" fmla="*/ 161925 w 314325"/>
                  <a:gd name="connsiteY6" fmla="*/ 279083 h 314325"/>
                  <a:gd name="connsiteX7" fmla="*/ 43815 w 314325"/>
                  <a:gd name="connsiteY7" fmla="*/ 160973 h 314325"/>
                  <a:gd name="connsiteX8" fmla="*/ 161925 w 314325"/>
                  <a:gd name="connsiteY8" fmla="*/ 42863 h 314325"/>
                  <a:gd name="connsiteX9" fmla="*/ 280035 w 314325"/>
                  <a:gd name="connsiteY9" fmla="*/ 160973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4325" h="314325">
                    <a:moveTo>
                      <a:pt x="160972" y="0"/>
                    </a:moveTo>
                    <a:cubicBezTo>
                      <a:pt x="72390" y="0"/>
                      <a:pt x="0" y="72390"/>
                      <a:pt x="0" y="160973"/>
                    </a:cubicBezTo>
                    <a:cubicBezTo>
                      <a:pt x="0" y="249555"/>
                      <a:pt x="72390" y="321945"/>
                      <a:pt x="160972" y="321945"/>
                    </a:cubicBezTo>
                    <a:cubicBezTo>
                      <a:pt x="249555" y="321945"/>
                      <a:pt x="321945" y="249555"/>
                      <a:pt x="321945" y="160973"/>
                    </a:cubicBezTo>
                    <a:cubicBezTo>
                      <a:pt x="321945" y="72390"/>
                      <a:pt x="250507" y="0"/>
                      <a:pt x="160972" y="0"/>
                    </a:cubicBezTo>
                    <a:close/>
                    <a:moveTo>
                      <a:pt x="280035" y="160973"/>
                    </a:moveTo>
                    <a:cubicBezTo>
                      <a:pt x="280035" y="226695"/>
                      <a:pt x="226695" y="279083"/>
                      <a:pt x="161925" y="279083"/>
                    </a:cubicBezTo>
                    <a:cubicBezTo>
                      <a:pt x="97155" y="279083"/>
                      <a:pt x="43815" y="225743"/>
                      <a:pt x="43815" y="160973"/>
                    </a:cubicBezTo>
                    <a:cubicBezTo>
                      <a:pt x="43815" y="96202"/>
                      <a:pt x="97155" y="42863"/>
                      <a:pt x="161925" y="42863"/>
                    </a:cubicBezTo>
                    <a:cubicBezTo>
                      <a:pt x="226695" y="42863"/>
                      <a:pt x="280035" y="95250"/>
                      <a:pt x="280035" y="1609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D482CBB-4B1E-4BD3-9527-24410A06FB57}"/>
                  </a:ext>
                </a:extLst>
              </p:cNvPr>
              <p:cNvSpPr/>
              <p:nvPr/>
            </p:nvSpPr>
            <p:spPr>
              <a:xfrm>
                <a:off x="7004684" y="1938337"/>
                <a:ext cx="57150" cy="57150"/>
              </a:xfrm>
              <a:custGeom>
                <a:avLst/>
                <a:gdLst>
                  <a:gd name="connsiteX0" fmla="*/ 30480 w 57150"/>
                  <a:gd name="connsiteY0" fmla="*/ 0 h 57150"/>
                  <a:gd name="connsiteX1" fmla="*/ 0 w 57150"/>
                  <a:gd name="connsiteY1" fmla="*/ 30480 h 57150"/>
                  <a:gd name="connsiteX2" fmla="*/ 30480 w 57150"/>
                  <a:gd name="connsiteY2" fmla="*/ 60960 h 57150"/>
                  <a:gd name="connsiteX3" fmla="*/ 60960 w 57150"/>
                  <a:gd name="connsiteY3" fmla="*/ 30480 h 57150"/>
                  <a:gd name="connsiteX4" fmla="*/ 30480 w 57150"/>
                  <a:gd name="connsiteY4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0480" y="0"/>
                    </a:moveTo>
                    <a:cubicBezTo>
                      <a:pt x="14288" y="0"/>
                      <a:pt x="0" y="13335"/>
                      <a:pt x="0" y="30480"/>
                    </a:cubicBezTo>
                    <a:cubicBezTo>
                      <a:pt x="0" y="46672"/>
                      <a:pt x="13335" y="60960"/>
                      <a:pt x="30480" y="60960"/>
                    </a:cubicBezTo>
                    <a:cubicBezTo>
                      <a:pt x="46673" y="60960"/>
                      <a:pt x="60960" y="47625"/>
                      <a:pt x="60960" y="30480"/>
                    </a:cubicBezTo>
                    <a:cubicBezTo>
                      <a:pt x="60960" y="13335"/>
                      <a:pt x="46673" y="0"/>
                      <a:pt x="304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B9A1FFB-004D-4645-AE1B-BF8D313DE499}"/>
                  </a:ext>
                </a:extLst>
              </p:cNvPr>
              <p:cNvSpPr/>
              <p:nvPr/>
            </p:nvSpPr>
            <p:spPr>
              <a:xfrm>
                <a:off x="6635115" y="1873567"/>
                <a:ext cx="485775" cy="485775"/>
              </a:xfrm>
              <a:custGeom>
                <a:avLst/>
                <a:gdLst>
                  <a:gd name="connsiteX0" fmla="*/ 374332 w 485775"/>
                  <a:gd name="connsiteY0" fmla="*/ 0 h 485775"/>
                  <a:gd name="connsiteX1" fmla="*/ 119063 w 485775"/>
                  <a:gd name="connsiteY1" fmla="*/ 0 h 485775"/>
                  <a:gd name="connsiteX2" fmla="*/ 0 w 485775"/>
                  <a:gd name="connsiteY2" fmla="*/ 119063 h 485775"/>
                  <a:gd name="connsiteX3" fmla="*/ 0 w 485775"/>
                  <a:gd name="connsiteY3" fmla="*/ 374333 h 485775"/>
                  <a:gd name="connsiteX4" fmla="*/ 119063 w 485775"/>
                  <a:gd name="connsiteY4" fmla="*/ 493395 h 485775"/>
                  <a:gd name="connsiteX5" fmla="*/ 374332 w 485775"/>
                  <a:gd name="connsiteY5" fmla="*/ 493395 h 485775"/>
                  <a:gd name="connsiteX6" fmla="*/ 493395 w 485775"/>
                  <a:gd name="connsiteY6" fmla="*/ 374333 h 485775"/>
                  <a:gd name="connsiteX7" fmla="*/ 493395 w 485775"/>
                  <a:gd name="connsiteY7" fmla="*/ 119063 h 485775"/>
                  <a:gd name="connsiteX8" fmla="*/ 374332 w 485775"/>
                  <a:gd name="connsiteY8" fmla="*/ 0 h 485775"/>
                  <a:gd name="connsiteX9" fmla="*/ 455295 w 485775"/>
                  <a:gd name="connsiteY9" fmla="*/ 119063 h 485775"/>
                  <a:gd name="connsiteX10" fmla="*/ 455295 w 485775"/>
                  <a:gd name="connsiteY10" fmla="*/ 374333 h 485775"/>
                  <a:gd name="connsiteX11" fmla="*/ 374332 w 485775"/>
                  <a:gd name="connsiteY11" fmla="*/ 455295 h 485775"/>
                  <a:gd name="connsiteX12" fmla="*/ 119063 w 485775"/>
                  <a:gd name="connsiteY12" fmla="*/ 455295 h 485775"/>
                  <a:gd name="connsiteX13" fmla="*/ 38100 w 485775"/>
                  <a:gd name="connsiteY13" fmla="*/ 374333 h 485775"/>
                  <a:gd name="connsiteX14" fmla="*/ 38100 w 485775"/>
                  <a:gd name="connsiteY14" fmla="*/ 119063 h 485775"/>
                  <a:gd name="connsiteX15" fmla="*/ 119063 w 485775"/>
                  <a:gd name="connsiteY15" fmla="*/ 38100 h 485775"/>
                  <a:gd name="connsiteX16" fmla="*/ 374332 w 485775"/>
                  <a:gd name="connsiteY16" fmla="*/ 38100 h 485775"/>
                  <a:gd name="connsiteX17" fmla="*/ 455295 w 485775"/>
                  <a:gd name="connsiteY17" fmla="*/ 119063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5775" h="485775">
                    <a:moveTo>
                      <a:pt x="374332" y="0"/>
                    </a:moveTo>
                    <a:lnTo>
                      <a:pt x="119063" y="0"/>
                    </a:lnTo>
                    <a:cubicBezTo>
                      <a:pt x="53340" y="0"/>
                      <a:pt x="0" y="53340"/>
                      <a:pt x="0" y="119063"/>
                    </a:cubicBezTo>
                    <a:lnTo>
                      <a:pt x="0" y="374333"/>
                    </a:lnTo>
                    <a:cubicBezTo>
                      <a:pt x="0" y="440055"/>
                      <a:pt x="53340" y="493395"/>
                      <a:pt x="119063" y="493395"/>
                    </a:cubicBezTo>
                    <a:lnTo>
                      <a:pt x="374332" y="493395"/>
                    </a:lnTo>
                    <a:cubicBezTo>
                      <a:pt x="440055" y="493395"/>
                      <a:pt x="493395" y="440055"/>
                      <a:pt x="493395" y="374333"/>
                    </a:cubicBezTo>
                    <a:lnTo>
                      <a:pt x="493395" y="119063"/>
                    </a:lnTo>
                    <a:cubicBezTo>
                      <a:pt x="494347" y="53340"/>
                      <a:pt x="440055" y="0"/>
                      <a:pt x="374332" y="0"/>
                    </a:cubicBezTo>
                    <a:close/>
                    <a:moveTo>
                      <a:pt x="455295" y="119063"/>
                    </a:moveTo>
                    <a:lnTo>
                      <a:pt x="455295" y="374333"/>
                    </a:lnTo>
                    <a:cubicBezTo>
                      <a:pt x="455295" y="419100"/>
                      <a:pt x="419100" y="455295"/>
                      <a:pt x="374332" y="455295"/>
                    </a:cubicBezTo>
                    <a:lnTo>
                      <a:pt x="119063" y="455295"/>
                    </a:lnTo>
                    <a:cubicBezTo>
                      <a:pt x="74295" y="455295"/>
                      <a:pt x="38100" y="419100"/>
                      <a:pt x="38100" y="374333"/>
                    </a:cubicBezTo>
                    <a:lnTo>
                      <a:pt x="38100" y="119063"/>
                    </a:lnTo>
                    <a:cubicBezTo>
                      <a:pt x="38100" y="74295"/>
                      <a:pt x="74295" y="38100"/>
                      <a:pt x="119063" y="38100"/>
                    </a:cubicBezTo>
                    <a:lnTo>
                      <a:pt x="374332" y="38100"/>
                    </a:lnTo>
                    <a:cubicBezTo>
                      <a:pt x="419100" y="39053"/>
                      <a:pt x="455295" y="75248"/>
                      <a:pt x="455295" y="119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1A0F84-46B8-4BDC-A0B3-9F20C383AC90}"/>
              </a:ext>
            </a:extLst>
          </p:cNvPr>
          <p:cNvGrpSpPr/>
          <p:nvPr/>
        </p:nvGrpSpPr>
        <p:grpSpPr>
          <a:xfrm>
            <a:off x="3745696" y="2618696"/>
            <a:ext cx="1812609" cy="1626397"/>
            <a:chOff x="5236357" y="1409970"/>
            <a:chExt cx="1812609" cy="16263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53DE3C-7E47-4043-B000-B0A5A8210850}"/>
                </a:ext>
              </a:extLst>
            </p:cNvPr>
            <p:cNvSpPr txBox="1"/>
            <p:nvPr/>
          </p:nvSpPr>
          <p:spPr>
            <a:xfrm>
              <a:off x="5463427" y="1466707"/>
              <a:ext cx="1585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LU</a:t>
              </a:r>
            </a:p>
            <a:p>
              <a:r>
                <a:rPr lang="en-US" sz="4800" b="1" spc="2000" dirty="0">
                  <a:solidFill>
                    <a:schemeClr val="bg1"/>
                  </a:solidFill>
                  <a:latin typeface="Amble" pitchFamily="2" charset="0"/>
                </a:rPr>
                <a:t>UL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119C34-1327-4C24-80C5-8C3C0974EF22}"/>
                </a:ext>
              </a:extLst>
            </p:cNvPr>
            <p:cNvSpPr/>
            <p:nvPr/>
          </p:nvSpPr>
          <p:spPr>
            <a:xfrm>
              <a:off x="5236357" y="1409970"/>
              <a:ext cx="1585539" cy="162161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5F19972-BADA-4569-A6A7-FF5D67BEDD8A}"/>
              </a:ext>
            </a:extLst>
          </p:cNvPr>
          <p:cNvSpPr txBox="1"/>
          <p:nvPr/>
        </p:nvSpPr>
        <p:spPr>
          <a:xfrm>
            <a:off x="6607522" y="2921168"/>
            <a:ext cx="3394626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Thank You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 Watching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A9A8A4-0E4E-4E91-A33E-35E74AE84B4C}"/>
              </a:ext>
            </a:extLst>
          </p:cNvPr>
          <p:cNvGrpSpPr/>
          <p:nvPr/>
        </p:nvGrpSpPr>
        <p:grpSpPr>
          <a:xfrm>
            <a:off x="5873924" y="3249000"/>
            <a:ext cx="360000" cy="360000"/>
            <a:chOff x="4457131" y="3324367"/>
            <a:chExt cx="360000" cy="36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99C3AAC-8738-4B5D-91B6-473DF68297DF}"/>
                </a:ext>
              </a:extLst>
            </p:cNvPr>
            <p:cNvCxnSpPr>
              <a:cxnSpLocks/>
            </p:cNvCxnSpPr>
            <p:nvPr/>
          </p:nvCxnSpPr>
          <p:spPr>
            <a:xfrm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E2F9B4-B83D-45D8-A3E0-922EABE63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7131" y="3324367"/>
              <a:ext cx="360000" cy="360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8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708CC8E-E574-42E5-A69A-A7A4A6BAD786}"/>
              </a:ext>
            </a:extLst>
          </p:cNvPr>
          <p:cNvSpPr txBox="1"/>
          <p:nvPr/>
        </p:nvSpPr>
        <p:spPr>
          <a:xfrm>
            <a:off x="3598124" y="1464478"/>
            <a:ext cx="7548847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INTRODUCE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BD28D-F4E3-4D38-BB2E-6CEC0DC83C9C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A41A0-EF2D-4953-9FF0-4338670E0B8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7B8D-B3F8-4E7A-B785-5C879F069E9C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Introduce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13801-BDA3-4849-8A0C-D888C0F94F70}"/>
              </a:ext>
            </a:extLst>
          </p:cNvPr>
          <p:cNvSpPr/>
          <p:nvPr/>
        </p:nvSpPr>
        <p:spPr>
          <a:xfrm>
            <a:off x="2743651" y="4858655"/>
            <a:ext cx="887727" cy="8850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890B5-4A07-4D92-8FCD-43C1EEE8AB4F}"/>
              </a:ext>
            </a:extLst>
          </p:cNvPr>
          <p:cNvSpPr txBox="1"/>
          <p:nvPr/>
        </p:nvSpPr>
        <p:spPr>
          <a:xfrm>
            <a:off x="6522041" y="4822517"/>
            <a:ext cx="3958506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BEACF-7C99-4802-A9DB-4CA06E0562F7}"/>
              </a:ext>
            </a:extLst>
          </p:cNvPr>
          <p:cNvSpPr txBox="1"/>
          <p:nvPr/>
        </p:nvSpPr>
        <p:spPr>
          <a:xfrm>
            <a:off x="6522040" y="430449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 me, introduce…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7A531-B777-403E-BEA4-5F008BD61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EDE3EF-9951-4F64-B23A-235BD788E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116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546AA-08D3-4E4A-A626-9095A44C5A13}"/>
              </a:ext>
            </a:extLst>
          </p:cNvPr>
          <p:cNvSpPr txBox="1"/>
          <p:nvPr/>
        </p:nvSpPr>
        <p:spPr>
          <a:xfrm>
            <a:off x="2769088" y="3121222"/>
            <a:ext cx="2379758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D5022-045D-493C-9016-ADF05A271F71}"/>
              </a:ext>
            </a:extLst>
          </p:cNvPr>
          <p:cNvSpPr txBox="1"/>
          <p:nvPr/>
        </p:nvSpPr>
        <p:spPr>
          <a:xfrm>
            <a:off x="2769088" y="3595704"/>
            <a:ext cx="436821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90F8B-B732-4409-9A58-55FCA9B575AF}"/>
              </a:ext>
            </a:extLst>
          </p:cNvPr>
          <p:cNvSpPr txBox="1"/>
          <p:nvPr/>
        </p:nvSpPr>
        <p:spPr>
          <a:xfrm rot="5400000">
            <a:off x="6905920" y="2967334"/>
            <a:ext cx="6738965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ABOUT US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07462F-DD05-43FF-95E8-B777B360EC6B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E60BF7-8A4A-4A47-AC25-663D85A9ECBA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285F2-7186-4F1C-9E6D-818F67BB53A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About Us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5FC47B6-A343-4DCC-AB1C-DF928EF763E8}"/>
              </a:ext>
            </a:extLst>
          </p:cNvPr>
          <p:cNvSpPr txBox="1"/>
          <p:nvPr/>
        </p:nvSpPr>
        <p:spPr>
          <a:xfrm>
            <a:off x="1084817" y="906951"/>
            <a:ext cx="3368541" cy="101566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BELIEVE</a:t>
            </a:r>
          </a:p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IN YOUR 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87347-5368-4138-B10A-EB9EBE2C6552}"/>
              </a:ext>
            </a:extLst>
          </p:cNvPr>
          <p:cNvSpPr txBox="1"/>
          <p:nvPr/>
        </p:nvSpPr>
        <p:spPr>
          <a:xfrm>
            <a:off x="5261738" y="5397644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83A4C-2A49-4D3F-BA72-AF15DA327F40}"/>
              </a:ext>
            </a:extLst>
          </p:cNvPr>
          <p:cNvSpPr/>
          <p:nvPr/>
        </p:nvSpPr>
        <p:spPr>
          <a:xfrm>
            <a:off x="6086712" y="1394265"/>
            <a:ext cx="529939" cy="5283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C136-3E7E-4671-80BE-5256DE550AAF}"/>
              </a:ext>
            </a:extLst>
          </p:cNvPr>
          <p:cNvSpPr txBox="1"/>
          <p:nvPr/>
        </p:nvSpPr>
        <p:spPr>
          <a:xfrm>
            <a:off x="11654972" y="2032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A2DA27F-09D8-48AF-BD75-8A2E5668C979}" type="slidenum">
              <a:rPr lang="en-ID" sz="1200" b="1" smtClean="0">
                <a:solidFill>
                  <a:schemeClr val="bg1"/>
                </a:solidFill>
                <a:latin typeface="Lato" panose="020F0502020204030203" pitchFamily="34" charset="0"/>
              </a:rPr>
              <a:t>5</a:t>
            </a:fld>
            <a:endParaRPr lang="en-ID" sz="1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E8F1AD-7DD8-400D-BA34-A06641ED6983}"/>
              </a:ext>
            </a:extLst>
          </p:cNvPr>
          <p:cNvSpPr txBox="1"/>
          <p:nvPr/>
        </p:nvSpPr>
        <p:spPr>
          <a:xfrm rot="16200000">
            <a:off x="11464535" y="32905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600" dirty="0">
                <a:solidFill>
                  <a:schemeClr val="bg1"/>
                </a:solidFill>
                <a:latin typeface="Lato" panose="020F0502020204030203" pitchFamily="34" charset="0"/>
              </a:rPr>
              <a:t>2019</a:t>
            </a:r>
            <a:endParaRPr lang="en-ID" sz="1200" b="1" spc="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F17A-AE1E-493B-BB33-5575FB3CA13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4564BE-D2F1-428C-881A-F34F3392E9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686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FBD668-CF31-4381-BF76-070009F2A0E9}"/>
              </a:ext>
            </a:extLst>
          </p:cNvPr>
          <p:cNvSpPr txBox="1"/>
          <p:nvPr/>
        </p:nvSpPr>
        <p:spPr>
          <a:xfrm rot="16200000">
            <a:off x="5322680" y="1696324"/>
            <a:ext cx="4686819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45CE-8442-4606-89F7-C4AFBCE0623B}"/>
              </a:ext>
            </a:extLst>
          </p:cNvPr>
          <p:cNvSpPr txBox="1"/>
          <p:nvPr/>
        </p:nvSpPr>
        <p:spPr>
          <a:xfrm>
            <a:off x="5397793" y="5229674"/>
            <a:ext cx="4686819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D1B74-8D0F-48B0-BBF9-B3D2BAE6416A}"/>
              </a:ext>
            </a:extLst>
          </p:cNvPr>
          <p:cNvSpPr txBox="1"/>
          <p:nvPr/>
        </p:nvSpPr>
        <p:spPr>
          <a:xfrm>
            <a:off x="5397791" y="4726593"/>
            <a:ext cx="2348497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Our Members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A64F3-9FCB-4403-B027-E375D576C66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73C78-0AAC-4404-866C-5AC246026151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CC9FA4-344C-487E-B8F4-5E88EB1FE799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Members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47D787-30B3-4F2E-B2F2-8E67A7750D3F}"/>
              </a:ext>
            </a:extLst>
          </p:cNvPr>
          <p:cNvGrpSpPr/>
          <p:nvPr/>
        </p:nvGrpSpPr>
        <p:grpSpPr>
          <a:xfrm>
            <a:off x="1377341" y="833813"/>
            <a:ext cx="831840" cy="503668"/>
            <a:chOff x="1377341" y="833813"/>
            <a:chExt cx="831840" cy="50366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A2D6E-19AD-49E9-8B65-06AE6B53D9ED}"/>
                </a:ext>
              </a:extLst>
            </p:cNvPr>
            <p:cNvSpPr/>
            <p:nvPr/>
          </p:nvSpPr>
          <p:spPr>
            <a:xfrm>
              <a:off x="1377341" y="836805"/>
              <a:ext cx="234111" cy="21799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26B45F-824A-4221-B067-A4A2B9D19EC2}"/>
                </a:ext>
              </a:extLst>
            </p:cNvPr>
            <p:cNvSpPr/>
            <p:nvPr/>
          </p:nvSpPr>
          <p:spPr>
            <a:xfrm>
              <a:off x="1669789" y="833813"/>
              <a:ext cx="234111" cy="2179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436668-EDF3-477F-944C-964CB2DC14FA}"/>
                </a:ext>
              </a:extLst>
            </p:cNvPr>
            <p:cNvSpPr/>
            <p:nvPr/>
          </p:nvSpPr>
          <p:spPr>
            <a:xfrm>
              <a:off x="1377341" y="1119486"/>
              <a:ext cx="234111" cy="2179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BD820A-7687-4860-9EC1-632C2B91436F}"/>
                </a:ext>
              </a:extLst>
            </p:cNvPr>
            <p:cNvSpPr/>
            <p:nvPr/>
          </p:nvSpPr>
          <p:spPr>
            <a:xfrm>
              <a:off x="1674067" y="1119486"/>
              <a:ext cx="234110" cy="21799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2EC19A-0E09-4B96-AA8E-8D299E09BF60}"/>
                </a:ext>
              </a:extLst>
            </p:cNvPr>
            <p:cNvSpPr/>
            <p:nvPr/>
          </p:nvSpPr>
          <p:spPr>
            <a:xfrm>
              <a:off x="1975071" y="1119486"/>
              <a:ext cx="234110" cy="2179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692883-9258-4AB7-A947-336DF3605FB5}"/>
                </a:ext>
              </a:extLst>
            </p:cNvPr>
            <p:cNvSpPr/>
            <p:nvPr/>
          </p:nvSpPr>
          <p:spPr>
            <a:xfrm>
              <a:off x="1975070" y="833813"/>
              <a:ext cx="234110" cy="21799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55A5-75EC-4D4A-AADE-0BB1DEA2D7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81308E-63D1-4699-A6E0-2C3460952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9BC392-E6D0-4CA6-BB87-DF77FF40F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171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EAB0E-3273-448A-9273-72A3E192E4D3}"/>
              </a:ext>
            </a:extLst>
          </p:cNvPr>
          <p:cNvSpPr txBox="1"/>
          <p:nvPr/>
        </p:nvSpPr>
        <p:spPr>
          <a:xfrm>
            <a:off x="2433851" y="463298"/>
            <a:ext cx="3450522" cy="92333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6000" b="1" spc="300" dirty="0">
                <a:solidFill>
                  <a:schemeClr val="bg1">
                    <a:lumMod val="9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C00C8A-B7B8-418B-8178-202ECE28686D}"/>
              </a:ext>
            </a:extLst>
          </p:cNvPr>
          <p:cNvSpPr/>
          <p:nvPr/>
        </p:nvSpPr>
        <p:spPr>
          <a:xfrm>
            <a:off x="2959921" y="4454296"/>
            <a:ext cx="2101755" cy="204790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66ADBB-6E3A-4D80-972C-D46AC20B8662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C99418-992E-4758-BF7D-2E790A55A782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C83E3-3E9E-4A41-A50C-7FAB315D2452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Vision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BABC37-0C0E-46C0-B2D4-026686EAEE4D}"/>
              </a:ext>
            </a:extLst>
          </p:cNvPr>
          <p:cNvSpPr txBox="1"/>
          <p:nvPr/>
        </p:nvSpPr>
        <p:spPr>
          <a:xfrm>
            <a:off x="6096001" y="4410423"/>
            <a:ext cx="4473558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2B303-56F9-4E62-895B-E87C7DF90E45}"/>
              </a:ext>
            </a:extLst>
          </p:cNvPr>
          <p:cNvSpPr txBox="1"/>
          <p:nvPr/>
        </p:nvSpPr>
        <p:spPr>
          <a:xfrm>
            <a:off x="6096000" y="3907342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Visionary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2377EE-D0EC-454F-905B-390DFD71565C}"/>
              </a:ext>
            </a:extLst>
          </p:cNvPr>
          <p:cNvSpPr/>
          <p:nvPr/>
        </p:nvSpPr>
        <p:spPr>
          <a:xfrm>
            <a:off x="8529851" y="279386"/>
            <a:ext cx="1228298" cy="110724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EFC5-3B8C-4FE1-8B13-65B10C7D537F}"/>
              </a:ext>
            </a:extLst>
          </p:cNvPr>
          <p:cNvSpPr txBox="1"/>
          <p:nvPr/>
        </p:nvSpPr>
        <p:spPr>
          <a:xfrm>
            <a:off x="6096001" y="5400240"/>
            <a:ext cx="4473558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8D5AF3-480C-4052-AE96-8D9D3F768E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A516F8-4F15-4CDE-BB7D-59B53562BD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153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473A6-496B-4A6D-81DA-58F6C5C85086}"/>
              </a:ext>
            </a:extLst>
          </p:cNvPr>
          <p:cNvSpPr txBox="1"/>
          <p:nvPr/>
        </p:nvSpPr>
        <p:spPr>
          <a:xfrm>
            <a:off x="4345173" y="2497896"/>
            <a:ext cx="4494662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Lorem Ipsum has been the industry's standard dummy text ever since the 1500s.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BF04E-2905-430F-A4B1-C33388F10696}"/>
              </a:ext>
            </a:extLst>
          </p:cNvPr>
          <p:cNvSpPr txBox="1"/>
          <p:nvPr/>
        </p:nvSpPr>
        <p:spPr>
          <a:xfrm>
            <a:off x="4345172" y="1994815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16F3D5-D33B-41E7-95C2-E6668D5774F1}"/>
              </a:ext>
            </a:extLst>
          </p:cNvPr>
          <p:cNvGrpSpPr/>
          <p:nvPr/>
        </p:nvGrpSpPr>
        <p:grpSpPr>
          <a:xfrm>
            <a:off x="277467" y="3429000"/>
            <a:ext cx="240515" cy="3429001"/>
            <a:chOff x="277467" y="3429000"/>
            <a:chExt cx="240515" cy="34290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A61096-1B81-47BB-90EA-8331E7CA813E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36B454-287A-4A27-B022-CCE74C8B72FA}"/>
                </a:ext>
              </a:extLst>
            </p:cNvPr>
            <p:cNvSpPr txBox="1"/>
            <p:nvPr/>
          </p:nvSpPr>
          <p:spPr>
            <a:xfrm rot="16200000">
              <a:off x="-538369" y="4244836"/>
              <a:ext cx="1872187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Project Plan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F4A613F-3CA9-42E4-BCDA-E9B5AB9115C2}"/>
              </a:ext>
            </a:extLst>
          </p:cNvPr>
          <p:cNvSpPr/>
          <p:nvPr/>
        </p:nvSpPr>
        <p:spPr>
          <a:xfrm>
            <a:off x="8343332" y="4176215"/>
            <a:ext cx="2664598" cy="26817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6E0BA-4C99-456F-8254-43E2831888ED}"/>
              </a:ext>
            </a:extLst>
          </p:cNvPr>
          <p:cNvSpPr/>
          <p:nvPr/>
        </p:nvSpPr>
        <p:spPr>
          <a:xfrm>
            <a:off x="5678734" y="4176215"/>
            <a:ext cx="2664598" cy="268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BC55A-F54D-42A2-AB07-C6E42837DD72}"/>
              </a:ext>
            </a:extLst>
          </p:cNvPr>
          <p:cNvSpPr txBox="1"/>
          <p:nvPr/>
        </p:nvSpPr>
        <p:spPr>
          <a:xfrm>
            <a:off x="2743445" y="5617030"/>
            <a:ext cx="2337693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“ Lorem Ipsum is simply dummy text of the printing and typesetting industry. 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57DE5-4CF8-45DC-93A4-CC9C8090588F}"/>
              </a:ext>
            </a:extLst>
          </p:cNvPr>
          <p:cNvSpPr txBox="1"/>
          <p:nvPr/>
        </p:nvSpPr>
        <p:spPr>
          <a:xfrm>
            <a:off x="6183702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4C9D2-175B-4DE9-8605-66E95E7FA8B2}"/>
              </a:ext>
            </a:extLst>
          </p:cNvPr>
          <p:cNvSpPr txBox="1"/>
          <p:nvPr/>
        </p:nvSpPr>
        <p:spPr>
          <a:xfrm>
            <a:off x="6183701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7F0C1-0614-4618-81B6-9E294ACD2A71}"/>
              </a:ext>
            </a:extLst>
          </p:cNvPr>
          <p:cNvSpPr txBox="1"/>
          <p:nvPr/>
        </p:nvSpPr>
        <p:spPr>
          <a:xfrm>
            <a:off x="8848300" y="5303175"/>
            <a:ext cx="2028964" cy="79451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34ED9-9270-4AA1-8C47-E7EAC68941D0}"/>
              </a:ext>
            </a:extLst>
          </p:cNvPr>
          <p:cNvSpPr txBox="1"/>
          <p:nvPr/>
        </p:nvSpPr>
        <p:spPr>
          <a:xfrm>
            <a:off x="8848299" y="4504686"/>
            <a:ext cx="964440" cy="67710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4400" b="1" spc="300" dirty="0">
                <a:solidFill>
                  <a:schemeClr val="bg1"/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21562F-ABA3-4A32-9E57-39A96777DFF9}"/>
              </a:ext>
            </a:extLst>
          </p:cNvPr>
          <p:cNvSpPr/>
          <p:nvPr/>
        </p:nvSpPr>
        <p:spPr>
          <a:xfrm>
            <a:off x="3268916" y="3333352"/>
            <a:ext cx="586299" cy="5285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BBFC4EB-E020-4CEB-BC40-C3C2EC77A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3063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D45A1A-7D2A-422F-9A4B-1CC78B17EB5F}"/>
              </a:ext>
            </a:extLst>
          </p:cNvPr>
          <p:cNvSpPr/>
          <p:nvPr/>
        </p:nvSpPr>
        <p:spPr>
          <a:xfrm>
            <a:off x="0" y="0"/>
            <a:ext cx="450376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21675-CF88-41FE-9D2A-5C7583D9FA8D}"/>
              </a:ext>
            </a:extLst>
          </p:cNvPr>
          <p:cNvGrpSpPr/>
          <p:nvPr/>
        </p:nvGrpSpPr>
        <p:grpSpPr>
          <a:xfrm>
            <a:off x="277467" y="3614057"/>
            <a:ext cx="240515" cy="3243944"/>
            <a:chOff x="277467" y="3614057"/>
            <a:chExt cx="240515" cy="32439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043EBBC-438B-4EFE-A7A3-D251AA61CD35}"/>
                </a:ext>
              </a:extLst>
            </p:cNvPr>
            <p:cNvCxnSpPr/>
            <p:nvPr/>
          </p:nvCxnSpPr>
          <p:spPr>
            <a:xfrm flipV="1">
              <a:off x="397725" y="5617030"/>
              <a:ext cx="0" cy="12409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775DD-82BD-4961-80F1-A620B4DB841F}"/>
                </a:ext>
              </a:extLst>
            </p:cNvPr>
            <p:cNvSpPr txBox="1"/>
            <p:nvPr/>
          </p:nvSpPr>
          <p:spPr>
            <a:xfrm rot="16200000">
              <a:off x="-445840" y="4337364"/>
              <a:ext cx="1687130" cy="24051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spc="600" dirty="0">
                  <a:solidFill>
                    <a:schemeClr val="bg1">
                      <a:lumMod val="75000"/>
                    </a:schemeClr>
                  </a:solidFill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99A3457-92FF-4014-81A9-1A38366756A9}"/>
              </a:ext>
            </a:extLst>
          </p:cNvPr>
          <p:cNvSpPr txBox="1"/>
          <p:nvPr/>
        </p:nvSpPr>
        <p:spPr>
          <a:xfrm>
            <a:off x="6229689" y="3778192"/>
            <a:ext cx="4222806" cy="51751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12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Lorem Ipsum is simply dummy text of the printing and typesetting industry.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4437-6878-4DCF-A9BE-1DF0C0C1D30E}"/>
              </a:ext>
            </a:extLst>
          </p:cNvPr>
          <p:cNvSpPr txBox="1"/>
          <p:nvPr/>
        </p:nvSpPr>
        <p:spPr>
          <a:xfrm>
            <a:off x="6739210" y="3275111"/>
            <a:ext cx="3203764" cy="30777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000" b="1" spc="3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Target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1CDFB-D75D-47B1-8A7D-BBF16461041B}"/>
              </a:ext>
            </a:extLst>
          </p:cNvPr>
          <p:cNvGrpSpPr/>
          <p:nvPr/>
        </p:nvGrpSpPr>
        <p:grpSpPr>
          <a:xfrm>
            <a:off x="5418790" y="5071142"/>
            <a:ext cx="2391717" cy="1158639"/>
            <a:chOff x="5418790" y="4849704"/>
            <a:chExt cx="2391717" cy="11586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8D94-130F-4DB7-82D8-0C0A104D1CCC}"/>
                </a:ext>
              </a:extLst>
            </p:cNvPr>
            <p:cNvSpPr txBox="1"/>
            <p:nvPr/>
          </p:nvSpPr>
          <p:spPr>
            <a:xfrm>
              <a:off x="5418790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0FAE80-DF32-451D-9B70-9BCC20C1B2A5}"/>
                </a:ext>
              </a:extLst>
            </p:cNvPr>
            <p:cNvSpPr txBox="1"/>
            <p:nvPr/>
          </p:nvSpPr>
          <p:spPr>
            <a:xfrm>
              <a:off x="5541907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One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7B6AB-18F5-4C85-BE19-B0F87353F8A6}"/>
              </a:ext>
            </a:extLst>
          </p:cNvPr>
          <p:cNvGrpSpPr/>
          <p:nvPr/>
        </p:nvGrpSpPr>
        <p:grpSpPr>
          <a:xfrm>
            <a:off x="8871674" y="5071142"/>
            <a:ext cx="2391717" cy="1158639"/>
            <a:chOff x="8871674" y="4849704"/>
            <a:chExt cx="2391717" cy="11586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6AE886-2ADE-4FFA-9C91-C6543D559D58}"/>
                </a:ext>
              </a:extLst>
            </p:cNvPr>
            <p:cNvSpPr txBox="1"/>
            <p:nvPr/>
          </p:nvSpPr>
          <p:spPr>
            <a:xfrm>
              <a:off x="8871674" y="5213830"/>
              <a:ext cx="2391717" cy="794513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2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Lorem Ipsum is simply dummy text of the printing and typesetting industry.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5CED11-84F7-4FF1-AF3E-FDA4455ABB34}"/>
                </a:ext>
              </a:extLst>
            </p:cNvPr>
            <p:cNvSpPr txBox="1"/>
            <p:nvPr/>
          </p:nvSpPr>
          <p:spPr>
            <a:xfrm>
              <a:off x="8994791" y="4849704"/>
              <a:ext cx="2145482" cy="215444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 algn="ctr">
                <a:spcBef>
                  <a:spcPts val="1200"/>
                </a:spcBef>
                <a:buClr>
                  <a:srgbClr val="27AB9E"/>
                </a:buClr>
                <a:buSzPct val="150000"/>
              </a:pPr>
              <a:r>
                <a:rPr lang="en-US" sz="1400" b="1" spc="300" dirty="0">
                  <a:latin typeface="Lato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Two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0653ED-7089-4E93-9422-D0168B44B54D}"/>
              </a:ext>
            </a:extLst>
          </p:cNvPr>
          <p:cNvSpPr txBox="1"/>
          <p:nvPr/>
        </p:nvSpPr>
        <p:spPr>
          <a:xfrm>
            <a:off x="1476219" y="1844110"/>
            <a:ext cx="2504544" cy="316977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rgbClr val="27AB9E"/>
              </a:buClr>
              <a:buSzPct val="150000"/>
            </a:pPr>
            <a:r>
              <a:rPr lang="en-US" sz="2800" b="1" spc="300" dirty="0">
                <a:solidFill>
                  <a:schemeClr val="bg1"/>
                </a:solidFill>
                <a:latin typeface="Amble" pitchFamily="2" charset="0"/>
                <a:ea typeface="Lato Light" panose="020F0502020204030203" pitchFamily="34" charset="0"/>
                <a:cs typeface="Lato Light" panose="020F0502020204030203" pitchFamily="34" charset="0"/>
              </a:rPr>
              <a:t>WIDTH PICTURE AND TEXT CONTENT ABOVE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1CB84-3EF2-4D64-B6AD-5DA97E72B6E7}"/>
              </a:ext>
            </a:extLst>
          </p:cNvPr>
          <p:cNvSpPr txBox="1"/>
          <p:nvPr/>
        </p:nvSpPr>
        <p:spPr>
          <a:xfrm>
            <a:off x="250292" y="173898"/>
            <a:ext cx="53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LU</a:t>
            </a:r>
          </a:p>
          <a:p>
            <a:r>
              <a:rPr lang="en-US" sz="1200" b="1" spc="600" dirty="0">
                <a:solidFill>
                  <a:schemeClr val="bg1"/>
                </a:solidFill>
                <a:latin typeface="Amble" pitchFamily="2" charset="0"/>
              </a:rPr>
              <a:t>UL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3E3F9D-CFF1-43B0-A333-C43718B150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411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B003A"/>
      </a:accent1>
      <a:accent2>
        <a:srgbClr val="F80001"/>
      </a:accent2>
      <a:accent3>
        <a:srgbClr val="FE3C00"/>
      </a:accent3>
      <a:accent4>
        <a:srgbClr val="FF7300"/>
      </a:accent4>
      <a:accent5>
        <a:srgbClr val="FB3E03"/>
      </a:accent5>
      <a:accent6>
        <a:srgbClr val="FAA03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1464</Words>
  <Application>Microsoft Macintosh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Amble</vt:lpstr>
      <vt:lpstr>Arial</vt:lpstr>
      <vt:lpstr>Calibri</vt:lpstr>
      <vt:lpstr>Lato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ritsboys</cp:lastModifiedBy>
  <cp:revision>217</cp:revision>
  <dcterms:created xsi:type="dcterms:W3CDTF">2019-09-02T16:07:51Z</dcterms:created>
  <dcterms:modified xsi:type="dcterms:W3CDTF">2019-09-07T13:11:12Z</dcterms:modified>
</cp:coreProperties>
</file>