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EE8C61-4CDC-4636-B8B7-EC83E55CF5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For AtliQ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F14768-85C5-4CC1-A5CF-B6491AE548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7/15/2023 4:25:02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75B4139-A233-4F89-866F-561F80E29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2023-07-15T11:25:03Z</dcterms:created>
  <dcterms:modified xsi:type="dcterms:W3CDTF">2023-07-15T11:25:03Z</dcterms:modified>
</cp:coreProperties>
</file>