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B06D74-5632-4B4E-824D-3CECF6D11985}">
          <p14:sldIdLst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28BB1-7083-4E68-9527-7517F7F9588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FFEA-0951-46E3-965F-7647CF1FA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2FFEA-0951-46E3-965F-7647CF1FA5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E91E-0101-A1BA-87D8-A6556D6D3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4D515-8C3F-F653-A0BB-144F55E9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0EE3-77BD-0F08-A5D5-0460E089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6BFA-04B1-C0EA-93AE-1A31011F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A859-2A40-5112-F746-15F3A56C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3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1897-C00B-97DC-0971-1D5C08C9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800F-A1B3-B67D-6110-A221E96C3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1E92F-5A0E-5CF7-760B-DD273A59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7BD3-BB5D-E0D0-8B86-67B255E6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B3C9-3A67-D07E-F8EE-45592CD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75EA7-5B16-0765-F2F7-E89DC4FDD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22FE3-2C1C-DB21-00CC-2C95AEA4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6FE4-95F9-2623-F54F-F4AD0629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32B6-8040-4EE5-44FB-04A8EEA7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94938-5B57-DA6A-B46D-94510A83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3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C6D9-5406-1B50-AD3E-4DCE7AC4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E8A7-5CC9-4F09-281A-D3AD7B52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90C4D-4869-A220-6948-19F25394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598F-5E73-EF28-0D42-F818F7CD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484E-0F82-07A4-13B5-31B65B58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E2D9-9E76-E2AA-667E-9BDAA7D9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0080-099F-9B36-9F51-7DA5DD9A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9477-057D-0B00-F231-8FE5A5D4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BFAD-076B-7EDD-6F7C-F30AFA55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2D0D-4A17-9DFD-A434-05252292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C26A-1CDD-311F-7A70-31A8B9E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2EFB-5153-8337-0AE4-A7AB7ADB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85507-9E12-96B6-B128-98EACC8D7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5B082-9870-032D-CDE9-7883E72B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D3839-316C-3872-1905-8F2B2ECC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31BB9-D379-F548-CDA8-B88BE818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0DD6-32F1-3D96-8973-062F593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7306-B439-2DE6-8692-2DF0A450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883CF-3562-18B1-4CD5-EA804F3A4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E8226-1C0F-86E3-11E1-BE2DBF48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05D6E-2FDC-6B32-D571-AB01C7402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DC83D-F973-9A29-4B60-0945D7DC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54177-3ABB-8E3A-B092-F50A7E81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C8433-55E7-B44B-D9CB-BB7A758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469-E58D-CDBC-D72F-4276ED76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D1699-6D3C-37EF-52CC-9205AF63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77C16-E407-54C1-F187-D45A2A83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86915-9E9C-62F2-582C-A97C8FB5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12A1C-CD63-2DFB-E230-CF8007C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9B526-287F-7A8E-F0AB-9962F7BA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ADE16-1D54-EF71-67A3-194EA5B4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4C3E-7D35-D363-3836-4FAE60AC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D751-75D5-62A7-8279-63F73727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5211A-F786-65D5-1119-08B96E006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27EE1-7AA2-2015-D455-AB32CFEB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98E-E713-90E4-21DC-3EDBB4C2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35599-C129-E3EA-AACE-23701A91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5D58-D88F-1228-2628-A202E8FB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5A301-3AA7-9CD6-2FAD-025C18651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845A8-4613-A35B-9CA2-CAD25AC28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F3BA0-9F0C-7CE5-6F77-4FE3FC07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2D76D-0FAA-A6DE-26C5-819901DB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2A0B8-5664-3CCC-7C78-ED748DCD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camera.wav"/>
          </p:stSnd>
        </p:sndAc>
      </p:transition>
    </mc:Choice>
    <mc:Fallback>
      <p:transition>
        <p:sndAc>
          <p:stSnd>
            <p:snd r:embed="rId1" name="camera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F4EBE-32C8-920C-FE5C-C83F4C18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54B5C-3607-8515-0B92-D08F3BD39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4D2A-C76E-E19B-68C5-47190FD88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436F-FB5B-4B25-A239-CF14D4DDB9D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6C2E-9639-EC71-D80C-495121429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F734-CC22-E6E7-0A39-EE563BD2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2220-6A22-445D-A133-DF6C3F9F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3" name="camera.wav"/>
          </p:stSnd>
        </p:sndAc>
      </p:transition>
    </mc:Choice>
    <mc:Fallback>
      <p:transition>
        <p:sndAc>
          <p:stSnd>
            <p:snd r:embed="rId13" name="camera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FDED-1DD7-BC73-80F3-5D5E714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Aligning and Distributing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EA10-B848-DF1A-63FD-CA6DF70A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to align objects (left, center, right)</a:t>
            </a:r>
          </a:p>
          <a:p>
            <a:r>
              <a:rPr lang="en-US" sz="4400" dirty="0"/>
              <a:t>Using the distribute tool to evenly space objects</a:t>
            </a:r>
          </a:p>
          <a:p>
            <a:r>
              <a:rPr lang="en-US" sz="4400" dirty="0"/>
              <a:t>Practical examples of proper alignment</a:t>
            </a:r>
          </a:p>
        </p:txBody>
      </p:sp>
    </p:spTree>
    <p:extLst>
      <p:ext uri="{BB962C8B-B14F-4D97-AF65-F5344CB8AC3E}">
        <p14:creationId xmlns:p14="http://schemas.microsoft.com/office/powerpoint/2010/main" val="110751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1A77-F2C0-6BF4-7A14-6B9D1F7C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Multimedia and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54C5-62B5-D13D-B8CC-D0697CCB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Embedding videos and audio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Adding music or narration to slides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Adjusting video/audio playback settings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9851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55">
        <p:sndAc>
          <p:stSnd>
            <p:snd r:embed="rId2" name="camera.wav"/>
          </p:stSnd>
        </p:sndAc>
      </p:transition>
    </mc:Choice>
    <mc:Fallback>
      <p:transition advTm="3055">
        <p:sndAc>
          <p:stSnd>
            <p:snd r:embed="rId2" name="camera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15F0-1A50-CA73-0B74-7F9EAD64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Adding Animation to Objects and Text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E658-D5C5-646C-BE66-4E90E37E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Animating objects: entrance, emphasis, and exit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Animating text (fly-in, zoom, fade)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Demonstrating animation effects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790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4297-DCA7-720D-F306-030450BB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Animation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C570D-2AB6-0CBA-6AAD-5B910E3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Creating custom animation sequences</a:t>
            </a:r>
          </a:p>
          <a:p>
            <a:r>
              <a:rPr lang="en-US" sz="5400" dirty="0"/>
              <a:t>Using the Animation Pane</a:t>
            </a:r>
          </a:p>
          <a:p>
            <a:r>
              <a:rPr lang="en-US" sz="5400" dirty="0"/>
              <a:t>Timing and trigger animations</a:t>
            </a:r>
          </a:p>
        </p:txBody>
      </p:sp>
    </p:spTree>
    <p:extLst>
      <p:ext uri="{BB962C8B-B14F-4D97-AF65-F5344CB8AC3E}">
        <p14:creationId xmlns:p14="http://schemas.microsoft.com/office/powerpoint/2010/main" val="240976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3" name="camera.wav"/>
          </p:stSnd>
        </p:sndAc>
      </p:transition>
    </mc:Choice>
    <mc:Fallback>
      <p:transition>
        <p:sndAc>
          <p:stSnd>
            <p:snd r:embed="rId3" name="camera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00EF-4132-4A48-1D7C-782A1A81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Microsoft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35BA-5CB4-00A8-AC22-C505001D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Microsoft PowerPoint?</a:t>
            </a:r>
          </a:p>
          <a:p>
            <a:r>
              <a:rPr lang="en-US" sz="4000" dirty="0"/>
              <a:t>Key Features of PowerPoint</a:t>
            </a:r>
          </a:p>
          <a:p>
            <a:r>
              <a:rPr lang="en-US" sz="4000" dirty="0"/>
              <a:t>Uses in presentations, lectures, and business</a:t>
            </a:r>
          </a:p>
        </p:txBody>
      </p:sp>
    </p:spTree>
    <p:extLst>
      <p:ext uri="{BB962C8B-B14F-4D97-AF65-F5344CB8AC3E}">
        <p14:creationId xmlns:p14="http://schemas.microsoft.com/office/powerpoint/2010/main" val="382831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9C3E-0AF1-42F4-0979-15DCB114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0BA4-97AD-94E1-8547-FC6F5F14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How to create new slides</a:t>
            </a:r>
          </a:p>
          <a:p>
            <a:r>
              <a:rPr lang="en-US" sz="4400"/>
              <a:t>Slide layouts</a:t>
            </a:r>
          </a:p>
          <a:p>
            <a:r>
              <a:rPr lang="en-US" sz="4400"/>
              <a:t>Adding title and content slides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434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ABB5-2075-7298-26FE-2EC8AEB1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7C1B-6BA0-295E-C29E-FBCDB8BF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Inserting text boxes, images, and charts</a:t>
            </a:r>
          </a:p>
          <a:p>
            <a:r>
              <a:rPr lang="en-US" sz="4400" dirty="0"/>
              <a:t>Adding tables and graphs</a:t>
            </a:r>
          </a:p>
          <a:p>
            <a:r>
              <a:rPr lang="en-US" sz="4400" dirty="0"/>
              <a:t>Embedding other media (audio/video)</a:t>
            </a:r>
          </a:p>
        </p:txBody>
      </p:sp>
    </p:spTree>
    <p:extLst>
      <p:ext uri="{BB962C8B-B14F-4D97-AF65-F5344CB8AC3E}">
        <p14:creationId xmlns:p14="http://schemas.microsoft.com/office/powerpoint/2010/main" val="137214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15FA-D574-1E2A-45D4-718D240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9C13-BFFE-07A5-B585-4F0D9A87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Changing font style, size, and color</a:t>
            </a:r>
          </a:p>
          <a:p>
            <a:r>
              <a:rPr lang="en-US" sz="4800" dirty="0"/>
              <a:t>Using bullet points and numbering</a:t>
            </a:r>
          </a:p>
          <a:p>
            <a:r>
              <a:rPr lang="en-US" sz="4800" dirty="0"/>
              <a:t>Formatting paragraphs and alignment</a:t>
            </a:r>
          </a:p>
        </p:txBody>
      </p:sp>
    </p:spTree>
    <p:extLst>
      <p:ext uri="{BB962C8B-B14F-4D97-AF65-F5344CB8AC3E}">
        <p14:creationId xmlns:p14="http://schemas.microsoft.com/office/powerpoint/2010/main" val="269974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9FD0-007C-8026-8AD6-39A1ED0F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Slide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0BF3-431E-391B-80D1-A54A5B3E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 of slide transitions</a:t>
            </a:r>
          </a:p>
          <a:p>
            <a:r>
              <a:rPr lang="en-US" sz="4800" dirty="0"/>
              <a:t>How to apply transitions between slides</a:t>
            </a:r>
          </a:p>
          <a:p>
            <a:r>
              <a:rPr lang="en-US" sz="4800" dirty="0"/>
              <a:t>Customizing transition speed and effects</a:t>
            </a:r>
          </a:p>
        </p:txBody>
      </p:sp>
    </p:spTree>
    <p:extLst>
      <p:ext uri="{BB962C8B-B14F-4D97-AF65-F5344CB8AC3E}">
        <p14:creationId xmlns:p14="http://schemas.microsoft.com/office/powerpoint/2010/main" val="263033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E86-498A-FDF3-7194-13F7AD50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Working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A458-38C0-ACE9-109D-311DEFD4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Adding objects (shapes, icons, pictures)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Grouping and ungrouping objects for easy editing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Resizing, rotating, and modifying objects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3269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B65F-5E5F-079D-95C9-008E8502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Grouping and Ungrouping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FAF7-8C93-46CB-86F3-7134A17F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Purpose of grouping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How to group/ungroup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Demonstration of group manipulation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281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D3AB-8095-6EC3-6B5D-8B8124AC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Arranging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2ED2-F9E5-6C94-7055-09E86EE8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Bringing objects forward or sending them backward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Aligning objects on the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Layering objects for better visual impact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683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camera.wav"/>
          </p:stSnd>
        </p:sndAc>
      </p:transition>
    </mc:Choice>
    <mc:Fallback>
      <p:transition>
        <p:sndAc>
          <p:stSnd>
            <p:snd r:embed="rId2" name="camera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267</Words>
  <Application>Microsoft Office PowerPoint</Application>
  <PresentationFormat>Widescreen</PresentationFormat>
  <Paragraphs>54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Brush Script MT</vt:lpstr>
      <vt:lpstr>Calibri</vt:lpstr>
      <vt:lpstr>Calibri Light</vt:lpstr>
      <vt:lpstr>Office Theme</vt:lpstr>
      <vt:lpstr>Applications of Information &amp; Communication Technology</vt:lpstr>
      <vt:lpstr>Introduction to Microsoft PowerPoint</vt:lpstr>
      <vt:lpstr>Creating Slides</vt:lpstr>
      <vt:lpstr>Inserting Content</vt:lpstr>
      <vt:lpstr>Text Formatting</vt:lpstr>
      <vt:lpstr>Slide Transitions</vt:lpstr>
      <vt:lpstr>Working with Objects</vt:lpstr>
      <vt:lpstr>Grouping and Ungrouping Objects</vt:lpstr>
      <vt:lpstr>Arranging Objects</vt:lpstr>
      <vt:lpstr>Aligning and Distributing Objects</vt:lpstr>
      <vt:lpstr>Multimedia and Animation</vt:lpstr>
      <vt:lpstr>Adding Animation to Objects and Text</vt:lpstr>
      <vt:lpstr>Custom Animation Effects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5</cp:revision>
  <dcterms:created xsi:type="dcterms:W3CDTF">2024-09-26T16:32:25Z</dcterms:created>
  <dcterms:modified xsi:type="dcterms:W3CDTF">2024-09-29T15:23:18Z</dcterms:modified>
</cp:coreProperties>
</file>